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5" r:id="rId16"/>
    <p:sldId id="276" r:id="rId17"/>
    <p:sldId id="278" r:id="rId18"/>
    <p:sldId id="280" r:id="rId19"/>
  </p:sldIdLst>
  <p:sldSz cx="12192000" cy="9144000"/>
  <p:notesSz cx="6858000" cy="9144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1434" y="66"/>
      </p:cViewPr>
      <p:guideLst>
        <p:guide orient="horz" pos="288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834642"/>
            <a:ext cx="103632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5120642"/>
            <a:ext cx="85344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DFDCB7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s-ES" spc="-40"/>
              <a:t>Ir.</a:t>
            </a:r>
            <a:r>
              <a:rPr lang="es-ES" spc="-30"/>
              <a:t> </a:t>
            </a:r>
            <a:r>
              <a:rPr lang="es-ES" spc="-10"/>
              <a:t>Tri Wahyu</a:t>
            </a:r>
            <a:r>
              <a:rPr lang="es-ES" spc="-40"/>
              <a:t> </a:t>
            </a:r>
            <a:r>
              <a:rPr lang="es-ES" spc="-10"/>
              <a:t>Handayani,</a:t>
            </a:r>
            <a:r>
              <a:rPr lang="es-ES" spc="-55"/>
              <a:t> </a:t>
            </a:r>
            <a:r>
              <a:rPr lang="es-ES" spc="-25"/>
              <a:t>MT</a:t>
            </a:r>
            <a:endParaRPr lang="es-ES" spc="-25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DFDCB7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s-ES" spc="-40"/>
              <a:t>Ir.</a:t>
            </a:r>
            <a:r>
              <a:rPr lang="es-ES" spc="-30"/>
              <a:t> </a:t>
            </a:r>
            <a:r>
              <a:rPr lang="es-ES" spc="-10"/>
              <a:t>Tri Wahyu</a:t>
            </a:r>
            <a:r>
              <a:rPr lang="es-ES" spc="-40"/>
              <a:t> </a:t>
            </a:r>
            <a:r>
              <a:rPr lang="es-ES" spc="-10"/>
              <a:t>Handayani,</a:t>
            </a:r>
            <a:r>
              <a:rPr lang="es-ES" spc="-55"/>
              <a:t> </a:t>
            </a:r>
            <a:r>
              <a:rPr lang="es-ES" spc="-25"/>
              <a:t>MT</a:t>
            </a:r>
            <a:endParaRPr lang="es-ES" spc="-25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2103122"/>
            <a:ext cx="5303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2103122"/>
            <a:ext cx="5303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DFDCB7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s-ES" spc="-40"/>
              <a:t>Ir.</a:t>
            </a:r>
            <a:r>
              <a:rPr lang="es-ES" spc="-30"/>
              <a:t> </a:t>
            </a:r>
            <a:r>
              <a:rPr lang="es-ES" spc="-10"/>
              <a:t>Tri Wahyu</a:t>
            </a:r>
            <a:r>
              <a:rPr lang="es-ES" spc="-40"/>
              <a:t> </a:t>
            </a:r>
            <a:r>
              <a:rPr lang="es-ES" spc="-10"/>
              <a:t>Handayani,</a:t>
            </a:r>
            <a:r>
              <a:rPr lang="es-ES" spc="-55"/>
              <a:t> </a:t>
            </a:r>
            <a:r>
              <a:rPr lang="es-ES" spc="-25"/>
              <a:t>MT</a:t>
            </a:r>
            <a:endParaRPr lang="es-ES" spc="-25"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DFDCB7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s-ES" spc="-40"/>
              <a:t>Ir.</a:t>
            </a:r>
            <a:r>
              <a:rPr lang="es-ES" spc="-30"/>
              <a:t> </a:t>
            </a:r>
            <a:r>
              <a:rPr lang="es-ES" spc="-10"/>
              <a:t>Tri Wahyu</a:t>
            </a:r>
            <a:r>
              <a:rPr lang="es-ES" spc="-40"/>
              <a:t> </a:t>
            </a:r>
            <a:r>
              <a:rPr lang="es-ES" spc="-10"/>
              <a:t>Handayani,</a:t>
            </a:r>
            <a:r>
              <a:rPr lang="es-ES" spc="-55"/>
              <a:t> </a:t>
            </a:r>
            <a:r>
              <a:rPr lang="es-ES" spc="-25"/>
              <a:t>MT</a:t>
            </a:r>
            <a:endParaRPr lang="es-ES" spc="-25"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DFDCB7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s-ES" spc="-40"/>
              <a:t>Ir.</a:t>
            </a:r>
            <a:r>
              <a:rPr lang="es-ES" spc="-30"/>
              <a:t> </a:t>
            </a:r>
            <a:r>
              <a:rPr lang="es-ES" spc="-10"/>
              <a:t>Tri Wahyu</a:t>
            </a:r>
            <a:r>
              <a:rPr lang="es-ES" spc="-40"/>
              <a:t> </a:t>
            </a:r>
            <a:r>
              <a:rPr lang="es-ES" spc="-10"/>
              <a:t>Handayani,</a:t>
            </a:r>
            <a:r>
              <a:rPr lang="es-ES" spc="-55"/>
              <a:t> </a:t>
            </a:r>
            <a:r>
              <a:rPr lang="es-ES" spc="-25"/>
              <a:t>MT</a:t>
            </a:r>
            <a:endParaRPr lang="es-ES" spc="-25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92000" cy="914400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8458200"/>
            <a:ext cx="12192000" cy="685800"/>
          </a:xfrm>
          <a:custGeom>
            <a:avLst/>
            <a:gdLst/>
            <a:ahLst/>
            <a:cxnLst/>
            <a:rect l="l" t="t" r="r" b="b"/>
            <a:pathLst>
              <a:path w="6858000" h="685800">
                <a:moveTo>
                  <a:pt x="685800" y="0"/>
                </a:moveTo>
                <a:lnTo>
                  <a:pt x="0" y="0"/>
                </a:lnTo>
                <a:lnTo>
                  <a:pt x="0" y="685800"/>
                </a:lnTo>
                <a:lnTo>
                  <a:pt x="685800" y="685800"/>
                </a:lnTo>
                <a:lnTo>
                  <a:pt x="685800" y="0"/>
                </a:lnTo>
                <a:close/>
              </a:path>
              <a:path w="6858000" h="685800">
                <a:moveTo>
                  <a:pt x="6858000" y="0"/>
                </a:moveTo>
                <a:lnTo>
                  <a:pt x="1371600" y="0"/>
                </a:lnTo>
                <a:lnTo>
                  <a:pt x="1371600" y="685800"/>
                </a:lnTo>
                <a:lnTo>
                  <a:pt x="6858000" y="685800"/>
                </a:lnTo>
                <a:lnTo>
                  <a:pt x="6858000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219198" y="8458200"/>
            <a:ext cx="12192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800" y="685800"/>
                </a:moveTo>
                <a:lnTo>
                  <a:pt x="685800" y="0"/>
                </a:lnTo>
                <a:lnTo>
                  <a:pt x="0" y="0"/>
                </a:lnTo>
                <a:lnTo>
                  <a:pt x="0" y="685800"/>
                </a:lnTo>
                <a:lnTo>
                  <a:pt x="685800" y="68580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365762"/>
            <a:ext cx="10972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2103122"/>
            <a:ext cx="10972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518749" y="8696959"/>
            <a:ext cx="3108958" cy="1560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DFDCB7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s-ES" spc="-40"/>
              <a:t>Ir.</a:t>
            </a:r>
            <a:r>
              <a:rPr lang="es-ES" spc="-30"/>
              <a:t> </a:t>
            </a:r>
            <a:r>
              <a:rPr lang="es-ES" spc="-10"/>
              <a:t>Tri Wahyu</a:t>
            </a:r>
            <a:r>
              <a:rPr lang="es-ES" spc="-40"/>
              <a:t> </a:t>
            </a:r>
            <a:r>
              <a:rPr lang="es-ES" spc="-10"/>
              <a:t>Handayani,</a:t>
            </a:r>
            <a:r>
              <a:rPr lang="es-ES" spc="-55"/>
              <a:t> </a:t>
            </a:r>
            <a:r>
              <a:rPr lang="es-ES" spc="-25"/>
              <a:t>MT</a:t>
            </a:r>
            <a:endParaRPr lang="es-ES" spc="-25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8503922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8503922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hyperlink" Target="http://media-cdn.tripadvisor.com/media/photo-s/03/15/3a/76/guggenheim-museum-bilbao.jpg" TargetMode="Externa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 rot="16200000">
            <a:off x="6534778" y="764857"/>
            <a:ext cx="987450" cy="6426200"/>
          </a:xfrm>
          <a:prstGeom prst="rect">
            <a:avLst/>
          </a:prstGeom>
        </p:spPr>
        <p:txBody>
          <a:bodyPr vert="vert" wrap="square" lIns="0" tIns="0" rIns="0" bIns="0" rtlCol="0">
            <a:spAutoFit/>
          </a:bodyPr>
          <a:lstStyle/>
          <a:p>
            <a:pPr marL="12700">
              <a:lnSpc>
                <a:spcPts val="7694"/>
              </a:lnSpc>
            </a:pPr>
            <a:r>
              <a:rPr sz="6600" spc="-111" dirty="0">
                <a:solidFill>
                  <a:srgbClr val="675E46"/>
                </a:solidFill>
                <a:latin typeface="Cambria"/>
                <a:cs typeface="Cambria"/>
              </a:rPr>
              <a:t>GUBAHAN</a:t>
            </a:r>
            <a:r>
              <a:rPr sz="6600" spc="-225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6600" spc="-131" dirty="0">
                <a:solidFill>
                  <a:srgbClr val="675E46"/>
                </a:solidFill>
                <a:latin typeface="Cambria"/>
                <a:cs typeface="Cambria"/>
              </a:rPr>
              <a:t>RUANG</a:t>
            </a:r>
            <a:endParaRPr sz="6600" dirty="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 rot="16200000">
            <a:off x="2760809" y="-1820717"/>
            <a:ext cx="6451307" cy="11210925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ts val="1240"/>
              </a:lnSpc>
            </a:pPr>
            <a:r>
              <a:rPr spc="-40" dirty="0"/>
              <a:t>Ir.</a:t>
            </a:r>
            <a:r>
              <a:rPr spc="-31" dirty="0"/>
              <a:t> </a:t>
            </a:r>
            <a:r>
              <a:rPr spc="-11" dirty="0"/>
              <a:t>Tri Wahyu</a:t>
            </a:r>
            <a:r>
              <a:rPr spc="-40" dirty="0"/>
              <a:t> </a:t>
            </a:r>
            <a:r>
              <a:rPr spc="-11" dirty="0"/>
              <a:t>Handayani,</a:t>
            </a:r>
            <a:r>
              <a:rPr spc="-55" dirty="0"/>
              <a:t> </a:t>
            </a:r>
            <a:r>
              <a:rPr spc="-25" dirty="0"/>
              <a:t>MT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 rot="16200000">
            <a:off x="2809876" y="-1438277"/>
            <a:ext cx="6705600" cy="10801351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ts val="1240"/>
              </a:lnSpc>
            </a:pPr>
            <a:r>
              <a:rPr spc="-40" dirty="0"/>
              <a:t>Ir.</a:t>
            </a:r>
            <a:r>
              <a:rPr spc="-31" dirty="0"/>
              <a:t> </a:t>
            </a:r>
            <a:r>
              <a:rPr spc="-11" dirty="0"/>
              <a:t>Tri Wahyu</a:t>
            </a:r>
            <a:r>
              <a:rPr spc="-40" dirty="0"/>
              <a:t> </a:t>
            </a:r>
            <a:r>
              <a:rPr spc="-11" dirty="0"/>
              <a:t>Handayani,</a:t>
            </a:r>
            <a:r>
              <a:rPr spc="-55" dirty="0"/>
              <a:t> </a:t>
            </a:r>
            <a:r>
              <a:rPr spc="-25" dirty="0"/>
              <a:t>MT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 rot="16200000">
            <a:off x="6108042" y="-1390030"/>
            <a:ext cx="661720" cy="9982200"/>
          </a:xfrm>
          <a:prstGeom prst="rect">
            <a:avLst/>
          </a:prstGeom>
        </p:spPr>
        <p:txBody>
          <a:bodyPr vert="vert" wrap="square" lIns="0" tIns="0" rIns="0" bIns="0" rtlCol="0">
            <a:spAutoFit/>
          </a:bodyPr>
          <a:lstStyle/>
          <a:p>
            <a:pPr marL="12700">
              <a:lnSpc>
                <a:spcPts val="1811"/>
              </a:lnSpc>
            </a:pPr>
            <a:r>
              <a:rPr sz="2800" spc="-11" dirty="0">
                <a:solidFill>
                  <a:srgbClr val="2E2B1F"/>
                </a:solidFill>
                <a:latin typeface="Calibri"/>
                <a:cs typeface="Calibri"/>
              </a:rPr>
              <a:t>MENGKOMPOSISIKAN</a:t>
            </a:r>
            <a:r>
              <a:rPr sz="2800" spc="-8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2E2B1F"/>
                </a:solidFill>
                <a:latin typeface="Calibri"/>
                <a:cs typeface="Calibri"/>
              </a:rPr>
              <a:t>SELUBUNG</a:t>
            </a:r>
            <a:r>
              <a:rPr sz="2800" spc="-2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2E2B1F"/>
                </a:solidFill>
                <a:latin typeface="Calibri"/>
                <a:cs typeface="Calibri"/>
              </a:rPr>
              <a:t>=</a:t>
            </a:r>
            <a:r>
              <a:rPr sz="2800" spc="-3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2E2B1F"/>
                </a:solidFill>
                <a:latin typeface="Calibri"/>
                <a:cs typeface="Calibri"/>
              </a:rPr>
              <a:t>MEMBENTUK</a:t>
            </a:r>
            <a:r>
              <a:rPr sz="2800" spc="-4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2E2B1F"/>
                </a:solidFill>
                <a:latin typeface="Calibri"/>
                <a:cs typeface="Calibri"/>
              </a:rPr>
              <a:t>SEBUAH</a:t>
            </a:r>
            <a:r>
              <a:rPr sz="2800" spc="-3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2E2B1F"/>
                </a:solidFill>
                <a:latin typeface="Calibri"/>
                <a:cs typeface="Calibri"/>
              </a:rPr>
              <a:t>RUANG</a:t>
            </a:r>
            <a:r>
              <a:rPr sz="2800" spc="-3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spc="-51" dirty="0">
                <a:solidFill>
                  <a:srgbClr val="2E2B1F"/>
                </a:solidFill>
                <a:latin typeface="Calibri"/>
                <a:cs typeface="Calibri"/>
              </a:rPr>
              <a:t>=</a:t>
            </a:r>
            <a:endParaRPr sz="2800" dirty="0">
              <a:latin typeface="Calibri"/>
              <a:cs typeface="Calibri"/>
            </a:endParaRPr>
          </a:p>
          <a:p>
            <a:pPr marL="12700"/>
            <a:r>
              <a:rPr sz="2800" dirty="0">
                <a:solidFill>
                  <a:srgbClr val="2E2B1F"/>
                </a:solidFill>
                <a:latin typeface="Calibri"/>
                <a:cs typeface="Calibri"/>
              </a:rPr>
              <a:t>BENTUK</a:t>
            </a:r>
            <a:r>
              <a:rPr sz="2800" spc="-4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2E2B1F"/>
                </a:solidFill>
                <a:latin typeface="Calibri"/>
                <a:cs typeface="Calibri"/>
              </a:rPr>
              <a:t>RUANG</a:t>
            </a:r>
            <a:r>
              <a:rPr sz="2800" spc="-2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2E2B1F"/>
                </a:solidFill>
                <a:latin typeface="Calibri"/>
                <a:cs typeface="Calibri"/>
              </a:rPr>
              <a:t>=</a:t>
            </a:r>
            <a:r>
              <a:rPr sz="2800" spc="-2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2E2B1F"/>
                </a:solidFill>
                <a:latin typeface="Calibri"/>
                <a:cs typeface="Calibri"/>
              </a:rPr>
              <a:t>HUBUNGAN</a:t>
            </a:r>
            <a:r>
              <a:rPr sz="2800" spc="-5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solidFill>
                  <a:srgbClr val="2E2B1F"/>
                </a:solidFill>
                <a:latin typeface="Calibri"/>
                <a:cs typeface="Calibri"/>
              </a:rPr>
              <a:t>ANTAR</a:t>
            </a:r>
            <a:r>
              <a:rPr sz="2800" spc="-3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2E2B1F"/>
                </a:solidFill>
                <a:latin typeface="Calibri"/>
                <a:cs typeface="Calibri"/>
              </a:rPr>
              <a:t>BENTUK</a:t>
            </a:r>
            <a:r>
              <a:rPr sz="2800" spc="-2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spc="-11" dirty="0">
                <a:solidFill>
                  <a:srgbClr val="2E2B1F"/>
                </a:solidFill>
                <a:latin typeface="Calibri"/>
                <a:cs typeface="Calibri"/>
              </a:rPr>
              <a:t>RUANG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 rot="16200000">
            <a:off x="6647853" y="252359"/>
            <a:ext cx="267894" cy="10210800"/>
          </a:xfrm>
          <a:prstGeom prst="rect">
            <a:avLst/>
          </a:prstGeom>
        </p:spPr>
        <p:txBody>
          <a:bodyPr vert="vert" wrap="square" lIns="0" tIns="0" rIns="0" bIns="0" rtlCol="0">
            <a:spAutoFit/>
          </a:bodyPr>
          <a:lstStyle/>
          <a:p>
            <a:pPr marL="12700">
              <a:lnSpc>
                <a:spcPts val="1811"/>
              </a:lnSpc>
            </a:pPr>
            <a:r>
              <a:rPr sz="2800" dirty="0">
                <a:solidFill>
                  <a:srgbClr val="2E2B1F"/>
                </a:solidFill>
                <a:latin typeface="Calibri"/>
                <a:cs typeface="Calibri"/>
              </a:rPr>
              <a:t>CARA</a:t>
            </a:r>
            <a:r>
              <a:rPr sz="2800" spc="-2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2E2B1F"/>
                </a:solidFill>
                <a:latin typeface="Calibri"/>
                <a:cs typeface="Calibri"/>
              </a:rPr>
              <a:t>MENGHUBUNGKAN</a:t>
            </a:r>
            <a:r>
              <a:rPr sz="2800" spc="-4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2E2B1F"/>
                </a:solidFill>
                <a:latin typeface="Calibri"/>
                <a:cs typeface="Calibri"/>
              </a:rPr>
              <a:t>BENTUK</a:t>
            </a:r>
            <a:r>
              <a:rPr sz="2800" spc="-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2E2B1F"/>
                </a:solidFill>
                <a:latin typeface="Calibri"/>
                <a:cs typeface="Calibri"/>
              </a:rPr>
              <a:t>RUANG</a:t>
            </a:r>
            <a:r>
              <a:rPr sz="2800" spc="-2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2E2B1F"/>
                </a:solidFill>
                <a:latin typeface="Calibri"/>
                <a:cs typeface="Calibri"/>
              </a:rPr>
              <a:t>=</a:t>
            </a:r>
            <a:r>
              <a:rPr sz="2800" spc="-1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2E2B1F"/>
                </a:solidFill>
                <a:latin typeface="Calibri"/>
                <a:cs typeface="Calibri"/>
              </a:rPr>
              <a:t>PRINSIP</a:t>
            </a:r>
            <a:r>
              <a:rPr sz="2800" spc="-4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spc="-11" dirty="0">
                <a:solidFill>
                  <a:srgbClr val="2E2B1F"/>
                </a:solidFill>
                <a:latin typeface="Calibri"/>
                <a:cs typeface="Calibri"/>
              </a:rPr>
              <a:t>ORGANISASI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 rot="16200000">
            <a:off x="5164592" y="4582619"/>
            <a:ext cx="692497" cy="5621020"/>
          </a:xfrm>
          <a:prstGeom prst="rect">
            <a:avLst/>
          </a:prstGeom>
        </p:spPr>
        <p:txBody>
          <a:bodyPr vert="vert" wrap="square" lIns="0" tIns="0" rIns="0" bIns="0" rtlCol="0">
            <a:spAutoFit/>
          </a:bodyPr>
          <a:lstStyle/>
          <a:p>
            <a:pPr marL="12700">
              <a:lnSpc>
                <a:spcPts val="5389"/>
              </a:lnSpc>
            </a:pPr>
            <a:r>
              <a:rPr sz="4600" spc="-105" dirty="0">
                <a:solidFill>
                  <a:srgbClr val="675E46"/>
                </a:solidFill>
                <a:latin typeface="Cambria"/>
                <a:cs typeface="Cambria"/>
              </a:rPr>
              <a:t>Contoh</a:t>
            </a:r>
            <a:r>
              <a:rPr sz="4600" spc="-175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Gubahan</a:t>
            </a:r>
            <a:r>
              <a:rPr sz="4600" spc="-165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600" spc="-71" dirty="0">
                <a:solidFill>
                  <a:srgbClr val="675E46"/>
                </a:solidFill>
                <a:latin typeface="Cambria"/>
                <a:cs typeface="Cambria"/>
              </a:rPr>
              <a:t>Ruang</a:t>
            </a:r>
            <a:endParaRPr sz="4600" dirty="0">
              <a:latin typeface="Cambria"/>
              <a:cs typeface="Cambri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 rot="16200000">
            <a:off x="2819400" y="1295400"/>
            <a:ext cx="5486400" cy="548640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ts val="1240"/>
              </a:lnSpc>
            </a:pPr>
            <a:r>
              <a:rPr spc="-40" dirty="0"/>
              <a:t>Ir.</a:t>
            </a:r>
            <a:r>
              <a:rPr spc="-31" dirty="0"/>
              <a:t> </a:t>
            </a:r>
            <a:r>
              <a:rPr spc="-11" dirty="0"/>
              <a:t>Tri Wahyu</a:t>
            </a:r>
            <a:r>
              <a:rPr spc="-40" dirty="0"/>
              <a:t> </a:t>
            </a:r>
            <a:r>
              <a:rPr spc="-11" dirty="0"/>
              <a:t>Handayani,</a:t>
            </a:r>
            <a:r>
              <a:rPr spc="-55" dirty="0"/>
              <a:t> </a:t>
            </a:r>
            <a:r>
              <a:rPr spc="-25" dirty="0"/>
              <a:t>MT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 rot="16200000">
            <a:off x="2857502" y="-647700"/>
            <a:ext cx="6400801" cy="9677402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ts val="1240"/>
              </a:lnSpc>
            </a:pPr>
            <a:r>
              <a:rPr spc="-40" dirty="0"/>
              <a:t>Ir.</a:t>
            </a:r>
            <a:r>
              <a:rPr spc="-31" dirty="0"/>
              <a:t> </a:t>
            </a:r>
            <a:r>
              <a:rPr spc="-11" dirty="0"/>
              <a:t>Tri Wahyu</a:t>
            </a:r>
            <a:r>
              <a:rPr spc="-40" dirty="0"/>
              <a:t> </a:t>
            </a:r>
            <a:r>
              <a:rPr spc="-11" dirty="0"/>
              <a:t>Handayani,</a:t>
            </a:r>
            <a:r>
              <a:rPr spc="-55" dirty="0"/>
              <a:t> </a:t>
            </a:r>
            <a:r>
              <a:rPr spc="-25" dirty="0"/>
              <a:t>MT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819400" y="0"/>
            <a:ext cx="5867400" cy="9144000"/>
            <a:chOff x="152400" y="0"/>
            <a:chExt cx="5867400" cy="9144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0"/>
              <a:ext cx="4572000" cy="9144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533400" y="914400"/>
              <a:ext cx="4876800" cy="4191000"/>
            </a:xfrm>
            <a:custGeom>
              <a:avLst/>
              <a:gdLst/>
              <a:ahLst/>
              <a:cxnLst/>
              <a:rect l="l" t="t" r="r" b="b"/>
              <a:pathLst>
                <a:path w="4876800" h="4191000">
                  <a:moveTo>
                    <a:pt x="4876800" y="0"/>
                  </a:moveTo>
                  <a:lnTo>
                    <a:pt x="0" y="0"/>
                  </a:lnTo>
                </a:path>
                <a:path w="4876800" h="4191000">
                  <a:moveTo>
                    <a:pt x="4876800" y="990599"/>
                  </a:moveTo>
                  <a:lnTo>
                    <a:pt x="0" y="990600"/>
                  </a:lnTo>
                </a:path>
                <a:path w="4876800" h="4191000">
                  <a:moveTo>
                    <a:pt x="4876800" y="3200400"/>
                  </a:moveTo>
                  <a:lnTo>
                    <a:pt x="0" y="3200400"/>
                  </a:lnTo>
                </a:path>
                <a:path w="4876800" h="4191000">
                  <a:moveTo>
                    <a:pt x="4876800" y="4191000"/>
                  </a:moveTo>
                  <a:lnTo>
                    <a:pt x="0" y="4191000"/>
                  </a:lnTo>
                </a:path>
              </a:pathLst>
            </a:custGeom>
            <a:ln w="12700">
              <a:solidFill>
                <a:srgbClr val="A6A17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33400" y="7537450"/>
              <a:ext cx="4876800" cy="12700"/>
            </a:xfrm>
            <a:custGeom>
              <a:avLst/>
              <a:gdLst/>
              <a:ahLst/>
              <a:cxnLst/>
              <a:rect l="l" t="t" r="r" b="b"/>
              <a:pathLst>
                <a:path w="4876800" h="12700">
                  <a:moveTo>
                    <a:pt x="0" y="0"/>
                  </a:moveTo>
                  <a:lnTo>
                    <a:pt x="0" y="12700"/>
                  </a:lnTo>
                  <a:lnTo>
                    <a:pt x="4876800" y="12700"/>
                  </a:lnTo>
                  <a:lnTo>
                    <a:pt x="48768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6A17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33400" y="6553200"/>
              <a:ext cx="4876800" cy="0"/>
            </a:xfrm>
            <a:custGeom>
              <a:avLst/>
              <a:gdLst/>
              <a:ahLst/>
              <a:cxnLst/>
              <a:rect l="l" t="t" r="r" b="b"/>
              <a:pathLst>
                <a:path w="4876800">
                  <a:moveTo>
                    <a:pt x="487680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6A17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533400" y="7537450"/>
              <a:ext cx="4876800" cy="12700"/>
            </a:xfrm>
            <a:custGeom>
              <a:avLst/>
              <a:gdLst/>
              <a:ahLst/>
              <a:cxnLst/>
              <a:rect l="l" t="t" r="r" b="b"/>
              <a:pathLst>
                <a:path w="4876800" h="12700">
                  <a:moveTo>
                    <a:pt x="0" y="0"/>
                  </a:moveTo>
                  <a:lnTo>
                    <a:pt x="0" y="12700"/>
                  </a:lnTo>
                  <a:lnTo>
                    <a:pt x="4876800" y="12700"/>
                  </a:lnTo>
                  <a:lnTo>
                    <a:pt x="48768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6A17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52400" y="2971800"/>
              <a:ext cx="5867400" cy="0"/>
            </a:xfrm>
            <a:custGeom>
              <a:avLst/>
              <a:gdLst/>
              <a:ahLst/>
              <a:cxnLst/>
              <a:rect l="l" t="t" r="r" b="b"/>
              <a:pathLst>
                <a:path w="5867400">
                  <a:moveTo>
                    <a:pt x="586740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9CBD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191000" y="0"/>
              <a:ext cx="0" cy="8839200"/>
            </a:xfrm>
            <a:custGeom>
              <a:avLst/>
              <a:gdLst/>
              <a:ahLst/>
              <a:cxnLst/>
              <a:rect l="l" t="t" r="r" b="b"/>
              <a:pathLst>
                <a:path h="8839200">
                  <a:moveTo>
                    <a:pt x="0" y="0"/>
                  </a:moveTo>
                  <a:lnTo>
                    <a:pt x="0" y="8839200"/>
                  </a:lnTo>
                </a:path>
              </a:pathLst>
            </a:custGeom>
            <a:ln w="12700">
              <a:solidFill>
                <a:srgbClr val="A6A17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124200" y="0"/>
              <a:ext cx="0" cy="8991600"/>
            </a:xfrm>
            <a:custGeom>
              <a:avLst/>
              <a:gdLst/>
              <a:ahLst/>
              <a:cxnLst/>
              <a:rect l="l" t="t" r="r" b="b"/>
              <a:pathLst>
                <a:path h="8991600">
                  <a:moveTo>
                    <a:pt x="0" y="0"/>
                  </a:moveTo>
                  <a:lnTo>
                    <a:pt x="0" y="8991600"/>
                  </a:lnTo>
                </a:path>
              </a:pathLst>
            </a:custGeom>
            <a:ln w="12700">
              <a:solidFill>
                <a:srgbClr val="9CBD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38200" y="76200"/>
              <a:ext cx="1143000" cy="8915400"/>
            </a:xfrm>
            <a:custGeom>
              <a:avLst/>
              <a:gdLst/>
              <a:ahLst/>
              <a:cxnLst/>
              <a:rect l="l" t="t" r="r" b="b"/>
              <a:pathLst>
                <a:path w="1143000" h="8915400">
                  <a:moveTo>
                    <a:pt x="1143000" y="0"/>
                  </a:moveTo>
                  <a:lnTo>
                    <a:pt x="1143000" y="8839200"/>
                  </a:lnTo>
                </a:path>
                <a:path w="1143000" h="8915400">
                  <a:moveTo>
                    <a:pt x="1143000" y="76199"/>
                  </a:moveTo>
                  <a:lnTo>
                    <a:pt x="1143000" y="8915400"/>
                  </a:lnTo>
                </a:path>
                <a:path w="1143000" h="8915400">
                  <a:moveTo>
                    <a:pt x="0" y="0"/>
                  </a:moveTo>
                  <a:lnTo>
                    <a:pt x="0" y="8839200"/>
                  </a:lnTo>
                </a:path>
              </a:pathLst>
            </a:custGeom>
            <a:ln w="12700">
              <a:solidFill>
                <a:srgbClr val="A6A17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334000" y="304800"/>
              <a:ext cx="0" cy="8839200"/>
            </a:xfrm>
            <a:custGeom>
              <a:avLst/>
              <a:gdLst/>
              <a:ahLst/>
              <a:cxnLst/>
              <a:rect l="l" t="t" r="r" b="b"/>
              <a:pathLst>
                <a:path h="8839200">
                  <a:moveTo>
                    <a:pt x="0" y="0"/>
                  </a:moveTo>
                  <a:lnTo>
                    <a:pt x="0" y="8839200"/>
                  </a:lnTo>
                </a:path>
              </a:pathLst>
            </a:custGeom>
            <a:ln w="12700">
              <a:solidFill>
                <a:srgbClr val="A6A17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191000" y="228600"/>
              <a:ext cx="0" cy="8839200"/>
            </a:xfrm>
            <a:custGeom>
              <a:avLst/>
              <a:gdLst/>
              <a:ahLst/>
              <a:cxnLst/>
              <a:rect l="l" t="t" r="r" b="b"/>
              <a:pathLst>
                <a:path h="8839200">
                  <a:moveTo>
                    <a:pt x="0" y="0"/>
                  </a:moveTo>
                  <a:lnTo>
                    <a:pt x="0" y="8839200"/>
                  </a:lnTo>
                </a:path>
              </a:pathLst>
            </a:custGeom>
            <a:ln w="12700">
              <a:solidFill>
                <a:srgbClr val="A6A17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ts val="1240"/>
              </a:lnSpc>
            </a:pPr>
            <a:r>
              <a:rPr spc="-40" dirty="0"/>
              <a:t>Ir.</a:t>
            </a:r>
            <a:r>
              <a:rPr spc="-31" dirty="0"/>
              <a:t> </a:t>
            </a:r>
            <a:r>
              <a:rPr spc="-11" dirty="0"/>
              <a:t>Tri Wahyu</a:t>
            </a:r>
            <a:r>
              <a:rPr spc="-40" dirty="0"/>
              <a:t> </a:t>
            </a:r>
            <a:r>
              <a:rPr spc="-11" dirty="0"/>
              <a:t>Handayani,</a:t>
            </a:r>
            <a:r>
              <a:rPr spc="-55" dirty="0"/>
              <a:t> </a:t>
            </a:r>
            <a:r>
              <a:rPr spc="-25" dirty="0"/>
              <a:t>MT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 rot="16200000">
            <a:off x="2897434" y="-535234"/>
            <a:ext cx="6701934" cy="9601201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ts val="1240"/>
              </a:lnSpc>
            </a:pPr>
            <a:r>
              <a:rPr spc="-40" dirty="0"/>
              <a:t>Ir.</a:t>
            </a:r>
            <a:r>
              <a:rPr spc="-31" dirty="0"/>
              <a:t> </a:t>
            </a:r>
            <a:r>
              <a:rPr spc="-11" dirty="0"/>
              <a:t>Tri Wahyu</a:t>
            </a:r>
            <a:r>
              <a:rPr spc="-40" dirty="0"/>
              <a:t> </a:t>
            </a:r>
            <a:r>
              <a:rPr spc="-11" dirty="0"/>
              <a:t>Handayani,</a:t>
            </a:r>
            <a:r>
              <a:rPr spc="-55" dirty="0"/>
              <a:t> </a:t>
            </a:r>
            <a:r>
              <a:rPr spc="-25" dirty="0"/>
              <a:t>MT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 rot="16200000">
            <a:off x="2828092" y="-462224"/>
            <a:ext cx="6473332" cy="9995916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ts val="1240"/>
              </a:lnSpc>
            </a:pPr>
            <a:r>
              <a:rPr spc="-40" dirty="0"/>
              <a:t>Ir.</a:t>
            </a:r>
            <a:r>
              <a:rPr spc="-31" dirty="0"/>
              <a:t> </a:t>
            </a:r>
            <a:r>
              <a:rPr spc="-11" dirty="0"/>
              <a:t>Tri Wahyu</a:t>
            </a:r>
            <a:r>
              <a:rPr spc="-40" dirty="0"/>
              <a:t> </a:t>
            </a:r>
            <a:r>
              <a:rPr spc="-11" dirty="0"/>
              <a:t>Handayani,</a:t>
            </a:r>
            <a:r>
              <a:rPr spc="-55" dirty="0"/>
              <a:t> </a:t>
            </a:r>
            <a:r>
              <a:rPr spc="-25" dirty="0"/>
              <a:t>MT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 rot="16200000">
            <a:off x="5304214" y="5336150"/>
            <a:ext cx="184666" cy="5306695"/>
          </a:xfrm>
          <a:prstGeom prst="rect">
            <a:avLst/>
          </a:prstGeom>
        </p:spPr>
        <p:txBody>
          <a:bodyPr vert="vert" wrap="square" lIns="0" tIns="5080" rIns="0" bIns="0" rtlCol="0">
            <a:spAutoFit/>
          </a:bodyPr>
          <a:lstStyle/>
          <a:p>
            <a:pPr marL="12700">
              <a:spcBef>
                <a:spcPts val="40"/>
              </a:spcBef>
            </a:pPr>
            <a:r>
              <a:rPr sz="1200" spc="-115" dirty="0">
                <a:solidFill>
                  <a:srgbClr val="675E46"/>
                </a:solidFill>
                <a:latin typeface="Cambria"/>
                <a:cs typeface="Cambria"/>
                <a:hlinkClick r:id="rId2"/>
              </a:rPr>
              <a:t>http://media-</a:t>
            </a:r>
            <a:r>
              <a:rPr sz="1200" spc="-120" dirty="0">
                <a:solidFill>
                  <a:srgbClr val="675E46"/>
                </a:solidFill>
                <a:latin typeface="Cambria"/>
                <a:cs typeface="Cambria"/>
                <a:hlinkClick r:id="rId2"/>
              </a:rPr>
              <a:t>cdn.tripadvisor.com/media/photo-</a:t>
            </a:r>
            <a:r>
              <a:rPr sz="1200" spc="-115" dirty="0">
                <a:solidFill>
                  <a:srgbClr val="675E46"/>
                </a:solidFill>
                <a:latin typeface="Cambria"/>
                <a:cs typeface="Cambria"/>
                <a:hlinkClick r:id="rId2"/>
              </a:rPr>
              <a:t>s/03/15/3a/76/guggenheim-museum-</a:t>
            </a:r>
            <a:r>
              <a:rPr sz="1200" spc="-45" dirty="0">
                <a:solidFill>
                  <a:srgbClr val="675E46"/>
                </a:solidFill>
                <a:latin typeface="Cambria"/>
                <a:cs typeface="Cambria"/>
                <a:hlinkClick r:id="rId2"/>
              </a:rPr>
              <a:t>bilbao.jpg</a:t>
            </a:r>
            <a:endParaRPr sz="1200" dirty="0">
              <a:latin typeface="Cambria"/>
              <a:cs typeface="Cambria"/>
            </a:endParaRPr>
          </a:p>
        </p:txBody>
      </p:sp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 rot="16200000">
            <a:off x="2841816" y="-784415"/>
            <a:ext cx="6965570" cy="990600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ts val="1240"/>
              </a:lnSpc>
            </a:pPr>
            <a:r>
              <a:rPr spc="-40" dirty="0"/>
              <a:t>Ir.</a:t>
            </a:r>
            <a:r>
              <a:rPr spc="-31" dirty="0"/>
              <a:t> </a:t>
            </a:r>
            <a:r>
              <a:rPr spc="-11" dirty="0"/>
              <a:t>Tri Wahyu</a:t>
            </a:r>
            <a:r>
              <a:rPr spc="-40" dirty="0"/>
              <a:t> </a:t>
            </a:r>
            <a:r>
              <a:rPr spc="-11" dirty="0"/>
              <a:t>Handayani,</a:t>
            </a:r>
            <a:r>
              <a:rPr spc="-55" dirty="0"/>
              <a:t> </a:t>
            </a:r>
            <a:r>
              <a:rPr spc="-25" dirty="0"/>
              <a:t>MT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 rot="16200000">
            <a:off x="4966631" y="-1517177"/>
            <a:ext cx="692497" cy="6162675"/>
          </a:xfrm>
          <a:prstGeom prst="rect">
            <a:avLst/>
          </a:prstGeom>
        </p:spPr>
        <p:txBody>
          <a:bodyPr vert="vert" wrap="square" lIns="0" tIns="0" rIns="0" bIns="0" rtlCol="0">
            <a:spAutoFit/>
          </a:bodyPr>
          <a:lstStyle/>
          <a:p>
            <a:pPr marL="12700">
              <a:lnSpc>
                <a:spcPts val="5389"/>
              </a:lnSpc>
            </a:pPr>
            <a:r>
              <a:rPr sz="4800" spc="-125" dirty="0">
                <a:solidFill>
                  <a:srgbClr val="675E46"/>
                </a:solidFill>
                <a:latin typeface="Cambria"/>
                <a:cs typeface="Cambria"/>
              </a:rPr>
              <a:t>Ruang</a:t>
            </a:r>
            <a:r>
              <a:rPr sz="4800" spc="-140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800" spc="-85" dirty="0">
                <a:solidFill>
                  <a:srgbClr val="675E46"/>
                </a:solidFill>
                <a:latin typeface="Cambria"/>
                <a:cs typeface="Cambria"/>
              </a:rPr>
              <a:t>Arsitektur</a:t>
            </a:r>
            <a:endParaRPr sz="4800" dirty="0">
              <a:latin typeface="Cambria"/>
              <a:cs typeface="Cambria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xfrm rot="16200000">
            <a:off x="394649" y="11012779"/>
            <a:ext cx="3108958" cy="183127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ts val="1240"/>
              </a:lnSpc>
            </a:pPr>
            <a:r>
              <a:rPr sz="2000" spc="-40" dirty="0"/>
              <a:t>Ir.</a:t>
            </a:r>
            <a:r>
              <a:rPr sz="2000" spc="-31" dirty="0"/>
              <a:t> </a:t>
            </a:r>
            <a:r>
              <a:rPr sz="2000" spc="-11" dirty="0"/>
              <a:t>Tri Wahyu</a:t>
            </a:r>
            <a:r>
              <a:rPr sz="2000" spc="-40" dirty="0"/>
              <a:t> </a:t>
            </a:r>
            <a:r>
              <a:rPr sz="2000" spc="-11" dirty="0"/>
              <a:t>Handayani,</a:t>
            </a:r>
            <a:r>
              <a:rPr sz="2000" spc="-55" dirty="0"/>
              <a:t> </a:t>
            </a:r>
            <a:r>
              <a:rPr sz="2000" spc="-25" dirty="0"/>
              <a:t>MT</a:t>
            </a:r>
          </a:p>
        </p:txBody>
      </p:sp>
      <p:sp>
        <p:nvSpPr>
          <p:cNvPr id="3" name="object 3"/>
          <p:cNvSpPr txBox="1"/>
          <p:nvPr/>
        </p:nvSpPr>
        <p:spPr>
          <a:xfrm rot="16200000">
            <a:off x="4425570" y="2979912"/>
            <a:ext cx="345544" cy="123825"/>
          </a:xfrm>
          <a:prstGeom prst="rect">
            <a:avLst/>
          </a:prstGeom>
        </p:spPr>
        <p:txBody>
          <a:bodyPr vert="vert" wrap="square" lIns="0" tIns="0" rIns="0" bIns="0" rtlCol="0">
            <a:spAutoFit/>
          </a:bodyPr>
          <a:lstStyle/>
          <a:p>
            <a:pPr marL="12700">
              <a:lnSpc>
                <a:spcPts val="2531"/>
              </a:lnSpc>
            </a:pPr>
            <a:r>
              <a:rPr sz="3600" spc="-51" dirty="0">
                <a:solidFill>
                  <a:srgbClr val="A9A47B"/>
                </a:solidFill>
                <a:latin typeface="Arial MT"/>
                <a:cs typeface="Arial MT"/>
              </a:rPr>
              <a:t>•</a:t>
            </a:r>
            <a:endParaRPr sz="36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 rot="16200000">
            <a:off x="5249200" y="-654554"/>
            <a:ext cx="333489" cy="6368804"/>
          </a:xfrm>
          <a:prstGeom prst="rect">
            <a:avLst/>
          </a:prstGeom>
        </p:spPr>
        <p:txBody>
          <a:bodyPr vert="vert" wrap="square" lIns="0" tIns="0" rIns="0" bIns="0" rtlCol="0">
            <a:spAutoFit/>
          </a:bodyPr>
          <a:lstStyle/>
          <a:p>
            <a:pPr marL="12700">
              <a:lnSpc>
                <a:spcPts val="2191"/>
              </a:lnSpc>
            </a:pPr>
            <a:r>
              <a:rPr sz="3600" spc="-11" dirty="0">
                <a:solidFill>
                  <a:srgbClr val="2E2B1F"/>
                </a:solidFill>
                <a:latin typeface="Calibri"/>
                <a:cs typeface="Calibri"/>
              </a:rPr>
              <a:t>Pembentukan</a:t>
            </a:r>
            <a:r>
              <a:rPr sz="3600" spc="-8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-11" dirty="0">
                <a:solidFill>
                  <a:srgbClr val="2E2B1F"/>
                </a:solidFill>
                <a:latin typeface="Calibri"/>
                <a:cs typeface="Calibri"/>
              </a:rPr>
              <a:t>Ruang:</a:t>
            </a:r>
            <a:endParaRPr sz="36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 rot="16200000">
            <a:off x="256358" y="4875710"/>
            <a:ext cx="3385542" cy="114935"/>
          </a:xfrm>
          <a:prstGeom prst="rect">
            <a:avLst/>
          </a:prstGeom>
        </p:spPr>
        <p:txBody>
          <a:bodyPr vert="vert" wrap="square" lIns="0" tIns="0" rIns="0" bIns="0" rtlCol="0">
            <a:spAutoFit/>
          </a:bodyPr>
          <a:lstStyle/>
          <a:p>
            <a:pPr marL="12700">
              <a:lnSpc>
                <a:spcPts val="2315"/>
              </a:lnSpc>
            </a:pPr>
            <a:r>
              <a:rPr sz="3600" spc="-51" dirty="0">
                <a:solidFill>
                  <a:srgbClr val="9CBDBC"/>
                </a:solidFill>
                <a:latin typeface="Arial MT"/>
                <a:cs typeface="Arial MT"/>
              </a:rPr>
              <a:t>•</a:t>
            </a:r>
            <a:endParaRPr sz="3600" dirty="0">
              <a:latin typeface="Arial MT"/>
              <a:cs typeface="Arial MT"/>
            </a:endParaRPr>
          </a:p>
          <a:p>
            <a:pPr marL="12700">
              <a:spcBef>
                <a:spcPts val="480"/>
              </a:spcBef>
            </a:pPr>
            <a:r>
              <a:rPr sz="3600" spc="-51" dirty="0">
                <a:solidFill>
                  <a:srgbClr val="9CBDBC"/>
                </a:solidFill>
                <a:latin typeface="Arial MT"/>
                <a:cs typeface="Arial MT"/>
              </a:rPr>
              <a:t>•</a:t>
            </a:r>
            <a:endParaRPr sz="3600" dirty="0">
              <a:latin typeface="Arial MT"/>
              <a:cs typeface="Arial MT"/>
            </a:endParaRPr>
          </a:p>
          <a:p>
            <a:pPr marL="12700">
              <a:spcBef>
                <a:spcPts val="480"/>
              </a:spcBef>
            </a:pPr>
            <a:r>
              <a:rPr sz="3600" spc="-51" dirty="0">
                <a:solidFill>
                  <a:srgbClr val="9CBDBC"/>
                </a:solidFill>
                <a:latin typeface="Arial MT"/>
                <a:cs typeface="Arial MT"/>
              </a:rPr>
              <a:t>•</a:t>
            </a:r>
            <a:endParaRPr sz="3600" dirty="0">
              <a:latin typeface="Arial MT"/>
              <a:cs typeface="Arial MT"/>
            </a:endParaRPr>
          </a:p>
          <a:p>
            <a:pPr marL="12700">
              <a:spcBef>
                <a:spcPts val="480"/>
              </a:spcBef>
            </a:pPr>
            <a:r>
              <a:rPr sz="3600" spc="-51" dirty="0">
                <a:solidFill>
                  <a:srgbClr val="9CBDBC"/>
                </a:solidFill>
                <a:latin typeface="Arial MT"/>
                <a:cs typeface="Arial MT"/>
              </a:rPr>
              <a:t>•</a:t>
            </a:r>
            <a:endParaRPr sz="3600" dirty="0">
              <a:latin typeface="Arial MT"/>
              <a:cs typeface="Arial MT"/>
            </a:endParaRPr>
          </a:p>
          <a:p>
            <a:pPr marL="12700">
              <a:spcBef>
                <a:spcPts val="480"/>
              </a:spcBef>
            </a:pPr>
            <a:r>
              <a:rPr sz="3600" spc="-51" dirty="0">
                <a:solidFill>
                  <a:srgbClr val="9CBDBC"/>
                </a:solidFill>
                <a:latin typeface="Arial MT"/>
                <a:cs typeface="Arial MT"/>
              </a:rPr>
              <a:t>•</a:t>
            </a:r>
            <a:endParaRPr sz="3600" dirty="0">
              <a:latin typeface="Arial MT"/>
              <a:cs typeface="Arial MT"/>
            </a:endParaRPr>
          </a:p>
          <a:p>
            <a:pPr marL="12700">
              <a:spcBef>
                <a:spcPts val="484"/>
              </a:spcBef>
            </a:pPr>
            <a:r>
              <a:rPr sz="3600" spc="-51" dirty="0">
                <a:solidFill>
                  <a:srgbClr val="9CBDBC"/>
                </a:solidFill>
                <a:latin typeface="Arial MT"/>
                <a:cs typeface="Arial MT"/>
              </a:rPr>
              <a:t>•</a:t>
            </a:r>
            <a:endParaRPr sz="3600" dirty="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 rot="16200000">
            <a:off x="3335079" y="2212156"/>
            <a:ext cx="3487108" cy="5530604"/>
          </a:xfrm>
          <a:prstGeom prst="rect">
            <a:avLst/>
          </a:prstGeom>
        </p:spPr>
        <p:txBody>
          <a:bodyPr vert="vert" wrap="square" lIns="0" tIns="0" rIns="0" bIns="0" rtlCol="0">
            <a:spAutoFit/>
          </a:bodyPr>
          <a:lstStyle/>
          <a:p>
            <a:pPr marL="12700">
              <a:lnSpc>
                <a:spcPts val="2000"/>
              </a:lnSpc>
            </a:pPr>
            <a:r>
              <a:rPr sz="3600" spc="-11" dirty="0">
                <a:solidFill>
                  <a:srgbClr val="2E2B1F"/>
                </a:solidFill>
                <a:latin typeface="Calibri"/>
                <a:cs typeface="Calibri"/>
              </a:rPr>
              <a:t>Kolom</a:t>
            </a:r>
            <a:endParaRPr sz="3600" dirty="0">
              <a:latin typeface="Calibri"/>
              <a:cs typeface="Calibri"/>
            </a:endParaRPr>
          </a:p>
          <a:p>
            <a:pPr marL="12700" marR="5080" algn="just">
              <a:lnSpc>
                <a:spcPct val="120000"/>
              </a:lnSpc>
            </a:pPr>
            <a:r>
              <a:rPr sz="3600" dirty="0">
                <a:solidFill>
                  <a:srgbClr val="2E2B1F"/>
                </a:solidFill>
                <a:latin typeface="Calibri"/>
                <a:cs typeface="Calibri"/>
              </a:rPr>
              <a:t>Dua</a:t>
            </a:r>
            <a:r>
              <a:rPr sz="3600" spc="-3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2E2B1F"/>
                </a:solidFill>
                <a:latin typeface="Calibri"/>
                <a:cs typeface="Calibri"/>
              </a:rPr>
              <a:t>buah</a:t>
            </a:r>
            <a:r>
              <a:rPr sz="3600" spc="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-20" dirty="0" err="1">
                <a:solidFill>
                  <a:srgbClr val="2E2B1F"/>
                </a:solidFill>
                <a:latin typeface="Calibri"/>
                <a:cs typeface="Calibri"/>
              </a:rPr>
              <a:t>kolom</a:t>
            </a:r>
            <a:r>
              <a:rPr sz="3600" spc="-2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endParaRPr lang="en-US" sz="3600" spc="-20" dirty="0">
              <a:solidFill>
                <a:srgbClr val="2E2B1F"/>
              </a:solidFill>
              <a:latin typeface="Calibri"/>
              <a:cs typeface="Calibri"/>
            </a:endParaRPr>
          </a:p>
          <a:p>
            <a:pPr marL="12700" marR="5080" algn="just">
              <a:lnSpc>
                <a:spcPct val="120000"/>
              </a:lnSpc>
            </a:pPr>
            <a:r>
              <a:rPr sz="3600" dirty="0">
                <a:solidFill>
                  <a:srgbClr val="2E2B1F"/>
                </a:solidFill>
                <a:latin typeface="Calibri"/>
                <a:cs typeface="Calibri"/>
              </a:rPr>
              <a:t>Kolom</a:t>
            </a:r>
            <a:r>
              <a:rPr sz="3600" spc="-5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r>
              <a:rPr sz="3600" spc="-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-11" dirty="0" err="1">
                <a:solidFill>
                  <a:srgbClr val="2E2B1F"/>
                </a:solidFill>
                <a:latin typeface="Calibri"/>
                <a:cs typeface="Calibri"/>
              </a:rPr>
              <a:t>balok</a:t>
            </a:r>
            <a:endParaRPr lang="en-US" sz="3600" spc="-11" dirty="0">
              <a:solidFill>
                <a:srgbClr val="2E2B1F"/>
              </a:solidFill>
              <a:latin typeface="Calibri"/>
              <a:cs typeface="Calibri"/>
            </a:endParaRPr>
          </a:p>
          <a:p>
            <a:pPr marL="12700" marR="5080" algn="just">
              <a:lnSpc>
                <a:spcPct val="120000"/>
              </a:lnSpc>
            </a:pPr>
            <a:r>
              <a:rPr sz="3600" spc="-11" dirty="0" err="1">
                <a:solidFill>
                  <a:srgbClr val="2E2B1F"/>
                </a:solidFill>
                <a:latin typeface="Calibri"/>
                <a:cs typeface="Calibri"/>
              </a:rPr>
              <a:t>Dinding</a:t>
            </a:r>
            <a:endParaRPr sz="3600" dirty="0">
              <a:latin typeface="Calibri"/>
              <a:cs typeface="Calibri"/>
            </a:endParaRPr>
          </a:p>
          <a:p>
            <a:pPr marL="12700">
              <a:spcBef>
                <a:spcPts val="480"/>
              </a:spcBef>
            </a:pPr>
            <a:r>
              <a:rPr sz="3600" spc="-11" dirty="0">
                <a:solidFill>
                  <a:srgbClr val="2E2B1F"/>
                </a:solidFill>
                <a:latin typeface="Calibri"/>
                <a:cs typeface="Calibri"/>
              </a:rPr>
              <a:t>Lantai</a:t>
            </a:r>
            <a:endParaRPr sz="3600" dirty="0">
              <a:latin typeface="Calibri"/>
              <a:cs typeface="Calibri"/>
            </a:endParaRPr>
          </a:p>
          <a:p>
            <a:pPr marL="12700">
              <a:spcBef>
                <a:spcPts val="480"/>
              </a:spcBef>
            </a:pPr>
            <a:r>
              <a:rPr sz="3600" spc="-20" dirty="0">
                <a:solidFill>
                  <a:srgbClr val="2E2B1F"/>
                </a:solidFill>
                <a:latin typeface="Calibri"/>
                <a:cs typeface="Calibri"/>
              </a:rPr>
              <a:t>Atap</a:t>
            </a:r>
            <a:endParaRPr sz="3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>
            <a:extLst>
              <a:ext uri="{FF2B5EF4-FFF2-40B4-BE49-F238E27FC236}">
                <a16:creationId xmlns:a16="http://schemas.microsoft.com/office/drawing/2014/main" id="{1DFD081C-D880-B0E1-AA0A-DC463A464573}"/>
              </a:ext>
            </a:extLst>
          </p:cNvPr>
          <p:cNvGrpSpPr/>
          <p:nvPr/>
        </p:nvGrpSpPr>
        <p:grpSpPr>
          <a:xfrm rot="16200000">
            <a:off x="2643646" y="-662447"/>
            <a:ext cx="7285707" cy="9829800"/>
            <a:chOff x="3035300" y="612457"/>
            <a:chExt cx="6186557" cy="7921943"/>
          </a:xfrm>
        </p:grpSpPr>
        <p:sp>
          <p:nvSpPr>
            <p:cNvPr id="2" name="object 2"/>
            <p:cNvSpPr txBox="1"/>
            <p:nvPr/>
          </p:nvSpPr>
          <p:spPr>
            <a:xfrm>
              <a:off x="8714026" y="612463"/>
              <a:ext cx="507831" cy="2474595"/>
            </a:xfrm>
            <a:prstGeom prst="rect">
              <a:avLst/>
            </a:prstGeom>
          </p:spPr>
          <p:txBody>
            <a:bodyPr vert="vert" wrap="square" lIns="0" tIns="0" rIns="0" bIns="0" rtlCol="0">
              <a:spAutoFit/>
            </a:bodyPr>
            <a:lstStyle/>
            <a:p>
              <a:pPr marL="12700">
                <a:lnSpc>
                  <a:spcPts val="1811"/>
                </a:lnSpc>
              </a:pPr>
              <a:r>
                <a:rPr dirty="0">
                  <a:solidFill>
                    <a:srgbClr val="2E2B1F"/>
                  </a:solidFill>
                  <a:latin typeface="Calibri"/>
                  <a:cs typeface="Calibri"/>
                </a:rPr>
                <a:t>ELEMEN</a:t>
              </a:r>
              <a:r>
                <a:rPr spc="-40" dirty="0">
                  <a:solidFill>
                    <a:srgbClr val="2E2B1F"/>
                  </a:solidFill>
                  <a:latin typeface="Calibri"/>
                  <a:cs typeface="Calibri"/>
                </a:rPr>
                <a:t> </a:t>
              </a:r>
              <a:r>
                <a:rPr dirty="0">
                  <a:solidFill>
                    <a:srgbClr val="2E2B1F"/>
                  </a:solidFill>
                  <a:latin typeface="Calibri"/>
                  <a:cs typeface="Calibri"/>
                </a:rPr>
                <a:t>VERTIKAL</a:t>
              </a:r>
              <a:r>
                <a:rPr spc="-31" dirty="0">
                  <a:solidFill>
                    <a:srgbClr val="2E2B1F"/>
                  </a:solidFill>
                  <a:latin typeface="Calibri"/>
                  <a:cs typeface="Calibri"/>
                </a:rPr>
                <a:t> </a:t>
              </a:r>
              <a:r>
                <a:rPr spc="-20" dirty="0">
                  <a:solidFill>
                    <a:srgbClr val="2E2B1F"/>
                  </a:solidFill>
                  <a:latin typeface="Calibri"/>
                  <a:cs typeface="Calibri"/>
                </a:rPr>
                <a:t>RUANG</a:t>
              </a:r>
              <a:endParaRPr dirty="0">
                <a:latin typeface="Calibri"/>
                <a:cs typeface="Calibri"/>
              </a:endParaRPr>
            </a:p>
            <a:p>
              <a:pPr marL="65404"/>
              <a:r>
                <a:rPr dirty="0">
                  <a:solidFill>
                    <a:srgbClr val="2E2B1F"/>
                  </a:solidFill>
                  <a:latin typeface="Calibri"/>
                  <a:cs typeface="Calibri"/>
                </a:rPr>
                <a:t>(DINDING</a:t>
              </a:r>
              <a:r>
                <a:rPr spc="-55" dirty="0">
                  <a:solidFill>
                    <a:srgbClr val="2E2B1F"/>
                  </a:solidFill>
                  <a:latin typeface="Calibri"/>
                  <a:cs typeface="Calibri"/>
                </a:rPr>
                <a:t> </a:t>
              </a:r>
              <a:r>
                <a:rPr dirty="0">
                  <a:solidFill>
                    <a:srgbClr val="2E2B1F"/>
                  </a:solidFill>
                  <a:latin typeface="Calibri"/>
                  <a:cs typeface="Calibri"/>
                </a:rPr>
                <a:t>DAN</a:t>
              </a:r>
              <a:r>
                <a:rPr spc="-60" dirty="0">
                  <a:solidFill>
                    <a:srgbClr val="2E2B1F"/>
                  </a:solidFill>
                  <a:latin typeface="Calibri"/>
                  <a:cs typeface="Calibri"/>
                </a:rPr>
                <a:t> </a:t>
              </a:r>
              <a:r>
                <a:rPr spc="-11" dirty="0">
                  <a:solidFill>
                    <a:srgbClr val="2E2B1F"/>
                  </a:solidFill>
                  <a:latin typeface="Calibri"/>
                  <a:cs typeface="Calibri"/>
                </a:rPr>
                <a:t>KOLOM)</a:t>
              </a:r>
              <a:endParaRPr dirty="0">
                <a:latin typeface="Calibri"/>
                <a:cs typeface="Calibri"/>
              </a:endParaRPr>
            </a:p>
          </p:txBody>
        </p:sp>
        <p:sp>
          <p:nvSpPr>
            <p:cNvPr id="3" name="object 3"/>
            <p:cNvSpPr txBox="1"/>
            <p:nvPr/>
          </p:nvSpPr>
          <p:spPr>
            <a:xfrm>
              <a:off x="7615197" y="612457"/>
              <a:ext cx="234038" cy="787400"/>
            </a:xfrm>
            <a:prstGeom prst="rect">
              <a:avLst/>
            </a:prstGeom>
          </p:spPr>
          <p:txBody>
            <a:bodyPr vert="vert" wrap="square" lIns="0" tIns="0" rIns="0" bIns="0" rtlCol="0">
              <a:spAutoFit/>
            </a:bodyPr>
            <a:lstStyle/>
            <a:p>
              <a:pPr marL="12700">
                <a:lnSpc>
                  <a:spcPts val="1811"/>
                </a:lnSpc>
              </a:pPr>
              <a:r>
                <a:rPr spc="-11" dirty="0">
                  <a:solidFill>
                    <a:srgbClr val="2E2B1F"/>
                  </a:solidFill>
                  <a:latin typeface="Calibri"/>
                  <a:cs typeface="Calibri"/>
                </a:rPr>
                <a:t>BENTUK</a:t>
              </a:r>
              <a:endParaRPr>
                <a:latin typeface="Calibri"/>
                <a:cs typeface="Calibri"/>
              </a:endParaRPr>
            </a:p>
          </p:txBody>
        </p:sp>
        <p:sp>
          <p:nvSpPr>
            <p:cNvPr id="4" name="object 4"/>
            <p:cNvSpPr txBox="1"/>
            <p:nvPr/>
          </p:nvSpPr>
          <p:spPr>
            <a:xfrm>
              <a:off x="6517664" y="612463"/>
              <a:ext cx="234038" cy="716915"/>
            </a:xfrm>
            <a:prstGeom prst="rect">
              <a:avLst/>
            </a:prstGeom>
          </p:spPr>
          <p:txBody>
            <a:bodyPr vert="vert" wrap="square" lIns="0" tIns="0" rIns="0" bIns="0" rtlCol="0">
              <a:spAutoFit/>
            </a:bodyPr>
            <a:lstStyle/>
            <a:p>
              <a:pPr marL="12700">
                <a:lnSpc>
                  <a:spcPts val="1811"/>
                </a:lnSpc>
              </a:pPr>
              <a:r>
                <a:rPr spc="-11" dirty="0">
                  <a:solidFill>
                    <a:srgbClr val="2E2B1F"/>
                  </a:solidFill>
                  <a:latin typeface="Calibri"/>
                  <a:cs typeface="Calibri"/>
                </a:rPr>
                <a:t>RUANG</a:t>
              </a:r>
              <a:endParaRPr>
                <a:latin typeface="Calibri"/>
                <a:cs typeface="Calibri"/>
              </a:endParaRPr>
            </a:p>
          </p:txBody>
        </p:sp>
        <p:sp>
          <p:nvSpPr>
            <p:cNvPr id="5" name="object 5"/>
            <p:cNvSpPr txBox="1"/>
            <p:nvPr/>
          </p:nvSpPr>
          <p:spPr>
            <a:xfrm>
              <a:off x="5419621" y="612457"/>
              <a:ext cx="234038" cy="2580640"/>
            </a:xfrm>
            <a:prstGeom prst="rect">
              <a:avLst/>
            </a:prstGeom>
          </p:spPr>
          <p:txBody>
            <a:bodyPr vert="vert" wrap="square" lIns="0" tIns="0" rIns="0" bIns="0" rtlCol="0">
              <a:spAutoFit/>
            </a:bodyPr>
            <a:lstStyle/>
            <a:p>
              <a:pPr marL="12700">
                <a:lnSpc>
                  <a:spcPts val="1811"/>
                </a:lnSpc>
              </a:pPr>
              <a:r>
                <a:rPr dirty="0">
                  <a:solidFill>
                    <a:srgbClr val="2E2B1F"/>
                  </a:solidFill>
                  <a:latin typeface="Calibri"/>
                  <a:cs typeface="Calibri"/>
                </a:rPr>
                <a:t>HUBUNGAN</a:t>
              </a:r>
              <a:r>
                <a:rPr spc="-45" dirty="0">
                  <a:solidFill>
                    <a:srgbClr val="2E2B1F"/>
                  </a:solidFill>
                  <a:latin typeface="Calibri"/>
                  <a:cs typeface="Calibri"/>
                </a:rPr>
                <a:t> </a:t>
              </a:r>
              <a:r>
                <a:rPr spc="-20" dirty="0">
                  <a:solidFill>
                    <a:srgbClr val="2E2B1F"/>
                  </a:solidFill>
                  <a:latin typeface="Calibri"/>
                  <a:cs typeface="Calibri"/>
                </a:rPr>
                <a:t>ANTAR</a:t>
              </a:r>
              <a:r>
                <a:rPr spc="-35" dirty="0">
                  <a:solidFill>
                    <a:srgbClr val="2E2B1F"/>
                  </a:solidFill>
                  <a:latin typeface="Calibri"/>
                  <a:cs typeface="Calibri"/>
                </a:rPr>
                <a:t> </a:t>
              </a:r>
              <a:r>
                <a:rPr spc="-11" dirty="0">
                  <a:solidFill>
                    <a:srgbClr val="2E2B1F"/>
                  </a:solidFill>
                  <a:latin typeface="Calibri"/>
                  <a:cs typeface="Calibri"/>
                </a:rPr>
                <a:t>RUANG</a:t>
              </a:r>
              <a:endParaRPr>
                <a:latin typeface="Calibri"/>
                <a:cs typeface="Calibri"/>
              </a:endParaRPr>
            </a:p>
          </p:txBody>
        </p:sp>
        <p:sp>
          <p:nvSpPr>
            <p:cNvPr id="6" name="object 6"/>
            <p:cNvSpPr txBox="1"/>
            <p:nvPr/>
          </p:nvSpPr>
          <p:spPr>
            <a:xfrm>
              <a:off x="4322088" y="612461"/>
              <a:ext cx="234038" cy="2599691"/>
            </a:xfrm>
            <a:prstGeom prst="rect">
              <a:avLst/>
            </a:prstGeom>
          </p:spPr>
          <p:txBody>
            <a:bodyPr vert="vert" wrap="square" lIns="0" tIns="0" rIns="0" bIns="0" rtlCol="0">
              <a:spAutoFit/>
            </a:bodyPr>
            <a:lstStyle/>
            <a:p>
              <a:pPr marL="12700">
                <a:lnSpc>
                  <a:spcPts val="1811"/>
                </a:lnSpc>
              </a:pPr>
              <a:r>
                <a:rPr dirty="0">
                  <a:solidFill>
                    <a:srgbClr val="2E2B1F"/>
                  </a:solidFill>
                  <a:latin typeface="Calibri"/>
                  <a:cs typeface="Calibri"/>
                </a:rPr>
                <a:t>ORGANISASI</a:t>
              </a:r>
              <a:r>
                <a:rPr spc="-65" dirty="0">
                  <a:solidFill>
                    <a:srgbClr val="2E2B1F"/>
                  </a:solidFill>
                  <a:latin typeface="Calibri"/>
                  <a:cs typeface="Calibri"/>
                </a:rPr>
                <a:t> </a:t>
              </a:r>
              <a:r>
                <a:rPr spc="-20" dirty="0">
                  <a:solidFill>
                    <a:srgbClr val="2E2B1F"/>
                  </a:solidFill>
                  <a:latin typeface="Calibri"/>
                  <a:cs typeface="Calibri"/>
                </a:rPr>
                <a:t>ANTAR</a:t>
              </a:r>
              <a:r>
                <a:rPr spc="-65" dirty="0">
                  <a:solidFill>
                    <a:srgbClr val="2E2B1F"/>
                  </a:solidFill>
                  <a:latin typeface="Calibri"/>
                  <a:cs typeface="Calibri"/>
                </a:rPr>
                <a:t> </a:t>
              </a:r>
              <a:r>
                <a:rPr spc="-11" dirty="0">
                  <a:solidFill>
                    <a:srgbClr val="2E2B1F"/>
                  </a:solidFill>
                  <a:latin typeface="Calibri"/>
                  <a:cs typeface="Calibri"/>
                </a:rPr>
                <a:t>RUANG</a:t>
              </a:r>
              <a:endParaRPr>
                <a:latin typeface="Calibri"/>
                <a:cs typeface="Calibri"/>
              </a:endParaRPr>
            </a:p>
          </p:txBody>
        </p:sp>
        <p:sp>
          <p:nvSpPr>
            <p:cNvPr id="7" name="object 7"/>
            <p:cNvSpPr txBox="1"/>
            <p:nvPr/>
          </p:nvSpPr>
          <p:spPr>
            <a:xfrm>
              <a:off x="3224491" y="612462"/>
              <a:ext cx="234038" cy="2592071"/>
            </a:xfrm>
            <a:prstGeom prst="rect">
              <a:avLst/>
            </a:prstGeom>
          </p:spPr>
          <p:txBody>
            <a:bodyPr vert="vert" wrap="square" lIns="0" tIns="0" rIns="0" bIns="0" rtlCol="0">
              <a:spAutoFit/>
            </a:bodyPr>
            <a:lstStyle/>
            <a:p>
              <a:pPr marL="12700">
                <a:lnSpc>
                  <a:spcPts val="1811"/>
                </a:lnSpc>
              </a:pPr>
              <a:r>
                <a:rPr dirty="0">
                  <a:solidFill>
                    <a:srgbClr val="2E2B1F"/>
                  </a:solidFill>
                  <a:latin typeface="Calibri"/>
                  <a:cs typeface="Calibri"/>
                </a:rPr>
                <a:t>PRINSIP</a:t>
              </a:r>
              <a:r>
                <a:rPr spc="-40" dirty="0">
                  <a:solidFill>
                    <a:srgbClr val="2E2B1F"/>
                  </a:solidFill>
                  <a:latin typeface="Calibri"/>
                  <a:cs typeface="Calibri"/>
                </a:rPr>
                <a:t> </a:t>
              </a:r>
              <a:r>
                <a:rPr spc="-11" dirty="0">
                  <a:solidFill>
                    <a:srgbClr val="2E2B1F"/>
                  </a:solidFill>
                  <a:latin typeface="Calibri"/>
                  <a:cs typeface="Calibri"/>
                </a:rPr>
                <a:t>KOMPOSISI</a:t>
              </a:r>
              <a:r>
                <a:rPr spc="-40" dirty="0">
                  <a:solidFill>
                    <a:srgbClr val="2E2B1F"/>
                  </a:solidFill>
                  <a:latin typeface="Calibri"/>
                  <a:cs typeface="Calibri"/>
                </a:rPr>
                <a:t> </a:t>
              </a:r>
              <a:r>
                <a:rPr spc="-20" dirty="0">
                  <a:solidFill>
                    <a:srgbClr val="2E2B1F"/>
                  </a:solidFill>
                  <a:latin typeface="Calibri"/>
                  <a:cs typeface="Calibri"/>
                </a:rPr>
                <a:t>RUANG</a:t>
              </a:r>
              <a:endParaRPr>
                <a:latin typeface="Calibri"/>
                <a:cs typeface="Calibri"/>
              </a:endParaRPr>
            </a:p>
          </p:txBody>
        </p:sp>
        <p:grpSp>
          <p:nvGrpSpPr>
            <p:cNvPr id="8" name="object 8"/>
            <p:cNvGrpSpPr/>
            <p:nvPr/>
          </p:nvGrpSpPr>
          <p:grpSpPr>
            <a:xfrm>
              <a:off x="7626229" y="3416300"/>
              <a:ext cx="1454785" cy="711200"/>
              <a:chOff x="4959222" y="3416300"/>
              <a:chExt cx="1454785" cy="711200"/>
            </a:xfrm>
          </p:grpSpPr>
          <p:sp>
            <p:nvSpPr>
              <p:cNvPr id="9" name="object 9"/>
              <p:cNvSpPr/>
              <p:nvPr/>
            </p:nvSpPr>
            <p:spPr>
              <a:xfrm>
                <a:off x="4971922" y="3429000"/>
                <a:ext cx="748030" cy="686435"/>
              </a:xfrm>
              <a:custGeom>
                <a:avLst/>
                <a:gdLst/>
                <a:ahLst/>
                <a:cxnLst/>
                <a:rect l="l" t="t" r="r" b="b"/>
                <a:pathLst>
                  <a:path w="748029" h="686435">
                    <a:moveTo>
                      <a:pt x="747902" y="678688"/>
                    </a:moveTo>
                    <a:lnTo>
                      <a:pt x="703934" y="669358"/>
                    </a:lnTo>
                    <a:lnTo>
                      <a:pt x="661126" y="656413"/>
                    </a:lnTo>
                    <a:lnTo>
                      <a:pt x="619611" y="639988"/>
                    </a:lnTo>
                    <a:lnTo>
                      <a:pt x="579518" y="620220"/>
                    </a:lnTo>
                    <a:lnTo>
                      <a:pt x="540981" y="597243"/>
                    </a:lnTo>
                    <a:lnTo>
                      <a:pt x="504129" y="571192"/>
                    </a:lnTo>
                    <a:lnTo>
                      <a:pt x="469094" y="542203"/>
                    </a:lnTo>
                    <a:lnTo>
                      <a:pt x="436006" y="510413"/>
                    </a:lnTo>
                    <a:lnTo>
                      <a:pt x="404998" y="475955"/>
                    </a:lnTo>
                    <a:lnTo>
                      <a:pt x="376201" y="438965"/>
                    </a:lnTo>
                    <a:lnTo>
                      <a:pt x="349744" y="399579"/>
                    </a:lnTo>
                    <a:lnTo>
                      <a:pt x="325760" y="357933"/>
                    </a:lnTo>
                    <a:lnTo>
                      <a:pt x="304380" y="314162"/>
                    </a:lnTo>
                    <a:lnTo>
                      <a:pt x="285735" y="268400"/>
                    </a:lnTo>
                    <a:lnTo>
                      <a:pt x="269956" y="220784"/>
                    </a:lnTo>
                    <a:lnTo>
                      <a:pt x="257175" y="171450"/>
                    </a:lnTo>
                    <a:lnTo>
                      <a:pt x="342900" y="171450"/>
                    </a:lnTo>
                    <a:lnTo>
                      <a:pt x="152526" y="0"/>
                    </a:lnTo>
                    <a:lnTo>
                      <a:pt x="0" y="171450"/>
                    </a:lnTo>
                    <a:lnTo>
                      <a:pt x="85725" y="171450"/>
                    </a:lnTo>
                    <a:lnTo>
                      <a:pt x="98663" y="221373"/>
                    </a:lnTo>
                    <a:lnTo>
                      <a:pt x="114597" y="269381"/>
                    </a:lnTo>
                    <a:lnTo>
                      <a:pt x="133382" y="315362"/>
                    </a:lnTo>
                    <a:lnTo>
                      <a:pt x="154871" y="359204"/>
                    </a:lnTo>
                    <a:lnTo>
                      <a:pt x="178921" y="400796"/>
                    </a:lnTo>
                    <a:lnTo>
                      <a:pt x="205384" y="440025"/>
                    </a:lnTo>
                    <a:lnTo>
                      <a:pt x="234116" y="476780"/>
                    </a:lnTo>
                    <a:lnTo>
                      <a:pt x="264971" y="510950"/>
                    </a:lnTo>
                    <a:lnTo>
                      <a:pt x="297804" y="542423"/>
                    </a:lnTo>
                    <a:lnTo>
                      <a:pt x="332470" y="571087"/>
                    </a:lnTo>
                    <a:lnTo>
                      <a:pt x="368822" y="596830"/>
                    </a:lnTo>
                    <a:lnTo>
                      <a:pt x="406715" y="619542"/>
                    </a:lnTo>
                    <a:lnTo>
                      <a:pt x="446005" y="639110"/>
                    </a:lnTo>
                    <a:lnTo>
                      <a:pt x="486545" y="655423"/>
                    </a:lnTo>
                    <a:lnTo>
                      <a:pt x="528191" y="668369"/>
                    </a:lnTo>
                    <a:lnTo>
                      <a:pt x="570795" y="677836"/>
                    </a:lnTo>
                    <a:lnTo>
                      <a:pt x="614215" y="683713"/>
                    </a:lnTo>
                    <a:lnTo>
                      <a:pt x="658302" y="685889"/>
                    </a:lnTo>
                    <a:lnTo>
                      <a:pt x="702913" y="684251"/>
                    </a:lnTo>
                    <a:lnTo>
                      <a:pt x="747902" y="678688"/>
                    </a:lnTo>
                    <a:close/>
                  </a:path>
                </a:pathLst>
              </a:custGeom>
              <a:solidFill>
                <a:srgbClr val="A9A47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" name="object 10"/>
              <p:cNvSpPr/>
              <p:nvPr/>
            </p:nvSpPr>
            <p:spPr>
              <a:xfrm>
                <a:off x="5633973" y="3429000"/>
                <a:ext cx="767080" cy="685800"/>
              </a:xfrm>
              <a:custGeom>
                <a:avLst/>
                <a:gdLst/>
                <a:ahLst/>
                <a:cxnLst/>
                <a:rect l="l" t="t" r="r" b="b"/>
                <a:pathLst>
                  <a:path w="767079" h="685800">
                    <a:moveTo>
                      <a:pt x="766826" y="0"/>
                    </a:moveTo>
                    <a:lnTo>
                      <a:pt x="595376" y="0"/>
                    </a:lnTo>
                    <a:lnTo>
                      <a:pt x="593742" y="51176"/>
                    </a:lnTo>
                    <a:lnTo>
                      <a:pt x="588920" y="101332"/>
                    </a:lnTo>
                    <a:lnTo>
                      <a:pt x="581023" y="150335"/>
                    </a:lnTo>
                    <a:lnTo>
                      <a:pt x="570167" y="198052"/>
                    </a:lnTo>
                    <a:lnTo>
                      <a:pt x="556467" y="244350"/>
                    </a:lnTo>
                    <a:lnTo>
                      <a:pt x="540037" y="289097"/>
                    </a:lnTo>
                    <a:lnTo>
                      <a:pt x="520995" y="332160"/>
                    </a:lnTo>
                    <a:lnTo>
                      <a:pt x="499453" y="373406"/>
                    </a:lnTo>
                    <a:lnTo>
                      <a:pt x="475528" y="412703"/>
                    </a:lnTo>
                    <a:lnTo>
                      <a:pt x="449335" y="449917"/>
                    </a:lnTo>
                    <a:lnTo>
                      <a:pt x="420989" y="484917"/>
                    </a:lnTo>
                    <a:lnTo>
                      <a:pt x="390604" y="517570"/>
                    </a:lnTo>
                    <a:lnTo>
                      <a:pt x="358297" y="547742"/>
                    </a:lnTo>
                    <a:lnTo>
                      <a:pt x="324182" y="575302"/>
                    </a:lnTo>
                    <a:lnTo>
                      <a:pt x="288374" y="600116"/>
                    </a:lnTo>
                    <a:lnTo>
                      <a:pt x="250989" y="622053"/>
                    </a:lnTo>
                    <a:lnTo>
                      <a:pt x="212141" y="640978"/>
                    </a:lnTo>
                    <a:lnTo>
                      <a:pt x="171947" y="656760"/>
                    </a:lnTo>
                    <a:lnTo>
                      <a:pt x="130520" y="669266"/>
                    </a:lnTo>
                    <a:lnTo>
                      <a:pt x="87977" y="678363"/>
                    </a:lnTo>
                    <a:lnTo>
                      <a:pt x="44431" y="683918"/>
                    </a:lnTo>
                    <a:lnTo>
                      <a:pt x="0" y="685800"/>
                    </a:lnTo>
                    <a:lnTo>
                      <a:pt x="171450" y="685800"/>
                    </a:lnTo>
                    <a:lnTo>
                      <a:pt x="215881" y="683918"/>
                    </a:lnTo>
                    <a:lnTo>
                      <a:pt x="259427" y="678363"/>
                    </a:lnTo>
                    <a:lnTo>
                      <a:pt x="301970" y="669266"/>
                    </a:lnTo>
                    <a:lnTo>
                      <a:pt x="343397" y="656760"/>
                    </a:lnTo>
                    <a:lnTo>
                      <a:pt x="383591" y="640978"/>
                    </a:lnTo>
                    <a:lnTo>
                      <a:pt x="422439" y="622053"/>
                    </a:lnTo>
                    <a:lnTo>
                      <a:pt x="459824" y="600116"/>
                    </a:lnTo>
                    <a:lnTo>
                      <a:pt x="495632" y="575302"/>
                    </a:lnTo>
                    <a:lnTo>
                      <a:pt x="529747" y="547742"/>
                    </a:lnTo>
                    <a:lnTo>
                      <a:pt x="562054" y="517570"/>
                    </a:lnTo>
                    <a:lnTo>
                      <a:pt x="592439" y="484917"/>
                    </a:lnTo>
                    <a:lnTo>
                      <a:pt x="620785" y="449917"/>
                    </a:lnTo>
                    <a:lnTo>
                      <a:pt x="646978" y="412703"/>
                    </a:lnTo>
                    <a:lnTo>
                      <a:pt x="670903" y="373406"/>
                    </a:lnTo>
                    <a:lnTo>
                      <a:pt x="692445" y="332160"/>
                    </a:lnTo>
                    <a:lnTo>
                      <a:pt x="711487" y="289097"/>
                    </a:lnTo>
                    <a:lnTo>
                      <a:pt x="727917" y="244350"/>
                    </a:lnTo>
                    <a:lnTo>
                      <a:pt x="741617" y="198052"/>
                    </a:lnTo>
                    <a:lnTo>
                      <a:pt x="752473" y="150335"/>
                    </a:lnTo>
                    <a:lnTo>
                      <a:pt x="760370" y="101332"/>
                    </a:lnTo>
                    <a:lnTo>
                      <a:pt x="765192" y="51176"/>
                    </a:lnTo>
                    <a:lnTo>
                      <a:pt x="766826" y="0"/>
                    </a:lnTo>
                    <a:close/>
                  </a:path>
                </a:pathLst>
              </a:custGeom>
              <a:solidFill>
                <a:srgbClr val="878563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1" name="object 11"/>
              <p:cNvSpPr/>
              <p:nvPr/>
            </p:nvSpPr>
            <p:spPr>
              <a:xfrm>
                <a:off x="4971922" y="3429000"/>
                <a:ext cx="1429385" cy="685800"/>
              </a:xfrm>
              <a:custGeom>
                <a:avLst/>
                <a:gdLst/>
                <a:ahLst/>
                <a:cxnLst/>
                <a:rect l="l" t="t" r="r" b="b"/>
                <a:pathLst>
                  <a:path w="1429385" h="685800">
                    <a:moveTo>
                      <a:pt x="662051" y="685800"/>
                    </a:moveTo>
                    <a:lnTo>
                      <a:pt x="706482" y="683918"/>
                    </a:lnTo>
                    <a:lnTo>
                      <a:pt x="750028" y="678363"/>
                    </a:lnTo>
                    <a:lnTo>
                      <a:pt x="792571" y="669266"/>
                    </a:lnTo>
                    <a:lnTo>
                      <a:pt x="833998" y="656760"/>
                    </a:lnTo>
                    <a:lnTo>
                      <a:pt x="874192" y="640978"/>
                    </a:lnTo>
                    <a:lnTo>
                      <a:pt x="913040" y="622053"/>
                    </a:lnTo>
                    <a:lnTo>
                      <a:pt x="950425" y="600116"/>
                    </a:lnTo>
                    <a:lnTo>
                      <a:pt x="986233" y="575302"/>
                    </a:lnTo>
                    <a:lnTo>
                      <a:pt x="1020348" y="547742"/>
                    </a:lnTo>
                    <a:lnTo>
                      <a:pt x="1052655" y="517570"/>
                    </a:lnTo>
                    <a:lnTo>
                      <a:pt x="1083040" y="484917"/>
                    </a:lnTo>
                    <a:lnTo>
                      <a:pt x="1111386" y="449917"/>
                    </a:lnTo>
                    <a:lnTo>
                      <a:pt x="1137579" y="412703"/>
                    </a:lnTo>
                    <a:lnTo>
                      <a:pt x="1161504" y="373406"/>
                    </a:lnTo>
                    <a:lnTo>
                      <a:pt x="1183046" y="332160"/>
                    </a:lnTo>
                    <a:lnTo>
                      <a:pt x="1202088" y="289097"/>
                    </a:lnTo>
                    <a:lnTo>
                      <a:pt x="1218518" y="244350"/>
                    </a:lnTo>
                    <a:lnTo>
                      <a:pt x="1232218" y="198052"/>
                    </a:lnTo>
                    <a:lnTo>
                      <a:pt x="1243074" y="150335"/>
                    </a:lnTo>
                    <a:lnTo>
                      <a:pt x="1250971" y="101332"/>
                    </a:lnTo>
                    <a:lnTo>
                      <a:pt x="1255793" y="51176"/>
                    </a:lnTo>
                    <a:lnTo>
                      <a:pt x="1257427" y="0"/>
                    </a:lnTo>
                    <a:lnTo>
                      <a:pt x="1428877" y="0"/>
                    </a:lnTo>
                    <a:lnTo>
                      <a:pt x="1427243" y="51176"/>
                    </a:lnTo>
                    <a:lnTo>
                      <a:pt x="1422421" y="101332"/>
                    </a:lnTo>
                    <a:lnTo>
                      <a:pt x="1414524" y="150335"/>
                    </a:lnTo>
                    <a:lnTo>
                      <a:pt x="1403668" y="198052"/>
                    </a:lnTo>
                    <a:lnTo>
                      <a:pt x="1389968" y="244350"/>
                    </a:lnTo>
                    <a:lnTo>
                      <a:pt x="1373538" y="289097"/>
                    </a:lnTo>
                    <a:lnTo>
                      <a:pt x="1354496" y="332160"/>
                    </a:lnTo>
                    <a:lnTo>
                      <a:pt x="1332954" y="373406"/>
                    </a:lnTo>
                    <a:lnTo>
                      <a:pt x="1309029" y="412703"/>
                    </a:lnTo>
                    <a:lnTo>
                      <a:pt x="1282836" y="449917"/>
                    </a:lnTo>
                    <a:lnTo>
                      <a:pt x="1254490" y="484917"/>
                    </a:lnTo>
                    <a:lnTo>
                      <a:pt x="1224105" y="517570"/>
                    </a:lnTo>
                    <a:lnTo>
                      <a:pt x="1191798" y="547742"/>
                    </a:lnTo>
                    <a:lnTo>
                      <a:pt x="1157683" y="575302"/>
                    </a:lnTo>
                    <a:lnTo>
                      <a:pt x="1121875" y="600116"/>
                    </a:lnTo>
                    <a:lnTo>
                      <a:pt x="1084490" y="622053"/>
                    </a:lnTo>
                    <a:lnTo>
                      <a:pt x="1045642" y="640978"/>
                    </a:lnTo>
                    <a:lnTo>
                      <a:pt x="1005448" y="656760"/>
                    </a:lnTo>
                    <a:lnTo>
                      <a:pt x="964021" y="669266"/>
                    </a:lnTo>
                    <a:lnTo>
                      <a:pt x="921478" y="678363"/>
                    </a:lnTo>
                    <a:lnTo>
                      <a:pt x="877932" y="683918"/>
                    </a:lnTo>
                    <a:lnTo>
                      <a:pt x="833501" y="685800"/>
                    </a:lnTo>
                    <a:lnTo>
                      <a:pt x="662051" y="685800"/>
                    </a:lnTo>
                    <a:lnTo>
                      <a:pt x="617158" y="683861"/>
                    </a:lnTo>
                    <a:lnTo>
                      <a:pt x="573039" y="678128"/>
                    </a:lnTo>
                    <a:lnTo>
                      <a:pt x="529834" y="668725"/>
                    </a:lnTo>
                    <a:lnTo>
                      <a:pt x="487679" y="655775"/>
                    </a:lnTo>
                    <a:lnTo>
                      <a:pt x="446716" y="639403"/>
                    </a:lnTo>
                    <a:lnTo>
                      <a:pt x="407082" y="619731"/>
                    </a:lnTo>
                    <a:lnTo>
                      <a:pt x="368916" y="596885"/>
                    </a:lnTo>
                    <a:lnTo>
                      <a:pt x="332357" y="570987"/>
                    </a:lnTo>
                    <a:lnTo>
                      <a:pt x="297545" y="542163"/>
                    </a:lnTo>
                    <a:lnTo>
                      <a:pt x="264617" y="510534"/>
                    </a:lnTo>
                    <a:lnTo>
                      <a:pt x="233714" y="476227"/>
                    </a:lnTo>
                    <a:lnTo>
                      <a:pt x="204973" y="439363"/>
                    </a:lnTo>
                    <a:lnTo>
                      <a:pt x="178534" y="400068"/>
                    </a:lnTo>
                    <a:lnTo>
                      <a:pt x="154535" y="358465"/>
                    </a:lnTo>
                    <a:lnTo>
                      <a:pt x="133116" y="314677"/>
                    </a:lnTo>
                    <a:lnTo>
                      <a:pt x="114415" y="268830"/>
                    </a:lnTo>
                    <a:lnTo>
                      <a:pt x="98572" y="221046"/>
                    </a:lnTo>
                    <a:lnTo>
                      <a:pt x="85725" y="171450"/>
                    </a:lnTo>
                    <a:lnTo>
                      <a:pt x="0" y="171450"/>
                    </a:lnTo>
                    <a:lnTo>
                      <a:pt x="152526" y="0"/>
                    </a:lnTo>
                    <a:lnTo>
                      <a:pt x="342900" y="171450"/>
                    </a:lnTo>
                    <a:lnTo>
                      <a:pt x="257175" y="171450"/>
                    </a:lnTo>
                    <a:lnTo>
                      <a:pt x="269956" y="220784"/>
                    </a:lnTo>
                    <a:lnTo>
                      <a:pt x="285735" y="268400"/>
                    </a:lnTo>
                    <a:lnTo>
                      <a:pt x="304380" y="314162"/>
                    </a:lnTo>
                    <a:lnTo>
                      <a:pt x="325760" y="357933"/>
                    </a:lnTo>
                    <a:lnTo>
                      <a:pt x="349744" y="399579"/>
                    </a:lnTo>
                    <a:lnTo>
                      <a:pt x="376201" y="438965"/>
                    </a:lnTo>
                    <a:lnTo>
                      <a:pt x="404998" y="475955"/>
                    </a:lnTo>
                    <a:lnTo>
                      <a:pt x="436006" y="510413"/>
                    </a:lnTo>
                    <a:lnTo>
                      <a:pt x="469094" y="542203"/>
                    </a:lnTo>
                    <a:lnTo>
                      <a:pt x="504129" y="571192"/>
                    </a:lnTo>
                    <a:lnTo>
                      <a:pt x="540981" y="597243"/>
                    </a:lnTo>
                    <a:lnTo>
                      <a:pt x="579518" y="620220"/>
                    </a:lnTo>
                    <a:lnTo>
                      <a:pt x="619611" y="639988"/>
                    </a:lnTo>
                    <a:lnTo>
                      <a:pt x="661126" y="656413"/>
                    </a:lnTo>
                    <a:lnTo>
                      <a:pt x="703934" y="669358"/>
                    </a:lnTo>
                    <a:lnTo>
                      <a:pt x="747902" y="678688"/>
                    </a:lnTo>
                  </a:path>
                </a:pathLst>
              </a:custGeom>
              <a:ln w="25400">
                <a:solidFill>
                  <a:srgbClr val="7A7858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2" name="object 12"/>
            <p:cNvGrpSpPr/>
            <p:nvPr/>
          </p:nvGrpSpPr>
          <p:grpSpPr>
            <a:xfrm>
              <a:off x="6176013" y="3492500"/>
              <a:ext cx="1304291" cy="711200"/>
              <a:chOff x="3509009" y="3492500"/>
              <a:chExt cx="1304290" cy="711200"/>
            </a:xfrm>
          </p:grpSpPr>
          <p:sp>
            <p:nvSpPr>
              <p:cNvPr id="13" name="object 13"/>
              <p:cNvSpPr/>
              <p:nvPr/>
            </p:nvSpPr>
            <p:spPr>
              <a:xfrm>
                <a:off x="3521709" y="3505200"/>
                <a:ext cx="674370" cy="686435"/>
              </a:xfrm>
              <a:custGeom>
                <a:avLst/>
                <a:gdLst/>
                <a:ahLst/>
                <a:cxnLst/>
                <a:rect l="l" t="t" r="r" b="b"/>
                <a:pathLst>
                  <a:path w="674370" h="686435">
                    <a:moveTo>
                      <a:pt x="674115" y="676401"/>
                    </a:moveTo>
                    <a:lnTo>
                      <a:pt x="631385" y="664510"/>
                    </a:lnTo>
                    <a:lnTo>
                      <a:pt x="590004" y="648124"/>
                    </a:lnTo>
                    <a:lnTo>
                      <a:pt x="550134" y="627437"/>
                    </a:lnTo>
                    <a:lnTo>
                      <a:pt x="511935" y="602642"/>
                    </a:lnTo>
                    <a:lnTo>
                      <a:pt x="475568" y="573935"/>
                    </a:lnTo>
                    <a:lnTo>
                      <a:pt x="441193" y="541508"/>
                    </a:lnTo>
                    <a:lnTo>
                      <a:pt x="408971" y="505555"/>
                    </a:lnTo>
                    <a:lnTo>
                      <a:pt x="379062" y="466270"/>
                    </a:lnTo>
                    <a:lnTo>
                      <a:pt x="351627" y="423848"/>
                    </a:lnTo>
                    <a:lnTo>
                      <a:pt x="326826" y="378481"/>
                    </a:lnTo>
                    <a:lnTo>
                      <a:pt x="304820" y="330364"/>
                    </a:lnTo>
                    <a:lnTo>
                      <a:pt x="285769" y="279691"/>
                    </a:lnTo>
                    <a:lnTo>
                      <a:pt x="269833" y="226654"/>
                    </a:lnTo>
                    <a:lnTo>
                      <a:pt x="257175" y="171450"/>
                    </a:lnTo>
                    <a:lnTo>
                      <a:pt x="342900" y="171450"/>
                    </a:lnTo>
                    <a:lnTo>
                      <a:pt x="154939" y="0"/>
                    </a:lnTo>
                    <a:lnTo>
                      <a:pt x="0" y="171450"/>
                    </a:lnTo>
                    <a:lnTo>
                      <a:pt x="85725" y="171450"/>
                    </a:lnTo>
                    <a:lnTo>
                      <a:pt x="97890" y="224769"/>
                    </a:lnTo>
                    <a:lnTo>
                      <a:pt x="113025" y="275874"/>
                    </a:lnTo>
                    <a:lnTo>
                      <a:pt x="130976" y="324631"/>
                    </a:lnTo>
                    <a:lnTo>
                      <a:pt x="151586" y="370906"/>
                    </a:lnTo>
                    <a:lnTo>
                      <a:pt x="174700" y="414566"/>
                    </a:lnTo>
                    <a:lnTo>
                      <a:pt x="200162" y="455476"/>
                    </a:lnTo>
                    <a:lnTo>
                      <a:pt x="227818" y="493504"/>
                    </a:lnTo>
                    <a:lnTo>
                      <a:pt x="257511" y="528516"/>
                    </a:lnTo>
                    <a:lnTo>
                      <a:pt x="289085" y="560379"/>
                    </a:lnTo>
                    <a:lnTo>
                      <a:pt x="322386" y="588958"/>
                    </a:lnTo>
                    <a:lnTo>
                      <a:pt x="357258" y="614121"/>
                    </a:lnTo>
                    <a:lnTo>
                      <a:pt x="393545" y="635734"/>
                    </a:lnTo>
                    <a:lnTo>
                      <a:pt x="431092" y="653663"/>
                    </a:lnTo>
                    <a:lnTo>
                      <a:pt x="469742" y="667775"/>
                    </a:lnTo>
                    <a:lnTo>
                      <a:pt x="509342" y="677936"/>
                    </a:lnTo>
                    <a:lnTo>
                      <a:pt x="549734" y="684012"/>
                    </a:lnTo>
                    <a:lnTo>
                      <a:pt x="590765" y="685871"/>
                    </a:lnTo>
                    <a:lnTo>
                      <a:pt x="632277" y="683379"/>
                    </a:lnTo>
                    <a:lnTo>
                      <a:pt x="674115" y="676401"/>
                    </a:lnTo>
                    <a:close/>
                  </a:path>
                </a:pathLst>
              </a:custGeom>
              <a:solidFill>
                <a:srgbClr val="A9A47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4" name="object 14"/>
              <p:cNvSpPr/>
              <p:nvPr/>
            </p:nvSpPr>
            <p:spPr>
              <a:xfrm>
                <a:off x="4109973" y="3505200"/>
                <a:ext cx="690880" cy="685800"/>
              </a:xfrm>
              <a:custGeom>
                <a:avLst/>
                <a:gdLst/>
                <a:ahLst/>
                <a:cxnLst/>
                <a:rect l="l" t="t" r="r" b="b"/>
                <a:pathLst>
                  <a:path w="690879" h="685800">
                    <a:moveTo>
                      <a:pt x="690626" y="0"/>
                    </a:moveTo>
                    <a:lnTo>
                      <a:pt x="519175" y="0"/>
                    </a:lnTo>
                    <a:lnTo>
                      <a:pt x="517614" y="53589"/>
                    </a:lnTo>
                    <a:lnTo>
                      <a:pt x="513005" y="106051"/>
                    </a:lnTo>
                    <a:lnTo>
                      <a:pt x="505465" y="157234"/>
                    </a:lnTo>
                    <a:lnTo>
                      <a:pt x="495110" y="206984"/>
                    </a:lnTo>
                    <a:lnTo>
                      <a:pt x="482053" y="255150"/>
                    </a:lnTo>
                    <a:lnTo>
                      <a:pt x="466412" y="301578"/>
                    </a:lnTo>
                    <a:lnTo>
                      <a:pt x="448300" y="346117"/>
                    </a:lnTo>
                    <a:lnTo>
                      <a:pt x="427834" y="388613"/>
                    </a:lnTo>
                    <a:lnTo>
                      <a:pt x="405129" y="428914"/>
                    </a:lnTo>
                    <a:lnTo>
                      <a:pt x="380300" y="466868"/>
                    </a:lnTo>
                    <a:lnTo>
                      <a:pt x="353462" y="502322"/>
                    </a:lnTo>
                    <a:lnTo>
                      <a:pt x="324731" y="535123"/>
                    </a:lnTo>
                    <a:lnTo>
                      <a:pt x="294223" y="565120"/>
                    </a:lnTo>
                    <a:lnTo>
                      <a:pt x="262052" y="592158"/>
                    </a:lnTo>
                    <a:lnTo>
                      <a:pt x="228334" y="616086"/>
                    </a:lnTo>
                    <a:lnTo>
                      <a:pt x="193185" y="636752"/>
                    </a:lnTo>
                    <a:lnTo>
                      <a:pt x="156719" y="654002"/>
                    </a:lnTo>
                    <a:lnTo>
                      <a:pt x="119052" y="667685"/>
                    </a:lnTo>
                    <a:lnTo>
                      <a:pt x="80300" y="677647"/>
                    </a:lnTo>
                    <a:lnTo>
                      <a:pt x="40577" y="683736"/>
                    </a:lnTo>
                    <a:lnTo>
                      <a:pt x="0" y="685800"/>
                    </a:lnTo>
                    <a:lnTo>
                      <a:pt x="171450" y="685800"/>
                    </a:lnTo>
                    <a:lnTo>
                      <a:pt x="212027" y="683736"/>
                    </a:lnTo>
                    <a:lnTo>
                      <a:pt x="251750" y="677647"/>
                    </a:lnTo>
                    <a:lnTo>
                      <a:pt x="290502" y="667685"/>
                    </a:lnTo>
                    <a:lnTo>
                      <a:pt x="328169" y="654002"/>
                    </a:lnTo>
                    <a:lnTo>
                      <a:pt x="364635" y="636752"/>
                    </a:lnTo>
                    <a:lnTo>
                      <a:pt x="399784" y="616086"/>
                    </a:lnTo>
                    <a:lnTo>
                      <a:pt x="433502" y="592158"/>
                    </a:lnTo>
                    <a:lnTo>
                      <a:pt x="465673" y="565120"/>
                    </a:lnTo>
                    <a:lnTo>
                      <a:pt x="496181" y="535123"/>
                    </a:lnTo>
                    <a:lnTo>
                      <a:pt x="524912" y="502322"/>
                    </a:lnTo>
                    <a:lnTo>
                      <a:pt x="551750" y="466868"/>
                    </a:lnTo>
                    <a:lnTo>
                      <a:pt x="576579" y="428914"/>
                    </a:lnTo>
                    <a:lnTo>
                      <a:pt x="599284" y="388613"/>
                    </a:lnTo>
                    <a:lnTo>
                      <a:pt x="619750" y="346117"/>
                    </a:lnTo>
                    <a:lnTo>
                      <a:pt x="637862" y="301578"/>
                    </a:lnTo>
                    <a:lnTo>
                      <a:pt x="653503" y="255150"/>
                    </a:lnTo>
                    <a:lnTo>
                      <a:pt x="666560" y="206984"/>
                    </a:lnTo>
                    <a:lnTo>
                      <a:pt x="676915" y="157234"/>
                    </a:lnTo>
                    <a:lnTo>
                      <a:pt x="684455" y="106051"/>
                    </a:lnTo>
                    <a:lnTo>
                      <a:pt x="689064" y="53589"/>
                    </a:lnTo>
                    <a:lnTo>
                      <a:pt x="690626" y="0"/>
                    </a:lnTo>
                    <a:close/>
                  </a:path>
                </a:pathLst>
              </a:custGeom>
              <a:solidFill>
                <a:srgbClr val="878563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5" name="object 15"/>
              <p:cNvSpPr/>
              <p:nvPr/>
            </p:nvSpPr>
            <p:spPr>
              <a:xfrm>
                <a:off x="3521709" y="3505200"/>
                <a:ext cx="1278890" cy="685800"/>
              </a:xfrm>
              <a:custGeom>
                <a:avLst/>
                <a:gdLst/>
                <a:ahLst/>
                <a:cxnLst/>
                <a:rect l="l" t="t" r="r" b="b"/>
                <a:pathLst>
                  <a:path w="1278889" h="685800">
                    <a:moveTo>
                      <a:pt x="588263" y="685800"/>
                    </a:moveTo>
                    <a:lnTo>
                      <a:pt x="628841" y="683736"/>
                    </a:lnTo>
                    <a:lnTo>
                      <a:pt x="668564" y="677647"/>
                    </a:lnTo>
                    <a:lnTo>
                      <a:pt x="707316" y="667685"/>
                    </a:lnTo>
                    <a:lnTo>
                      <a:pt x="744983" y="654002"/>
                    </a:lnTo>
                    <a:lnTo>
                      <a:pt x="781449" y="636752"/>
                    </a:lnTo>
                    <a:lnTo>
                      <a:pt x="816598" y="616086"/>
                    </a:lnTo>
                    <a:lnTo>
                      <a:pt x="850316" y="592158"/>
                    </a:lnTo>
                    <a:lnTo>
                      <a:pt x="882487" y="565120"/>
                    </a:lnTo>
                    <a:lnTo>
                      <a:pt x="912995" y="535123"/>
                    </a:lnTo>
                    <a:lnTo>
                      <a:pt x="941726" y="502322"/>
                    </a:lnTo>
                    <a:lnTo>
                      <a:pt x="968564" y="466868"/>
                    </a:lnTo>
                    <a:lnTo>
                      <a:pt x="993393" y="428914"/>
                    </a:lnTo>
                    <a:lnTo>
                      <a:pt x="1016098" y="388613"/>
                    </a:lnTo>
                    <a:lnTo>
                      <a:pt x="1036564" y="346117"/>
                    </a:lnTo>
                    <a:lnTo>
                      <a:pt x="1054676" y="301578"/>
                    </a:lnTo>
                    <a:lnTo>
                      <a:pt x="1070317" y="255150"/>
                    </a:lnTo>
                    <a:lnTo>
                      <a:pt x="1083374" y="206984"/>
                    </a:lnTo>
                    <a:lnTo>
                      <a:pt x="1093729" y="157234"/>
                    </a:lnTo>
                    <a:lnTo>
                      <a:pt x="1101269" y="106051"/>
                    </a:lnTo>
                    <a:lnTo>
                      <a:pt x="1105878" y="53589"/>
                    </a:lnTo>
                    <a:lnTo>
                      <a:pt x="1107439" y="0"/>
                    </a:lnTo>
                    <a:lnTo>
                      <a:pt x="1278889" y="0"/>
                    </a:lnTo>
                    <a:lnTo>
                      <a:pt x="1277328" y="53589"/>
                    </a:lnTo>
                    <a:lnTo>
                      <a:pt x="1272719" y="106051"/>
                    </a:lnTo>
                    <a:lnTo>
                      <a:pt x="1265179" y="157234"/>
                    </a:lnTo>
                    <a:lnTo>
                      <a:pt x="1254824" y="206984"/>
                    </a:lnTo>
                    <a:lnTo>
                      <a:pt x="1241767" y="255150"/>
                    </a:lnTo>
                    <a:lnTo>
                      <a:pt x="1226126" y="301578"/>
                    </a:lnTo>
                    <a:lnTo>
                      <a:pt x="1208014" y="346117"/>
                    </a:lnTo>
                    <a:lnTo>
                      <a:pt x="1187548" y="388613"/>
                    </a:lnTo>
                    <a:lnTo>
                      <a:pt x="1164843" y="428914"/>
                    </a:lnTo>
                    <a:lnTo>
                      <a:pt x="1140014" y="466868"/>
                    </a:lnTo>
                    <a:lnTo>
                      <a:pt x="1113176" y="502322"/>
                    </a:lnTo>
                    <a:lnTo>
                      <a:pt x="1084445" y="535123"/>
                    </a:lnTo>
                    <a:lnTo>
                      <a:pt x="1053937" y="565120"/>
                    </a:lnTo>
                    <a:lnTo>
                      <a:pt x="1021766" y="592158"/>
                    </a:lnTo>
                    <a:lnTo>
                      <a:pt x="988048" y="616086"/>
                    </a:lnTo>
                    <a:lnTo>
                      <a:pt x="952899" y="636752"/>
                    </a:lnTo>
                    <a:lnTo>
                      <a:pt x="916433" y="654002"/>
                    </a:lnTo>
                    <a:lnTo>
                      <a:pt x="878766" y="667685"/>
                    </a:lnTo>
                    <a:lnTo>
                      <a:pt x="840014" y="677647"/>
                    </a:lnTo>
                    <a:lnTo>
                      <a:pt x="800291" y="683736"/>
                    </a:lnTo>
                    <a:lnTo>
                      <a:pt x="759713" y="685800"/>
                    </a:lnTo>
                    <a:lnTo>
                      <a:pt x="588263" y="685800"/>
                    </a:lnTo>
                    <a:lnTo>
                      <a:pt x="546844" y="683628"/>
                    </a:lnTo>
                    <a:lnTo>
                      <a:pt x="506188" y="677210"/>
                    </a:lnTo>
                    <a:lnTo>
                      <a:pt x="466439" y="666694"/>
                    </a:lnTo>
                    <a:lnTo>
                      <a:pt x="427742" y="652226"/>
                    </a:lnTo>
                    <a:lnTo>
                      <a:pt x="390238" y="633954"/>
                    </a:lnTo>
                    <a:lnTo>
                      <a:pt x="354074" y="612024"/>
                    </a:lnTo>
                    <a:lnTo>
                      <a:pt x="319392" y="586584"/>
                    </a:lnTo>
                    <a:lnTo>
                      <a:pt x="286335" y="557780"/>
                    </a:lnTo>
                    <a:lnTo>
                      <a:pt x="255049" y="525759"/>
                    </a:lnTo>
                    <a:lnTo>
                      <a:pt x="225676" y="490670"/>
                    </a:lnTo>
                    <a:lnTo>
                      <a:pt x="198361" y="452658"/>
                    </a:lnTo>
                    <a:lnTo>
                      <a:pt x="173246" y="411870"/>
                    </a:lnTo>
                    <a:lnTo>
                      <a:pt x="150477" y="368455"/>
                    </a:lnTo>
                    <a:lnTo>
                      <a:pt x="130196" y="322558"/>
                    </a:lnTo>
                    <a:lnTo>
                      <a:pt x="112548" y="274326"/>
                    </a:lnTo>
                    <a:lnTo>
                      <a:pt x="97676" y="223908"/>
                    </a:lnTo>
                    <a:lnTo>
                      <a:pt x="85725" y="171450"/>
                    </a:lnTo>
                    <a:lnTo>
                      <a:pt x="0" y="171450"/>
                    </a:lnTo>
                    <a:lnTo>
                      <a:pt x="154939" y="0"/>
                    </a:lnTo>
                    <a:lnTo>
                      <a:pt x="342900" y="171450"/>
                    </a:lnTo>
                    <a:lnTo>
                      <a:pt x="257175" y="171450"/>
                    </a:lnTo>
                    <a:lnTo>
                      <a:pt x="269833" y="226654"/>
                    </a:lnTo>
                    <a:lnTo>
                      <a:pt x="285769" y="279691"/>
                    </a:lnTo>
                    <a:lnTo>
                      <a:pt x="304820" y="330364"/>
                    </a:lnTo>
                    <a:lnTo>
                      <a:pt x="326826" y="378481"/>
                    </a:lnTo>
                    <a:lnTo>
                      <a:pt x="351627" y="423848"/>
                    </a:lnTo>
                    <a:lnTo>
                      <a:pt x="379062" y="466270"/>
                    </a:lnTo>
                    <a:lnTo>
                      <a:pt x="408971" y="505555"/>
                    </a:lnTo>
                    <a:lnTo>
                      <a:pt x="441193" y="541508"/>
                    </a:lnTo>
                    <a:lnTo>
                      <a:pt x="475568" y="573935"/>
                    </a:lnTo>
                    <a:lnTo>
                      <a:pt x="511935" y="602642"/>
                    </a:lnTo>
                    <a:lnTo>
                      <a:pt x="550134" y="627437"/>
                    </a:lnTo>
                    <a:lnTo>
                      <a:pt x="590004" y="648124"/>
                    </a:lnTo>
                    <a:lnTo>
                      <a:pt x="631385" y="664510"/>
                    </a:lnTo>
                    <a:lnTo>
                      <a:pt x="674115" y="676401"/>
                    </a:lnTo>
                  </a:path>
                </a:pathLst>
              </a:custGeom>
              <a:ln w="25400">
                <a:solidFill>
                  <a:srgbClr val="7A7858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16" name="object 16"/>
            <p:cNvSpPr/>
            <p:nvPr/>
          </p:nvSpPr>
          <p:spPr>
            <a:xfrm>
              <a:off x="7696200" y="1676400"/>
              <a:ext cx="0" cy="3505200"/>
            </a:xfrm>
            <a:custGeom>
              <a:avLst/>
              <a:gdLst/>
              <a:ahLst/>
              <a:cxnLst/>
              <a:rect l="l" t="t" r="r" b="b"/>
              <a:pathLst>
                <a:path h="3505200">
                  <a:moveTo>
                    <a:pt x="0" y="0"/>
                  </a:moveTo>
                  <a:lnTo>
                    <a:pt x="0" y="3505200"/>
                  </a:lnTo>
                </a:path>
              </a:pathLst>
            </a:custGeom>
            <a:ln w="12700">
              <a:solidFill>
                <a:srgbClr val="A6A17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17" name="object 17"/>
            <p:cNvGrpSpPr/>
            <p:nvPr/>
          </p:nvGrpSpPr>
          <p:grpSpPr>
            <a:xfrm>
              <a:off x="3127990" y="3492500"/>
              <a:ext cx="3057525" cy="4978400"/>
              <a:chOff x="460984" y="3492500"/>
              <a:chExt cx="3057525" cy="4978400"/>
            </a:xfrm>
          </p:grpSpPr>
          <p:sp>
            <p:nvSpPr>
              <p:cNvPr id="18" name="object 18"/>
              <p:cNvSpPr/>
              <p:nvPr/>
            </p:nvSpPr>
            <p:spPr>
              <a:xfrm>
                <a:off x="1923923" y="3581400"/>
                <a:ext cx="748030" cy="686435"/>
              </a:xfrm>
              <a:custGeom>
                <a:avLst/>
                <a:gdLst/>
                <a:ahLst/>
                <a:cxnLst/>
                <a:rect l="l" t="t" r="r" b="b"/>
                <a:pathLst>
                  <a:path w="748030" h="686435">
                    <a:moveTo>
                      <a:pt x="747902" y="678688"/>
                    </a:moveTo>
                    <a:lnTo>
                      <a:pt x="703934" y="669358"/>
                    </a:lnTo>
                    <a:lnTo>
                      <a:pt x="661126" y="656413"/>
                    </a:lnTo>
                    <a:lnTo>
                      <a:pt x="619611" y="639988"/>
                    </a:lnTo>
                    <a:lnTo>
                      <a:pt x="579518" y="620220"/>
                    </a:lnTo>
                    <a:lnTo>
                      <a:pt x="540981" y="597243"/>
                    </a:lnTo>
                    <a:lnTo>
                      <a:pt x="504129" y="571192"/>
                    </a:lnTo>
                    <a:lnTo>
                      <a:pt x="469094" y="542203"/>
                    </a:lnTo>
                    <a:lnTo>
                      <a:pt x="436006" y="510413"/>
                    </a:lnTo>
                    <a:lnTo>
                      <a:pt x="404998" y="475955"/>
                    </a:lnTo>
                    <a:lnTo>
                      <a:pt x="376201" y="438965"/>
                    </a:lnTo>
                    <a:lnTo>
                      <a:pt x="349744" y="399579"/>
                    </a:lnTo>
                    <a:lnTo>
                      <a:pt x="325760" y="357933"/>
                    </a:lnTo>
                    <a:lnTo>
                      <a:pt x="304380" y="314162"/>
                    </a:lnTo>
                    <a:lnTo>
                      <a:pt x="285735" y="268400"/>
                    </a:lnTo>
                    <a:lnTo>
                      <a:pt x="269956" y="220784"/>
                    </a:lnTo>
                    <a:lnTo>
                      <a:pt x="257175" y="171450"/>
                    </a:lnTo>
                    <a:lnTo>
                      <a:pt x="342900" y="171450"/>
                    </a:lnTo>
                    <a:lnTo>
                      <a:pt x="152526" y="0"/>
                    </a:lnTo>
                    <a:lnTo>
                      <a:pt x="0" y="171450"/>
                    </a:lnTo>
                    <a:lnTo>
                      <a:pt x="85725" y="171450"/>
                    </a:lnTo>
                    <a:lnTo>
                      <a:pt x="98663" y="221373"/>
                    </a:lnTo>
                    <a:lnTo>
                      <a:pt x="114597" y="269381"/>
                    </a:lnTo>
                    <a:lnTo>
                      <a:pt x="133382" y="315362"/>
                    </a:lnTo>
                    <a:lnTo>
                      <a:pt x="154871" y="359204"/>
                    </a:lnTo>
                    <a:lnTo>
                      <a:pt x="178921" y="400796"/>
                    </a:lnTo>
                    <a:lnTo>
                      <a:pt x="205384" y="440025"/>
                    </a:lnTo>
                    <a:lnTo>
                      <a:pt x="234116" y="476780"/>
                    </a:lnTo>
                    <a:lnTo>
                      <a:pt x="264971" y="510950"/>
                    </a:lnTo>
                    <a:lnTo>
                      <a:pt x="297804" y="542423"/>
                    </a:lnTo>
                    <a:lnTo>
                      <a:pt x="332470" y="571087"/>
                    </a:lnTo>
                    <a:lnTo>
                      <a:pt x="368822" y="596830"/>
                    </a:lnTo>
                    <a:lnTo>
                      <a:pt x="406715" y="619542"/>
                    </a:lnTo>
                    <a:lnTo>
                      <a:pt x="446005" y="639110"/>
                    </a:lnTo>
                    <a:lnTo>
                      <a:pt x="486545" y="655423"/>
                    </a:lnTo>
                    <a:lnTo>
                      <a:pt x="528191" y="668369"/>
                    </a:lnTo>
                    <a:lnTo>
                      <a:pt x="570795" y="677836"/>
                    </a:lnTo>
                    <a:lnTo>
                      <a:pt x="614215" y="683713"/>
                    </a:lnTo>
                    <a:lnTo>
                      <a:pt x="658302" y="685889"/>
                    </a:lnTo>
                    <a:lnTo>
                      <a:pt x="702913" y="684251"/>
                    </a:lnTo>
                    <a:lnTo>
                      <a:pt x="747902" y="678688"/>
                    </a:lnTo>
                    <a:close/>
                  </a:path>
                </a:pathLst>
              </a:custGeom>
              <a:solidFill>
                <a:srgbClr val="A9A47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9" name="object 19"/>
              <p:cNvSpPr/>
              <p:nvPr/>
            </p:nvSpPr>
            <p:spPr>
              <a:xfrm>
                <a:off x="2585974" y="3581400"/>
                <a:ext cx="767080" cy="685800"/>
              </a:xfrm>
              <a:custGeom>
                <a:avLst/>
                <a:gdLst/>
                <a:ahLst/>
                <a:cxnLst/>
                <a:rect l="l" t="t" r="r" b="b"/>
                <a:pathLst>
                  <a:path w="767079" h="685800">
                    <a:moveTo>
                      <a:pt x="766825" y="0"/>
                    </a:moveTo>
                    <a:lnTo>
                      <a:pt x="595376" y="0"/>
                    </a:lnTo>
                    <a:lnTo>
                      <a:pt x="593742" y="51176"/>
                    </a:lnTo>
                    <a:lnTo>
                      <a:pt x="588920" y="101332"/>
                    </a:lnTo>
                    <a:lnTo>
                      <a:pt x="581023" y="150335"/>
                    </a:lnTo>
                    <a:lnTo>
                      <a:pt x="570167" y="198052"/>
                    </a:lnTo>
                    <a:lnTo>
                      <a:pt x="556467" y="244350"/>
                    </a:lnTo>
                    <a:lnTo>
                      <a:pt x="540037" y="289097"/>
                    </a:lnTo>
                    <a:lnTo>
                      <a:pt x="520995" y="332160"/>
                    </a:lnTo>
                    <a:lnTo>
                      <a:pt x="499453" y="373406"/>
                    </a:lnTo>
                    <a:lnTo>
                      <a:pt x="475528" y="412703"/>
                    </a:lnTo>
                    <a:lnTo>
                      <a:pt x="449335" y="449917"/>
                    </a:lnTo>
                    <a:lnTo>
                      <a:pt x="420989" y="484917"/>
                    </a:lnTo>
                    <a:lnTo>
                      <a:pt x="390604" y="517570"/>
                    </a:lnTo>
                    <a:lnTo>
                      <a:pt x="358297" y="547742"/>
                    </a:lnTo>
                    <a:lnTo>
                      <a:pt x="324182" y="575302"/>
                    </a:lnTo>
                    <a:lnTo>
                      <a:pt x="288374" y="600116"/>
                    </a:lnTo>
                    <a:lnTo>
                      <a:pt x="250989" y="622053"/>
                    </a:lnTo>
                    <a:lnTo>
                      <a:pt x="212141" y="640978"/>
                    </a:lnTo>
                    <a:lnTo>
                      <a:pt x="171947" y="656760"/>
                    </a:lnTo>
                    <a:lnTo>
                      <a:pt x="130520" y="669266"/>
                    </a:lnTo>
                    <a:lnTo>
                      <a:pt x="87977" y="678363"/>
                    </a:lnTo>
                    <a:lnTo>
                      <a:pt x="44431" y="683918"/>
                    </a:lnTo>
                    <a:lnTo>
                      <a:pt x="0" y="685800"/>
                    </a:lnTo>
                    <a:lnTo>
                      <a:pt x="171450" y="685800"/>
                    </a:lnTo>
                    <a:lnTo>
                      <a:pt x="215881" y="683918"/>
                    </a:lnTo>
                    <a:lnTo>
                      <a:pt x="259427" y="678363"/>
                    </a:lnTo>
                    <a:lnTo>
                      <a:pt x="301970" y="669266"/>
                    </a:lnTo>
                    <a:lnTo>
                      <a:pt x="343397" y="656760"/>
                    </a:lnTo>
                    <a:lnTo>
                      <a:pt x="383591" y="640978"/>
                    </a:lnTo>
                    <a:lnTo>
                      <a:pt x="422439" y="622053"/>
                    </a:lnTo>
                    <a:lnTo>
                      <a:pt x="459824" y="600116"/>
                    </a:lnTo>
                    <a:lnTo>
                      <a:pt x="495632" y="575302"/>
                    </a:lnTo>
                    <a:lnTo>
                      <a:pt x="529747" y="547742"/>
                    </a:lnTo>
                    <a:lnTo>
                      <a:pt x="562054" y="517570"/>
                    </a:lnTo>
                    <a:lnTo>
                      <a:pt x="592439" y="484917"/>
                    </a:lnTo>
                    <a:lnTo>
                      <a:pt x="620785" y="449917"/>
                    </a:lnTo>
                    <a:lnTo>
                      <a:pt x="646978" y="412703"/>
                    </a:lnTo>
                    <a:lnTo>
                      <a:pt x="670903" y="373406"/>
                    </a:lnTo>
                    <a:lnTo>
                      <a:pt x="692445" y="332160"/>
                    </a:lnTo>
                    <a:lnTo>
                      <a:pt x="711487" y="289097"/>
                    </a:lnTo>
                    <a:lnTo>
                      <a:pt x="727917" y="244350"/>
                    </a:lnTo>
                    <a:lnTo>
                      <a:pt x="741617" y="198052"/>
                    </a:lnTo>
                    <a:lnTo>
                      <a:pt x="752473" y="150335"/>
                    </a:lnTo>
                    <a:lnTo>
                      <a:pt x="760370" y="101332"/>
                    </a:lnTo>
                    <a:lnTo>
                      <a:pt x="765192" y="51176"/>
                    </a:lnTo>
                    <a:lnTo>
                      <a:pt x="766825" y="0"/>
                    </a:lnTo>
                    <a:close/>
                  </a:path>
                </a:pathLst>
              </a:custGeom>
              <a:solidFill>
                <a:srgbClr val="878563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20" name="object 20"/>
              <p:cNvSpPr/>
              <p:nvPr/>
            </p:nvSpPr>
            <p:spPr>
              <a:xfrm>
                <a:off x="1923923" y="3581400"/>
                <a:ext cx="1429385" cy="685800"/>
              </a:xfrm>
              <a:custGeom>
                <a:avLst/>
                <a:gdLst/>
                <a:ahLst/>
                <a:cxnLst/>
                <a:rect l="l" t="t" r="r" b="b"/>
                <a:pathLst>
                  <a:path w="1429385" h="685800">
                    <a:moveTo>
                      <a:pt x="662051" y="685800"/>
                    </a:moveTo>
                    <a:lnTo>
                      <a:pt x="706482" y="683918"/>
                    </a:lnTo>
                    <a:lnTo>
                      <a:pt x="750028" y="678363"/>
                    </a:lnTo>
                    <a:lnTo>
                      <a:pt x="792571" y="669266"/>
                    </a:lnTo>
                    <a:lnTo>
                      <a:pt x="833998" y="656760"/>
                    </a:lnTo>
                    <a:lnTo>
                      <a:pt x="874192" y="640978"/>
                    </a:lnTo>
                    <a:lnTo>
                      <a:pt x="913040" y="622053"/>
                    </a:lnTo>
                    <a:lnTo>
                      <a:pt x="950425" y="600116"/>
                    </a:lnTo>
                    <a:lnTo>
                      <a:pt x="986233" y="575302"/>
                    </a:lnTo>
                    <a:lnTo>
                      <a:pt x="1020348" y="547742"/>
                    </a:lnTo>
                    <a:lnTo>
                      <a:pt x="1052655" y="517570"/>
                    </a:lnTo>
                    <a:lnTo>
                      <a:pt x="1083040" y="484917"/>
                    </a:lnTo>
                    <a:lnTo>
                      <a:pt x="1111386" y="449917"/>
                    </a:lnTo>
                    <a:lnTo>
                      <a:pt x="1137579" y="412703"/>
                    </a:lnTo>
                    <a:lnTo>
                      <a:pt x="1161504" y="373406"/>
                    </a:lnTo>
                    <a:lnTo>
                      <a:pt x="1183046" y="332160"/>
                    </a:lnTo>
                    <a:lnTo>
                      <a:pt x="1202088" y="289097"/>
                    </a:lnTo>
                    <a:lnTo>
                      <a:pt x="1218518" y="244350"/>
                    </a:lnTo>
                    <a:lnTo>
                      <a:pt x="1232218" y="198052"/>
                    </a:lnTo>
                    <a:lnTo>
                      <a:pt x="1243074" y="150335"/>
                    </a:lnTo>
                    <a:lnTo>
                      <a:pt x="1250971" y="101332"/>
                    </a:lnTo>
                    <a:lnTo>
                      <a:pt x="1255793" y="51176"/>
                    </a:lnTo>
                    <a:lnTo>
                      <a:pt x="1257427" y="0"/>
                    </a:lnTo>
                    <a:lnTo>
                      <a:pt x="1428876" y="0"/>
                    </a:lnTo>
                    <a:lnTo>
                      <a:pt x="1427243" y="51176"/>
                    </a:lnTo>
                    <a:lnTo>
                      <a:pt x="1422421" y="101332"/>
                    </a:lnTo>
                    <a:lnTo>
                      <a:pt x="1414524" y="150335"/>
                    </a:lnTo>
                    <a:lnTo>
                      <a:pt x="1403668" y="198052"/>
                    </a:lnTo>
                    <a:lnTo>
                      <a:pt x="1389968" y="244350"/>
                    </a:lnTo>
                    <a:lnTo>
                      <a:pt x="1373538" y="289097"/>
                    </a:lnTo>
                    <a:lnTo>
                      <a:pt x="1354496" y="332160"/>
                    </a:lnTo>
                    <a:lnTo>
                      <a:pt x="1332954" y="373406"/>
                    </a:lnTo>
                    <a:lnTo>
                      <a:pt x="1309029" y="412703"/>
                    </a:lnTo>
                    <a:lnTo>
                      <a:pt x="1282836" y="449917"/>
                    </a:lnTo>
                    <a:lnTo>
                      <a:pt x="1254490" y="484917"/>
                    </a:lnTo>
                    <a:lnTo>
                      <a:pt x="1224105" y="517570"/>
                    </a:lnTo>
                    <a:lnTo>
                      <a:pt x="1191798" y="547742"/>
                    </a:lnTo>
                    <a:lnTo>
                      <a:pt x="1157683" y="575302"/>
                    </a:lnTo>
                    <a:lnTo>
                      <a:pt x="1121875" y="600116"/>
                    </a:lnTo>
                    <a:lnTo>
                      <a:pt x="1084490" y="622053"/>
                    </a:lnTo>
                    <a:lnTo>
                      <a:pt x="1045642" y="640978"/>
                    </a:lnTo>
                    <a:lnTo>
                      <a:pt x="1005448" y="656760"/>
                    </a:lnTo>
                    <a:lnTo>
                      <a:pt x="964021" y="669266"/>
                    </a:lnTo>
                    <a:lnTo>
                      <a:pt x="921478" y="678363"/>
                    </a:lnTo>
                    <a:lnTo>
                      <a:pt x="877932" y="683918"/>
                    </a:lnTo>
                    <a:lnTo>
                      <a:pt x="833501" y="685800"/>
                    </a:lnTo>
                    <a:lnTo>
                      <a:pt x="662051" y="685800"/>
                    </a:lnTo>
                    <a:lnTo>
                      <a:pt x="617158" y="683861"/>
                    </a:lnTo>
                    <a:lnTo>
                      <a:pt x="573039" y="678128"/>
                    </a:lnTo>
                    <a:lnTo>
                      <a:pt x="529834" y="668725"/>
                    </a:lnTo>
                    <a:lnTo>
                      <a:pt x="487679" y="655775"/>
                    </a:lnTo>
                    <a:lnTo>
                      <a:pt x="446716" y="639403"/>
                    </a:lnTo>
                    <a:lnTo>
                      <a:pt x="407082" y="619731"/>
                    </a:lnTo>
                    <a:lnTo>
                      <a:pt x="368916" y="596885"/>
                    </a:lnTo>
                    <a:lnTo>
                      <a:pt x="332357" y="570987"/>
                    </a:lnTo>
                    <a:lnTo>
                      <a:pt x="297545" y="542162"/>
                    </a:lnTo>
                    <a:lnTo>
                      <a:pt x="264617" y="510534"/>
                    </a:lnTo>
                    <a:lnTo>
                      <a:pt x="233714" y="476227"/>
                    </a:lnTo>
                    <a:lnTo>
                      <a:pt x="204973" y="439363"/>
                    </a:lnTo>
                    <a:lnTo>
                      <a:pt x="178534" y="400068"/>
                    </a:lnTo>
                    <a:lnTo>
                      <a:pt x="154535" y="358465"/>
                    </a:lnTo>
                    <a:lnTo>
                      <a:pt x="133116" y="314677"/>
                    </a:lnTo>
                    <a:lnTo>
                      <a:pt x="114415" y="268830"/>
                    </a:lnTo>
                    <a:lnTo>
                      <a:pt x="98572" y="221046"/>
                    </a:lnTo>
                    <a:lnTo>
                      <a:pt x="85725" y="171450"/>
                    </a:lnTo>
                    <a:lnTo>
                      <a:pt x="0" y="171450"/>
                    </a:lnTo>
                    <a:lnTo>
                      <a:pt x="152526" y="0"/>
                    </a:lnTo>
                    <a:lnTo>
                      <a:pt x="342900" y="171450"/>
                    </a:lnTo>
                    <a:lnTo>
                      <a:pt x="257175" y="171450"/>
                    </a:lnTo>
                    <a:lnTo>
                      <a:pt x="269956" y="220784"/>
                    </a:lnTo>
                    <a:lnTo>
                      <a:pt x="285735" y="268400"/>
                    </a:lnTo>
                    <a:lnTo>
                      <a:pt x="304380" y="314162"/>
                    </a:lnTo>
                    <a:lnTo>
                      <a:pt x="325760" y="357933"/>
                    </a:lnTo>
                    <a:lnTo>
                      <a:pt x="349744" y="399579"/>
                    </a:lnTo>
                    <a:lnTo>
                      <a:pt x="376201" y="438965"/>
                    </a:lnTo>
                    <a:lnTo>
                      <a:pt x="404998" y="475955"/>
                    </a:lnTo>
                    <a:lnTo>
                      <a:pt x="436006" y="510413"/>
                    </a:lnTo>
                    <a:lnTo>
                      <a:pt x="469094" y="542203"/>
                    </a:lnTo>
                    <a:lnTo>
                      <a:pt x="504129" y="571192"/>
                    </a:lnTo>
                    <a:lnTo>
                      <a:pt x="540981" y="597243"/>
                    </a:lnTo>
                    <a:lnTo>
                      <a:pt x="579518" y="620220"/>
                    </a:lnTo>
                    <a:lnTo>
                      <a:pt x="619611" y="639988"/>
                    </a:lnTo>
                    <a:lnTo>
                      <a:pt x="661126" y="656413"/>
                    </a:lnTo>
                    <a:lnTo>
                      <a:pt x="703934" y="669358"/>
                    </a:lnTo>
                    <a:lnTo>
                      <a:pt x="747902" y="678688"/>
                    </a:lnTo>
                  </a:path>
                </a:pathLst>
              </a:custGeom>
              <a:ln w="25400">
                <a:solidFill>
                  <a:srgbClr val="7A7858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21" name="object 21"/>
              <p:cNvSpPr/>
              <p:nvPr/>
            </p:nvSpPr>
            <p:spPr>
              <a:xfrm>
                <a:off x="473684" y="3505200"/>
                <a:ext cx="674370" cy="686435"/>
              </a:xfrm>
              <a:custGeom>
                <a:avLst/>
                <a:gdLst/>
                <a:ahLst/>
                <a:cxnLst/>
                <a:rect l="l" t="t" r="r" b="b"/>
                <a:pathLst>
                  <a:path w="674369" h="686435">
                    <a:moveTo>
                      <a:pt x="674077" y="676401"/>
                    </a:moveTo>
                    <a:lnTo>
                      <a:pt x="631358" y="664510"/>
                    </a:lnTo>
                    <a:lnTo>
                      <a:pt x="589989" y="648124"/>
                    </a:lnTo>
                    <a:lnTo>
                      <a:pt x="550130" y="627437"/>
                    </a:lnTo>
                    <a:lnTo>
                      <a:pt x="511943" y="602642"/>
                    </a:lnTo>
                    <a:lnTo>
                      <a:pt x="475586" y="573935"/>
                    </a:lnTo>
                    <a:lnTo>
                      <a:pt x="441220" y="541508"/>
                    </a:lnTo>
                    <a:lnTo>
                      <a:pt x="409005" y="505555"/>
                    </a:lnTo>
                    <a:lnTo>
                      <a:pt x="379101" y="466270"/>
                    </a:lnTo>
                    <a:lnTo>
                      <a:pt x="351668" y="423848"/>
                    </a:lnTo>
                    <a:lnTo>
                      <a:pt x="326866" y="378481"/>
                    </a:lnTo>
                    <a:lnTo>
                      <a:pt x="304856" y="330364"/>
                    </a:lnTo>
                    <a:lnTo>
                      <a:pt x="285797" y="279691"/>
                    </a:lnTo>
                    <a:lnTo>
                      <a:pt x="269850" y="226654"/>
                    </a:lnTo>
                    <a:lnTo>
                      <a:pt x="257175" y="171450"/>
                    </a:lnTo>
                    <a:lnTo>
                      <a:pt x="342900" y="171450"/>
                    </a:lnTo>
                    <a:lnTo>
                      <a:pt x="154965" y="0"/>
                    </a:lnTo>
                    <a:lnTo>
                      <a:pt x="0" y="171450"/>
                    </a:lnTo>
                    <a:lnTo>
                      <a:pt x="85725" y="171450"/>
                    </a:lnTo>
                    <a:lnTo>
                      <a:pt x="97890" y="224769"/>
                    </a:lnTo>
                    <a:lnTo>
                      <a:pt x="113028" y="275874"/>
                    </a:lnTo>
                    <a:lnTo>
                      <a:pt x="130981" y="324631"/>
                    </a:lnTo>
                    <a:lnTo>
                      <a:pt x="151595" y="370906"/>
                    </a:lnTo>
                    <a:lnTo>
                      <a:pt x="174713" y="414566"/>
                    </a:lnTo>
                    <a:lnTo>
                      <a:pt x="200179" y="455476"/>
                    </a:lnTo>
                    <a:lnTo>
                      <a:pt x="227839" y="493504"/>
                    </a:lnTo>
                    <a:lnTo>
                      <a:pt x="257535" y="528516"/>
                    </a:lnTo>
                    <a:lnTo>
                      <a:pt x="289113" y="560379"/>
                    </a:lnTo>
                    <a:lnTo>
                      <a:pt x="322416" y="588958"/>
                    </a:lnTo>
                    <a:lnTo>
                      <a:pt x="357288" y="614121"/>
                    </a:lnTo>
                    <a:lnTo>
                      <a:pt x="393575" y="635734"/>
                    </a:lnTo>
                    <a:lnTo>
                      <a:pt x="431119" y="653663"/>
                    </a:lnTo>
                    <a:lnTo>
                      <a:pt x="469765" y="667775"/>
                    </a:lnTo>
                    <a:lnTo>
                      <a:pt x="509358" y="677936"/>
                    </a:lnTo>
                    <a:lnTo>
                      <a:pt x="549742" y="684012"/>
                    </a:lnTo>
                    <a:lnTo>
                      <a:pt x="590760" y="685871"/>
                    </a:lnTo>
                    <a:lnTo>
                      <a:pt x="632257" y="683379"/>
                    </a:lnTo>
                    <a:lnTo>
                      <a:pt x="674077" y="676401"/>
                    </a:lnTo>
                    <a:close/>
                  </a:path>
                </a:pathLst>
              </a:custGeom>
              <a:solidFill>
                <a:srgbClr val="A9A47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22" name="object 22"/>
              <p:cNvSpPr/>
              <p:nvPr/>
            </p:nvSpPr>
            <p:spPr>
              <a:xfrm>
                <a:off x="1062037" y="3505200"/>
                <a:ext cx="690880" cy="685800"/>
              </a:xfrm>
              <a:custGeom>
                <a:avLst/>
                <a:gdLst/>
                <a:ahLst/>
                <a:cxnLst/>
                <a:rect l="l" t="t" r="r" b="b"/>
                <a:pathLst>
                  <a:path w="690880" h="685800">
                    <a:moveTo>
                      <a:pt x="690562" y="0"/>
                    </a:moveTo>
                    <a:lnTo>
                      <a:pt x="519112" y="0"/>
                    </a:lnTo>
                    <a:lnTo>
                      <a:pt x="517550" y="53589"/>
                    </a:lnTo>
                    <a:lnTo>
                      <a:pt x="512942" y="106051"/>
                    </a:lnTo>
                    <a:lnTo>
                      <a:pt x="505402" y="157234"/>
                    </a:lnTo>
                    <a:lnTo>
                      <a:pt x="495047" y="206984"/>
                    </a:lnTo>
                    <a:lnTo>
                      <a:pt x="481991" y="255150"/>
                    </a:lnTo>
                    <a:lnTo>
                      <a:pt x="466350" y="301578"/>
                    </a:lnTo>
                    <a:lnTo>
                      <a:pt x="448239" y="346117"/>
                    </a:lnTo>
                    <a:lnTo>
                      <a:pt x="427774" y="388613"/>
                    </a:lnTo>
                    <a:lnTo>
                      <a:pt x="405070" y="428914"/>
                    </a:lnTo>
                    <a:lnTo>
                      <a:pt x="380243" y="466868"/>
                    </a:lnTo>
                    <a:lnTo>
                      <a:pt x="353408" y="502322"/>
                    </a:lnTo>
                    <a:lnTo>
                      <a:pt x="324680" y="535123"/>
                    </a:lnTo>
                    <a:lnTo>
                      <a:pt x="294175" y="565120"/>
                    </a:lnTo>
                    <a:lnTo>
                      <a:pt x="262008" y="592158"/>
                    </a:lnTo>
                    <a:lnTo>
                      <a:pt x="228294" y="616086"/>
                    </a:lnTo>
                    <a:lnTo>
                      <a:pt x="193149" y="636752"/>
                    </a:lnTo>
                    <a:lnTo>
                      <a:pt x="156689" y="654002"/>
                    </a:lnTo>
                    <a:lnTo>
                      <a:pt x="119029" y="667685"/>
                    </a:lnTo>
                    <a:lnTo>
                      <a:pt x="80283" y="677647"/>
                    </a:lnTo>
                    <a:lnTo>
                      <a:pt x="40568" y="683736"/>
                    </a:lnTo>
                    <a:lnTo>
                      <a:pt x="0" y="685800"/>
                    </a:lnTo>
                    <a:lnTo>
                      <a:pt x="171450" y="685800"/>
                    </a:lnTo>
                    <a:lnTo>
                      <a:pt x="212018" y="683736"/>
                    </a:lnTo>
                    <a:lnTo>
                      <a:pt x="251733" y="677647"/>
                    </a:lnTo>
                    <a:lnTo>
                      <a:pt x="290479" y="667685"/>
                    </a:lnTo>
                    <a:lnTo>
                      <a:pt x="328139" y="654002"/>
                    </a:lnTo>
                    <a:lnTo>
                      <a:pt x="364599" y="636752"/>
                    </a:lnTo>
                    <a:lnTo>
                      <a:pt x="399744" y="616086"/>
                    </a:lnTo>
                    <a:lnTo>
                      <a:pt x="433458" y="592158"/>
                    </a:lnTo>
                    <a:lnTo>
                      <a:pt x="465625" y="565120"/>
                    </a:lnTo>
                    <a:lnTo>
                      <a:pt x="496130" y="535123"/>
                    </a:lnTo>
                    <a:lnTo>
                      <a:pt x="524858" y="502322"/>
                    </a:lnTo>
                    <a:lnTo>
                      <a:pt x="551693" y="466868"/>
                    </a:lnTo>
                    <a:lnTo>
                      <a:pt x="576520" y="428914"/>
                    </a:lnTo>
                    <a:lnTo>
                      <a:pt x="599224" y="388613"/>
                    </a:lnTo>
                    <a:lnTo>
                      <a:pt x="619689" y="346117"/>
                    </a:lnTo>
                    <a:lnTo>
                      <a:pt x="637800" y="301578"/>
                    </a:lnTo>
                    <a:lnTo>
                      <a:pt x="653441" y="255150"/>
                    </a:lnTo>
                    <a:lnTo>
                      <a:pt x="666497" y="206984"/>
                    </a:lnTo>
                    <a:lnTo>
                      <a:pt x="676852" y="157234"/>
                    </a:lnTo>
                    <a:lnTo>
                      <a:pt x="684392" y="106051"/>
                    </a:lnTo>
                    <a:lnTo>
                      <a:pt x="689000" y="53589"/>
                    </a:lnTo>
                    <a:lnTo>
                      <a:pt x="690562" y="0"/>
                    </a:lnTo>
                    <a:close/>
                  </a:path>
                </a:pathLst>
              </a:custGeom>
              <a:solidFill>
                <a:srgbClr val="878563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23" name="object 23"/>
              <p:cNvSpPr/>
              <p:nvPr/>
            </p:nvSpPr>
            <p:spPr>
              <a:xfrm>
                <a:off x="473684" y="3505200"/>
                <a:ext cx="1279525" cy="685800"/>
              </a:xfrm>
              <a:custGeom>
                <a:avLst/>
                <a:gdLst/>
                <a:ahLst/>
                <a:cxnLst/>
                <a:rect l="l" t="t" r="r" b="b"/>
                <a:pathLst>
                  <a:path w="1279525" h="685800">
                    <a:moveTo>
                      <a:pt x="588352" y="685800"/>
                    </a:moveTo>
                    <a:lnTo>
                      <a:pt x="628921" y="683736"/>
                    </a:lnTo>
                    <a:lnTo>
                      <a:pt x="668636" y="677647"/>
                    </a:lnTo>
                    <a:lnTo>
                      <a:pt x="707382" y="667685"/>
                    </a:lnTo>
                    <a:lnTo>
                      <a:pt x="745042" y="654002"/>
                    </a:lnTo>
                    <a:lnTo>
                      <a:pt x="781502" y="636752"/>
                    </a:lnTo>
                    <a:lnTo>
                      <a:pt x="816647" y="616086"/>
                    </a:lnTo>
                    <a:lnTo>
                      <a:pt x="850360" y="592158"/>
                    </a:lnTo>
                    <a:lnTo>
                      <a:pt x="882528" y="565120"/>
                    </a:lnTo>
                    <a:lnTo>
                      <a:pt x="913033" y="535123"/>
                    </a:lnTo>
                    <a:lnTo>
                      <a:pt x="941761" y="502322"/>
                    </a:lnTo>
                    <a:lnTo>
                      <a:pt x="968596" y="466868"/>
                    </a:lnTo>
                    <a:lnTo>
                      <a:pt x="993423" y="428914"/>
                    </a:lnTo>
                    <a:lnTo>
                      <a:pt x="1016127" y="388613"/>
                    </a:lnTo>
                    <a:lnTo>
                      <a:pt x="1036592" y="346117"/>
                    </a:lnTo>
                    <a:lnTo>
                      <a:pt x="1054703" y="301578"/>
                    </a:lnTo>
                    <a:lnTo>
                      <a:pt x="1070344" y="255150"/>
                    </a:lnTo>
                    <a:lnTo>
                      <a:pt x="1083399" y="206984"/>
                    </a:lnTo>
                    <a:lnTo>
                      <a:pt x="1093755" y="157234"/>
                    </a:lnTo>
                    <a:lnTo>
                      <a:pt x="1101295" y="106051"/>
                    </a:lnTo>
                    <a:lnTo>
                      <a:pt x="1105903" y="53589"/>
                    </a:lnTo>
                    <a:lnTo>
                      <a:pt x="1107465" y="0"/>
                    </a:lnTo>
                    <a:lnTo>
                      <a:pt x="1278915" y="0"/>
                    </a:lnTo>
                    <a:lnTo>
                      <a:pt x="1277353" y="53589"/>
                    </a:lnTo>
                    <a:lnTo>
                      <a:pt x="1272745" y="106051"/>
                    </a:lnTo>
                    <a:lnTo>
                      <a:pt x="1265205" y="157234"/>
                    </a:lnTo>
                    <a:lnTo>
                      <a:pt x="1254849" y="206984"/>
                    </a:lnTo>
                    <a:lnTo>
                      <a:pt x="1241794" y="255150"/>
                    </a:lnTo>
                    <a:lnTo>
                      <a:pt x="1226153" y="301578"/>
                    </a:lnTo>
                    <a:lnTo>
                      <a:pt x="1208042" y="346117"/>
                    </a:lnTo>
                    <a:lnTo>
                      <a:pt x="1187577" y="388613"/>
                    </a:lnTo>
                    <a:lnTo>
                      <a:pt x="1164873" y="428914"/>
                    </a:lnTo>
                    <a:lnTo>
                      <a:pt x="1140046" y="466868"/>
                    </a:lnTo>
                    <a:lnTo>
                      <a:pt x="1113211" y="502322"/>
                    </a:lnTo>
                    <a:lnTo>
                      <a:pt x="1084483" y="535123"/>
                    </a:lnTo>
                    <a:lnTo>
                      <a:pt x="1053978" y="565120"/>
                    </a:lnTo>
                    <a:lnTo>
                      <a:pt x="1021810" y="592158"/>
                    </a:lnTo>
                    <a:lnTo>
                      <a:pt x="988097" y="616086"/>
                    </a:lnTo>
                    <a:lnTo>
                      <a:pt x="952952" y="636752"/>
                    </a:lnTo>
                    <a:lnTo>
                      <a:pt x="916492" y="654002"/>
                    </a:lnTo>
                    <a:lnTo>
                      <a:pt x="878832" y="667685"/>
                    </a:lnTo>
                    <a:lnTo>
                      <a:pt x="840086" y="677647"/>
                    </a:lnTo>
                    <a:lnTo>
                      <a:pt x="800371" y="683736"/>
                    </a:lnTo>
                    <a:lnTo>
                      <a:pt x="759802" y="685800"/>
                    </a:lnTo>
                    <a:lnTo>
                      <a:pt x="588352" y="685800"/>
                    </a:lnTo>
                    <a:lnTo>
                      <a:pt x="546914" y="683628"/>
                    </a:lnTo>
                    <a:lnTo>
                      <a:pt x="506242" y="677210"/>
                    </a:lnTo>
                    <a:lnTo>
                      <a:pt x="466480" y="666694"/>
                    </a:lnTo>
                    <a:lnTo>
                      <a:pt x="427771" y="652226"/>
                    </a:lnTo>
                    <a:lnTo>
                      <a:pt x="390259" y="633954"/>
                    </a:lnTo>
                    <a:lnTo>
                      <a:pt x="354087" y="612024"/>
                    </a:lnTo>
                    <a:lnTo>
                      <a:pt x="319399" y="586584"/>
                    </a:lnTo>
                    <a:lnTo>
                      <a:pt x="286338" y="557780"/>
                    </a:lnTo>
                    <a:lnTo>
                      <a:pt x="255049" y="525759"/>
                    </a:lnTo>
                    <a:lnTo>
                      <a:pt x="225675" y="490670"/>
                    </a:lnTo>
                    <a:lnTo>
                      <a:pt x="198358" y="452658"/>
                    </a:lnTo>
                    <a:lnTo>
                      <a:pt x="173244" y="411870"/>
                    </a:lnTo>
                    <a:lnTo>
                      <a:pt x="150475" y="368455"/>
                    </a:lnTo>
                    <a:lnTo>
                      <a:pt x="130195" y="322558"/>
                    </a:lnTo>
                    <a:lnTo>
                      <a:pt x="112547" y="274326"/>
                    </a:lnTo>
                    <a:lnTo>
                      <a:pt x="97676" y="223908"/>
                    </a:lnTo>
                    <a:lnTo>
                      <a:pt x="85725" y="171450"/>
                    </a:lnTo>
                    <a:lnTo>
                      <a:pt x="0" y="171450"/>
                    </a:lnTo>
                    <a:lnTo>
                      <a:pt x="154965" y="0"/>
                    </a:lnTo>
                    <a:lnTo>
                      <a:pt x="342900" y="171450"/>
                    </a:lnTo>
                    <a:lnTo>
                      <a:pt x="257175" y="171450"/>
                    </a:lnTo>
                    <a:lnTo>
                      <a:pt x="269850" y="226654"/>
                    </a:lnTo>
                    <a:lnTo>
                      <a:pt x="285797" y="279691"/>
                    </a:lnTo>
                    <a:lnTo>
                      <a:pt x="304856" y="330364"/>
                    </a:lnTo>
                    <a:lnTo>
                      <a:pt x="326866" y="378481"/>
                    </a:lnTo>
                    <a:lnTo>
                      <a:pt x="351668" y="423848"/>
                    </a:lnTo>
                    <a:lnTo>
                      <a:pt x="379101" y="466270"/>
                    </a:lnTo>
                    <a:lnTo>
                      <a:pt x="409005" y="505555"/>
                    </a:lnTo>
                    <a:lnTo>
                      <a:pt x="441220" y="541508"/>
                    </a:lnTo>
                    <a:lnTo>
                      <a:pt x="475586" y="573935"/>
                    </a:lnTo>
                    <a:lnTo>
                      <a:pt x="511943" y="602642"/>
                    </a:lnTo>
                    <a:lnTo>
                      <a:pt x="550130" y="627437"/>
                    </a:lnTo>
                    <a:lnTo>
                      <a:pt x="589989" y="648124"/>
                    </a:lnTo>
                    <a:lnTo>
                      <a:pt x="631358" y="664510"/>
                    </a:lnTo>
                    <a:lnTo>
                      <a:pt x="674077" y="676401"/>
                    </a:lnTo>
                  </a:path>
                </a:pathLst>
              </a:custGeom>
              <a:ln w="25400">
                <a:solidFill>
                  <a:srgbClr val="7A7858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24" name="object 24"/>
              <p:cNvSpPr/>
              <p:nvPr/>
            </p:nvSpPr>
            <p:spPr>
              <a:xfrm>
                <a:off x="1676400" y="5181600"/>
                <a:ext cx="1828800" cy="3276600"/>
              </a:xfrm>
              <a:custGeom>
                <a:avLst/>
                <a:gdLst/>
                <a:ahLst/>
                <a:cxnLst/>
                <a:rect l="l" t="t" r="r" b="b"/>
                <a:pathLst>
                  <a:path w="1828800" h="3276600">
                    <a:moveTo>
                      <a:pt x="1828800" y="3276600"/>
                    </a:moveTo>
                    <a:lnTo>
                      <a:pt x="1828799" y="0"/>
                    </a:lnTo>
                    <a:lnTo>
                      <a:pt x="0" y="0"/>
                    </a:lnTo>
                    <a:lnTo>
                      <a:pt x="0" y="3276600"/>
                    </a:lnTo>
                    <a:lnTo>
                      <a:pt x="1828800" y="3276600"/>
                    </a:lnTo>
                    <a:close/>
                  </a:path>
                </a:pathLst>
              </a:custGeom>
              <a:solidFill>
                <a:srgbClr val="A9A47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25" name="object 25"/>
              <p:cNvSpPr/>
              <p:nvPr/>
            </p:nvSpPr>
            <p:spPr>
              <a:xfrm>
                <a:off x="1676400" y="5181600"/>
                <a:ext cx="1828800" cy="3276600"/>
              </a:xfrm>
              <a:custGeom>
                <a:avLst/>
                <a:gdLst/>
                <a:ahLst/>
                <a:cxnLst/>
                <a:rect l="l" t="t" r="r" b="b"/>
                <a:pathLst>
                  <a:path w="1828800" h="3276600">
                    <a:moveTo>
                      <a:pt x="0" y="0"/>
                    </a:moveTo>
                    <a:lnTo>
                      <a:pt x="0" y="3276600"/>
                    </a:lnTo>
                    <a:lnTo>
                      <a:pt x="1828800" y="3276600"/>
                    </a:lnTo>
                    <a:lnTo>
                      <a:pt x="1828799" y="0"/>
                    </a:lnTo>
                    <a:lnTo>
                      <a:pt x="0" y="0"/>
                    </a:lnTo>
                    <a:close/>
                  </a:path>
                </a:pathLst>
              </a:custGeom>
              <a:ln w="25400">
                <a:solidFill>
                  <a:srgbClr val="7A7858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26" name="object 26"/>
            <p:cNvSpPr txBox="1"/>
            <p:nvPr/>
          </p:nvSpPr>
          <p:spPr>
            <a:xfrm>
              <a:off x="7045405" y="5257800"/>
              <a:ext cx="1107996" cy="3276600"/>
            </a:xfrm>
            <a:prstGeom prst="rect">
              <a:avLst/>
            </a:prstGeom>
            <a:solidFill>
              <a:srgbClr val="A9A47B"/>
            </a:solidFill>
            <a:ln w="25400">
              <a:solidFill>
                <a:srgbClr val="7A7858"/>
              </a:solidFill>
            </a:ln>
          </p:spPr>
          <p:txBody>
            <a:bodyPr vert="vert" wrap="square" lIns="0" tIns="168275" rIns="0" bIns="0" rtlCol="0">
              <a:spAutoFit/>
            </a:bodyPr>
            <a:lstStyle/>
            <a:p>
              <a:pPr marL="489572" marR="411470" indent="-66038">
                <a:spcBef>
                  <a:spcPts val="1325"/>
                </a:spcBef>
              </a:pPr>
              <a:r>
                <a:rPr spc="-11" dirty="0">
                  <a:solidFill>
                    <a:srgbClr val="FFFFFF"/>
                  </a:solidFill>
                  <a:latin typeface="Calibri"/>
                  <a:cs typeface="Calibri"/>
                </a:rPr>
                <a:t>MACAM-</a:t>
              </a:r>
              <a:r>
                <a:rPr dirty="0">
                  <a:solidFill>
                    <a:srgbClr val="FFFFFF"/>
                  </a:solidFill>
                  <a:latin typeface="Calibri"/>
                  <a:cs typeface="Calibri"/>
                </a:rPr>
                <a:t>MACAM</a:t>
              </a:r>
              <a:r>
                <a:rPr spc="-5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spc="-11" dirty="0">
                  <a:solidFill>
                    <a:srgbClr val="FFFFFF"/>
                  </a:solidFill>
                  <a:latin typeface="Calibri"/>
                  <a:cs typeface="Calibri"/>
                </a:rPr>
                <a:t>BENTUK </a:t>
              </a:r>
              <a:r>
                <a:rPr dirty="0">
                  <a:solidFill>
                    <a:srgbClr val="FFFFFF"/>
                  </a:solidFill>
                  <a:latin typeface="Calibri"/>
                  <a:cs typeface="Calibri"/>
                </a:rPr>
                <a:t>TRANSFORMASI</a:t>
              </a:r>
              <a:r>
                <a:rPr spc="-80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spc="-11" dirty="0">
                  <a:solidFill>
                    <a:srgbClr val="FFFFFF"/>
                  </a:solidFill>
                  <a:latin typeface="Calibri"/>
                  <a:cs typeface="Calibri"/>
                </a:rPr>
                <a:t>BENTUK</a:t>
              </a:r>
              <a:endParaRPr dirty="0">
                <a:latin typeface="Calibri"/>
                <a:cs typeface="Calibri"/>
              </a:endParaRPr>
            </a:p>
          </p:txBody>
        </p:sp>
        <p:sp>
          <p:nvSpPr>
            <p:cNvPr id="27" name="object 27"/>
            <p:cNvSpPr txBox="1"/>
            <p:nvPr/>
          </p:nvSpPr>
          <p:spPr>
            <a:xfrm>
              <a:off x="5816243" y="5496184"/>
              <a:ext cx="234038" cy="2652395"/>
            </a:xfrm>
            <a:prstGeom prst="rect">
              <a:avLst/>
            </a:prstGeom>
          </p:spPr>
          <p:txBody>
            <a:bodyPr vert="vert" wrap="square" lIns="0" tIns="0" rIns="0" bIns="0" rtlCol="0">
              <a:spAutoFit/>
            </a:bodyPr>
            <a:lstStyle/>
            <a:p>
              <a:pPr marL="12700">
                <a:lnSpc>
                  <a:spcPts val="1811"/>
                </a:lnSpc>
              </a:pPr>
              <a:r>
                <a:rPr dirty="0">
                  <a:solidFill>
                    <a:srgbClr val="FFFFFF"/>
                  </a:solidFill>
                  <a:latin typeface="Calibri"/>
                  <a:cs typeface="Calibri"/>
                </a:rPr>
                <a:t>RUANG</a:t>
              </a:r>
              <a:r>
                <a:rPr spc="-51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dirty="0">
                  <a:solidFill>
                    <a:srgbClr val="FFFFFF"/>
                  </a:solidFill>
                  <a:latin typeface="Calibri"/>
                  <a:cs typeface="Calibri"/>
                </a:rPr>
                <a:t>DALAM</a:t>
              </a:r>
              <a:r>
                <a:rPr spc="-45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dirty="0">
                  <a:solidFill>
                    <a:srgbClr val="FFFFFF"/>
                  </a:solidFill>
                  <a:latin typeface="Calibri"/>
                  <a:cs typeface="Calibri"/>
                </a:rPr>
                <a:t>RUANG,</a:t>
              </a:r>
              <a:r>
                <a:rPr spc="-40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spc="-25" dirty="0">
                  <a:solidFill>
                    <a:srgbClr val="FFFFFF"/>
                  </a:solidFill>
                  <a:latin typeface="Calibri"/>
                  <a:cs typeface="Calibri"/>
                </a:rPr>
                <a:t>ETC</a:t>
              </a:r>
              <a:endParaRPr>
                <a:latin typeface="Calibri"/>
                <a:cs typeface="Calibri"/>
              </a:endParaRPr>
            </a:p>
          </p:txBody>
        </p:sp>
        <p:sp>
          <p:nvSpPr>
            <p:cNvPr id="28" name="object 28"/>
            <p:cNvSpPr txBox="1"/>
            <p:nvPr/>
          </p:nvSpPr>
          <p:spPr>
            <a:xfrm>
              <a:off x="4993561" y="5417571"/>
              <a:ext cx="507831" cy="2808605"/>
            </a:xfrm>
            <a:prstGeom prst="rect">
              <a:avLst/>
            </a:prstGeom>
          </p:spPr>
          <p:txBody>
            <a:bodyPr vert="vert" wrap="square" lIns="0" tIns="0" rIns="0" bIns="0" rtlCol="0">
              <a:spAutoFit/>
            </a:bodyPr>
            <a:lstStyle/>
            <a:p>
              <a:pPr algn="ctr">
                <a:lnSpc>
                  <a:spcPts val="1811"/>
                </a:lnSpc>
              </a:pPr>
              <a:r>
                <a:rPr dirty="0">
                  <a:solidFill>
                    <a:srgbClr val="FFFFFF"/>
                  </a:solidFill>
                  <a:latin typeface="Calibri"/>
                  <a:cs typeface="Calibri"/>
                </a:rPr>
                <a:t>ORGANISASI</a:t>
              </a:r>
              <a:r>
                <a:rPr spc="-60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spc="-40" dirty="0">
                  <a:solidFill>
                    <a:srgbClr val="FFFFFF"/>
                  </a:solidFill>
                  <a:latin typeface="Calibri"/>
                  <a:cs typeface="Calibri"/>
                </a:rPr>
                <a:t>MEMUSAT,</a:t>
              </a:r>
              <a:r>
                <a:rPr spc="-60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spc="-20" dirty="0">
                  <a:solidFill>
                    <a:srgbClr val="FFFFFF"/>
                  </a:solidFill>
                  <a:latin typeface="Calibri"/>
                  <a:cs typeface="Calibri"/>
                </a:rPr>
                <a:t>GIRD,</a:t>
              </a:r>
              <a:endParaRPr>
                <a:latin typeface="Calibri"/>
                <a:cs typeface="Calibri"/>
              </a:endParaRPr>
            </a:p>
            <a:p>
              <a:pPr marL="635" algn="ctr"/>
              <a:r>
                <a:rPr spc="-25" dirty="0">
                  <a:solidFill>
                    <a:srgbClr val="FFFFFF"/>
                  </a:solidFill>
                  <a:latin typeface="Calibri"/>
                  <a:cs typeface="Calibri"/>
                </a:rPr>
                <a:t>ETC</a:t>
              </a:r>
              <a:endParaRPr>
                <a:latin typeface="Calibri"/>
                <a:cs typeface="Calibri"/>
              </a:endParaRPr>
            </a:p>
          </p:txBody>
        </p:sp>
        <p:grpSp>
          <p:nvGrpSpPr>
            <p:cNvPr id="29" name="object 29"/>
            <p:cNvGrpSpPr/>
            <p:nvPr/>
          </p:nvGrpSpPr>
          <p:grpSpPr>
            <a:xfrm>
              <a:off x="3035300" y="5168900"/>
              <a:ext cx="1092200" cy="3302000"/>
              <a:chOff x="368300" y="5168900"/>
              <a:chExt cx="1092200" cy="3302000"/>
            </a:xfrm>
          </p:grpSpPr>
          <p:sp>
            <p:nvSpPr>
              <p:cNvPr id="30" name="object 30"/>
              <p:cNvSpPr/>
              <p:nvPr/>
            </p:nvSpPr>
            <p:spPr>
              <a:xfrm>
                <a:off x="381000" y="5181600"/>
                <a:ext cx="1066800" cy="3276600"/>
              </a:xfrm>
              <a:custGeom>
                <a:avLst/>
                <a:gdLst/>
                <a:ahLst/>
                <a:cxnLst/>
                <a:rect l="l" t="t" r="r" b="b"/>
                <a:pathLst>
                  <a:path w="1066800" h="3276600">
                    <a:moveTo>
                      <a:pt x="1066800" y="3276600"/>
                    </a:moveTo>
                    <a:lnTo>
                      <a:pt x="1066800" y="0"/>
                    </a:lnTo>
                    <a:lnTo>
                      <a:pt x="0" y="0"/>
                    </a:lnTo>
                    <a:lnTo>
                      <a:pt x="0" y="3276600"/>
                    </a:lnTo>
                    <a:lnTo>
                      <a:pt x="1066800" y="3276600"/>
                    </a:lnTo>
                    <a:close/>
                  </a:path>
                </a:pathLst>
              </a:custGeom>
              <a:solidFill>
                <a:srgbClr val="A9A47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1" name="object 31"/>
              <p:cNvSpPr/>
              <p:nvPr/>
            </p:nvSpPr>
            <p:spPr>
              <a:xfrm>
                <a:off x="381000" y="5181600"/>
                <a:ext cx="1066800" cy="3276600"/>
              </a:xfrm>
              <a:custGeom>
                <a:avLst/>
                <a:gdLst/>
                <a:ahLst/>
                <a:cxnLst/>
                <a:rect l="l" t="t" r="r" b="b"/>
                <a:pathLst>
                  <a:path w="1066800" h="3276600">
                    <a:moveTo>
                      <a:pt x="0" y="0"/>
                    </a:moveTo>
                    <a:lnTo>
                      <a:pt x="0" y="3276600"/>
                    </a:lnTo>
                    <a:lnTo>
                      <a:pt x="1066800" y="3276600"/>
                    </a:lnTo>
                    <a:lnTo>
                      <a:pt x="1066800" y="0"/>
                    </a:lnTo>
                    <a:lnTo>
                      <a:pt x="0" y="0"/>
                    </a:lnTo>
                    <a:close/>
                  </a:path>
                </a:pathLst>
              </a:custGeom>
              <a:ln w="25400">
                <a:solidFill>
                  <a:srgbClr val="7A7858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32" name="object 32"/>
            <p:cNvSpPr txBox="1"/>
            <p:nvPr/>
          </p:nvSpPr>
          <p:spPr>
            <a:xfrm>
              <a:off x="3727967" y="5877185"/>
              <a:ext cx="234038" cy="1887855"/>
            </a:xfrm>
            <a:prstGeom prst="rect">
              <a:avLst/>
            </a:prstGeom>
          </p:spPr>
          <p:txBody>
            <a:bodyPr vert="vert" wrap="square" lIns="0" tIns="0" rIns="0" bIns="0" rtlCol="0">
              <a:spAutoFit/>
            </a:bodyPr>
            <a:lstStyle/>
            <a:p>
              <a:pPr marL="12700">
                <a:lnSpc>
                  <a:spcPts val="1811"/>
                </a:lnSpc>
              </a:pPr>
              <a:r>
                <a:rPr spc="-25" dirty="0">
                  <a:solidFill>
                    <a:srgbClr val="FFFFFF"/>
                  </a:solidFill>
                  <a:latin typeface="Calibri"/>
                  <a:cs typeface="Calibri"/>
                </a:rPr>
                <a:t>DATUM,</a:t>
              </a:r>
              <a:r>
                <a:rPr spc="-35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dirty="0">
                  <a:solidFill>
                    <a:srgbClr val="FFFFFF"/>
                  </a:solidFill>
                  <a:latin typeface="Calibri"/>
                  <a:cs typeface="Calibri"/>
                </a:rPr>
                <a:t>RITME,</a:t>
              </a:r>
              <a:r>
                <a:rPr spc="-31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spc="-25" dirty="0">
                  <a:solidFill>
                    <a:srgbClr val="FFFFFF"/>
                  </a:solidFill>
                  <a:latin typeface="Calibri"/>
                  <a:cs typeface="Calibri"/>
                </a:rPr>
                <a:t>ETC</a:t>
              </a:r>
              <a:endParaRPr>
                <a:latin typeface="Calibri"/>
                <a:cs typeface="Calibri"/>
              </a:endParaRPr>
            </a:p>
          </p:txBody>
        </p:sp>
        <p:sp>
          <p:nvSpPr>
            <p:cNvPr id="33" name="object 33"/>
            <p:cNvSpPr/>
            <p:nvPr/>
          </p:nvSpPr>
          <p:spPr>
            <a:xfrm>
              <a:off x="3276600" y="3200400"/>
              <a:ext cx="2286000" cy="3657600"/>
            </a:xfrm>
            <a:custGeom>
              <a:avLst/>
              <a:gdLst/>
              <a:ahLst/>
              <a:cxnLst/>
              <a:rect l="l" t="t" r="r" b="b"/>
              <a:pathLst>
                <a:path w="2286000" h="3657600">
                  <a:moveTo>
                    <a:pt x="2286000" y="76200"/>
                  </a:moveTo>
                  <a:lnTo>
                    <a:pt x="2286000" y="3581400"/>
                  </a:lnTo>
                </a:path>
                <a:path w="2286000" h="3657600">
                  <a:moveTo>
                    <a:pt x="1143000" y="152400"/>
                  </a:moveTo>
                  <a:lnTo>
                    <a:pt x="1143000" y="3657600"/>
                  </a:lnTo>
                </a:path>
                <a:path w="2286000" h="3657600">
                  <a:moveTo>
                    <a:pt x="0" y="0"/>
                  </a:moveTo>
                  <a:lnTo>
                    <a:pt x="0" y="3505200"/>
                  </a:lnTo>
                </a:path>
              </a:pathLst>
            </a:custGeom>
            <a:ln w="12700">
              <a:solidFill>
                <a:srgbClr val="A6A17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88658185-E466-6978-3D35-5031BEC77830}"/>
              </a:ext>
            </a:extLst>
          </p:cNvPr>
          <p:cNvGrpSpPr/>
          <p:nvPr/>
        </p:nvGrpSpPr>
        <p:grpSpPr>
          <a:xfrm rot="16200000">
            <a:off x="2209800" y="-990600"/>
            <a:ext cx="7543800" cy="10591800"/>
            <a:chOff x="2812692" y="307346"/>
            <a:chExt cx="6332881" cy="7750810"/>
          </a:xfrm>
        </p:grpSpPr>
        <p:sp>
          <p:nvSpPr>
            <p:cNvPr id="2" name="object 2"/>
            <p:cNvSpPr txBox="1"/>
            <p:nvPr/>
          </p:nvSpPr>
          <p:spPr>
            <a:xfrm>
              <a:off x="8911535" y="307346"/>
              <a:ext cx="234038" cy="3330575"/>
            </a:xfrm>
            <a:prstGeom prst="rect">
              <a:avLst/>
            </a:prstGeom>
          </p:spPr>
          <p:txBody>
            <a:bodyPr vert="vert" wrap="square" lIns="0" tIns="0" rIns="0" bIns="0" rtlCol="0">
              <a:spAutoFit/>
            </a:bodyPr>
            <a:lstStyle/>
            <a:p>
              <a:pPr marL="12700">
                <a:lnSpc>
                  <a:spcPts val="1811"/>
                </a:lnSpc>
              </a:pPr>
              <a:r>
                <a:rPr b="1" dirty="0">
                  <a:solidFill>
                    <a:srgbClr val="2E2B1F"/>
                  </a:solidFill>
                  <a:latin typeface="Calibri"/>
                  <a:cs typeface="Calibri"/>
                </a:rPr>
                <a:t>Bagaimana</a:t>
              </a:r>
              <a:r>
                <a:rPr b="1" spc="-20" dirty="0">
                  <a:solidFill>
                    <a:srgbClr val="2E2B1F"/>
                  </a:solidFill>
                  <a:latin typeface="Calibri"/>
                  <a:cs typeface="Calibri"/>
                </a:rPr>
                <a:t> </a:t>
              </a:r>
              <a:r>
                <a:rPr b="1" spc="-11" dirty="0">
                  <a:solidFill>
                    <a:srgbClr val="2E2B1F"/>
                  </a:solidFill>
                  <a:latin typeface="Calibri"/>
                  <a:cs typeface="Calibri"/>
                </a:rPr>
                <a:t>mendefinisikan</a:t>
              </a:r>
              <a:r>
                <a:rPr b="1" spc="-31" dirty="0">
                  <a:solidFill>
                    <a:srgbClr val="2E2B1F"/>
                  </a:solidFill>
                  <a:latin typeface="Calibri"/>
                  <a:cs typeface="Calibri"/>
                </a:rPr>
                <a:t> </a:t>
              </a:r>
              <a:r>
                <a:rPr b="1" spc="-11" dirty="0">
                  <a:solidFill>
                    <a:srgbClr val="2E2B1F"/>
                  </a:solidFill>
                  <a:latin typeface="Calibri"/>
                  <a:cs typeface="Calibri"/>
                </a:rPr>
                <a:t>Ruang?</a:t>
              </a:r>
              <a:endParaRPr>
                <a:latin typeface="Calibri"/>
                <a:cs typeface="Calibri"/>
              </a:endParaRPr>
            </a:p>
          </p:txBody>
        </p:sp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10000" y="685805"/>
              <a:ext cx="4267200" cy="7372351"/>
            </a:xfrm>
            <a:prstGeom prst="rect">
              <a:avLst/>
            </a:prstGeom>
          </p:spPr>
        </p:pic>
        <p:sp>
          <p:nvSpPr>
            <p:cNvPr id="4" name="object 4"/>
            <p:cNvSpPr txBox="1"/>
            <p:nvPr/>
          </p:nvSpPr>
          <p:spPr>
            <a:xfrm>
              <a:off x="2812692" y="6862445"/>
              <a:ext cx="234038" cy="861060"/>
            </a:xfrm>
            <a:prstGeom prst="rect">
              <a:avLst/>
            </a:prstGeom>
          </p:spPr>
          <p:txBody>
            <a:bodyPr vert="vert" wrap="square" lIns="0" tIns="0" rIns="0" bIns="0" rtlCol="0">
              <a:spAutoFit/>
            </a:bodyPr>
            <a:lstStyle/>
            <a:p>
              <a:pPr marL="12700">
                <a:lnSpc>
                  <a:spcPts val="1811"/>
                </a:lnSpc>
              </a:pPr>
              <a:r>
                <a:rPr spc="-11" dirty="0">
                  <a:solidFill>
                    <a:srgbClr val="2E2B1F"/>
                  </a:solidFill>
                  <a:latin typeface="Calibri"/>
                  <a:cs typeface="Calibri"/>
                </a:rPr>
                <a:t>DINDING</a:t>
              </a:r>
              <a:endParaRPr>
                <a:latin typeface="Calibri"/>
                <a:cs typeface="Calibri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7DBED9BB-904D-96E8-A204-B81797D2EFEB}"/>
              </a:ext>
            </a:extLst>
          </p:cNvPr>
          <p:cNvGrpSpPr/>
          <p:nvPr/>
        </p:nvGrpSpPr>
        <p:grpSpPr>
          <a:xfrm rot="16200000">
            <a:off x="2247900" y="-1333500"/>
            <a:ext cx="7772401" cy="11201399"/>
            <a:chOff x="3914779" y="304800"/>
            <a:chExt cx="5158459" cy="7810501"/>
          </a:xfrm>
        </p:grpSpPr>
        <p:sp>
          <p:nvSpPr>
            <p:cNvPr id="2" name="object 2"/>
            <p:cNvSpPr txBox="1"/>
            <p:nvPr/>
          </p:nvSpPr>
          <p:spPr>
            <a:xfrm>
              <a:off x="8839200" y="304800"/>
              <a:ext cx="234038" cy="3330575"/>
            </a:xfrm>
            <a:prstGeom prst="rect">
              <a:avLst/>
            </a:prstGeom>
          </p:spPr>
          <p:txBody>
            <a:bodyPr vert="vert" wrap="square" lIns="0" tIns="0" rIns="0" bIns="0" rtlCol="0">
              <a:spAutoFit/>
            </a:bodyPr>
            <a:lstStyle/>
            <a:p>
              <a:pPr marL="12700">
                <a:lnSpc>
                  <a:spcPts val="1811"/>
                </a:lnSpc>
              </a:pPr>
              <a:r>
                <a:rPr b="1" dirty="0">
                  <a:solidFill>
                    <a:srgbClr val="2E2B1F"/>
                  </a:solidFill>
                  <a:latin typeface="Calibri"/>
                  <a:cs typeface="Calibri"/>
                </a:rPr>
                <a:t>Bagaimana</a:t>
              </a:r>
              <a:r>
                <a:rPr b="1" spc="-20" dirty="0">
                  <a:solidFill>
                    <a:srgbClr val="2E2B1F"/>
                  </a:solidFill>
                  <a:latin typeface="Calibri"/>
                  <a:cs typeface="Calibri"/>
                </a:rPr>
                <a:t> </a:t>
              </a:r>
              <a:r>
                <a:rPr b="1" spc="-11" dirty="0">
                  <a:solidFill>
                    <a:srgbClr val="2E2B1F"/>
                  </a:solidFill>
                  <a:latin typeface="Calibri"/>
                  <a:cs typeface="Calibri"/>
                </a:rPr>
                <a:t>mendefinisikan</a:t>
              </a:r>
              <a:r>
                <a:rPr b="1" spc="-31" dirty="0">
                  <a:solidFill>
                    <a:srgbClr val="2E2B1F"/>
                  </a:solidFill>
                  <a:latin typeface="Calibri"/>
                  <a:cs typeface="Calibri"/>
                </a:rPr>
                <a:t> </a:t>
              </a:r>
              <a:r>
                <a:rPr b="1" spc="-11" dirty="0">
                  <a:solidFill>
                    <a:srgbClr val="2E2B1F"/>
                  </a:solidFill>
                  <a:latin typeface="Calibri"/>
                  <a:cs typeface="Calibri"/>
                </a:rPr>
                <a:t>Ruang?</a:t>
              </a:r>
              <a:endParaRPr>
                <a:latin typeface="Calibri"/>
                <a:cs typeface="Calibri"/>
              </a:endParaRPr>
            </a:p>
          </p:txBody>
        </p:sp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914779" y="533401"/>
              <a:ext cx="4362451" cy="758190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9C57D394-0738-5ADC-ACF6-A79C4EFF77AF}"/>
              </a:ext>
            </a:extLst>
          </p:cNvPr>
          <p:cNvGrpSpPr/>
          <p:nvPr/>
        </p:nvGrpSpPr>
        <p:grpSpPr>
          <a:xfrm rot="16200000">
            <a:off x="2362200" y="-1295401"/>
            <a:ext cx="7620001" cy="11277600"/>
            <a:chOff x="2889448" y="6929"/>
            <a:chExt cx="6145021" cy="9137651"/>
          </a:xfrm>
        </p:grpSpPr>
        <p:sp>
          <p:nvSpPr>
            <p:cNvPr id="2" name="object 2"/>
            <p:cNvSpPr txBox="1"/>
            <p:nvPr/>
          </p:nvSpPr>
          <p:spPr>
            <a:xfrm>
              <a:off x="2889448" y="6633844"/>
              <a:ext cx="234038" cy="726440"/>
            </a:xfrm>
            <a:prstGeom prst="rect">
              <a:avLst/>
            </a:prstGeom>
          </p:spPr>
          <p:txBody>
            <a:bodyPr vert="vert" wrap="square" lIns="0" tIns="0" rIns="0" bIns="0" rtlCol="0">
              <a:spAutoFit/>
            </a:bodyPr>
            <a:lstStyle/>
            <a:p>
              <a:pPr marL="12700">
                <a:lnSpc>
                  <a:spcPts val="1811"/>
                </a:lnSpc>
              </a:pPr>
              <a:r>
                <a:rPr spc="-11" dirty="0">
                  <a:solidFill>
                    <a:srgbClr val="2E2B1F"/>
                  </a:solidFill>
                  <a:latin typeface="Calibri"/>
                  <a:cs typeface="Calibri"/>
                </a:rPr>
                <a:t>KOLOM</a:t>
              </a:r>
              <a:endParaRPr>
                <a:latin typeface="Calibri"/>
                <a:cs typeface="Calibri"/>
              </a:endParaRPr>
            </a:p>
          </p:txBody>
        </p:sp>
        <p:grpSp>
          <p:nvGrpSpPr>
            <p:cNvPr id="3" name="object 3"/>
            <p:cNvGrpSpPr/>
            <p:nvPr/>
          </p:nvGrpSpPr>
          <p:grpSpPr>
            <a:xfrm>
              <a:off x="3500444" y="6929"/>
              <a:ext cx="5534025" cy="9137651"/>
              <a:chOff x="833437" y="6926"/>
              <a:chExt cx="5534025" cy="9137650"/>
            </a:xfrm>
          </p:grpSpPr>
          <p:pic>
            <p:nvPicPr>
              <p:cNvPr id="4" name="object 4"/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833437" y="6926"/>
                <a:ext cx="5534025" cy="4714875"/>
              </a:xfrm>
              <a:prstGeom prst="rect">
                <a:avLst/>
              </a:prstGeom>
            </p:spPr>
          </p:pic>
          <p:pic>
            <p:nvPicPr>
              <p:cNvPr id="5" name="object 5"/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2247900" y="4544694"/>
                <a:ext cx="2705100" cy="4599304"/>
              </a:xfrm>
              <a:prstGeom prst="rect">
                <a:avLst/>
              </a:prstGeom>
            </p:spPr>
          </p:pic>
        </p:grp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 rot="16200000">
            <a:off x="2254251" y="-1187451"/>
            <a:ext cx="7531102" cy="11277601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 rot="5400000" flipH="1" flipV="1">
            <a:off x="2242820" y="-1109979"/>
            <a:ext cx="7477758" cy="10591800"/>
            <a:chOff x="539750" y="266700"/>
            <a:chExt cx="5778500" cy="86106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36700" y="1371600"/>
              <a:ext cx="3784600" cy="64008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9750" y="266700"/>
              <a:ext cx="5778500" cy="861060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 rot="16200000">
            <a:off x="2247901" y="-1333501"/>
            <a:ext cx="7620000" cy="1120140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</TotalTime>
  <Words>179</Words>
  <Application>Microsoft Office PowerPoint</Application>
  <PresentationFormat>Custom</PresentationFormat>
  <Paragraphs>46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 MT</vt:lpstr>
      <vt:lpstr>Calibri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GUBAHAN RUANG</dc:title>
  <dc:creator>User</dc:creator>
  <cp:lastModifiedBy>USER</cp:lastModifiedBy>
  <cp:revision>3</cp:revision>
  <dcterms:created xsi:type="dcterms:W3CDTF">2024-09-30T23:12:33Z</dcterms:created>
  <dcterms:modified xsi:type="dcterms:W3CDTF">2024-09-30T23:40:01Z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2016-09-11T00:00:00Z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2024-09-30T00:00:00Z</vt:filetime>
  </property>
  <property fmtid="{D5CDD505-2E9C-101B-9397-08002B2CF9AE}" pid="5" name="Producer">
    <vt:lpwstr>Microsoft® PowerPoint® 2010</vt:lpwstr>
  </property>
</Properties>
</file>