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9" r:id="rId3"/>
    <p:sldId id="303" r:id="rId4"/>
    <p:sldId id="308" r:id="rId5"/>
    <p:sldId id="329" r:id="rId6"/>
    <p:sldId id="304" r:id="rId7"/>
    <p:sldId id="305" r:id="rId8"/>
    <p:sldId id="330" r:id="rId9"/>
    <p:sldId id="331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8" d="100"/>
          <a:sy n="68" d="100"/>
        </p:scale>
        <p:origin x="14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AB67C4-A48B-4DAA-84A8-B510BB52C2AF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AC15A246-38A4-4D28-A6AB-330D593F5FDF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2000" dirty="0"/>
            <a:t>Proses </a:t>
          </a:r>
          <a:r>
            <a:rPr lang="en-US" sz="2000" dirty="0" err="1"/>
            <a:t>hukum</a:t>
          </a:r>
          <a:r>
            <a:rPr lang="en-US" sz="2000" dirty="0"/>
            <a:t> </a:t>
          </a:r>
          <a:r>
            <a:rPr lang="en-US" sz="2000" dirty="0" err="1"/>
            <a:t>untuk</a:t>
          </a:r>
          <a:r>
            <a:rPr lang="en-US" sz="2000" dirty="0"/>
            <a:t> </a:t>
          </a:r>
          <a:r>
            <a:rPr lang="en-US" sz="2000" dirty="0" err="1"/>
            <a:t>memberi</a:t>
          </a:r>
          <a:r>
            <a:rPr lang="en-US" sz="2000" dirty="0"/>
            <a:t> </a:t>
          </a:r>
          <a:r>
            <a:rPr lang="en-US" sz="2000" dirty="0" err="1"/>
            <a:t>kesempatan</a:t>
          </a:r>
          <a:r>
            <a:rPr lang="en-US" sz="2000" dirty="0"/>
            <a:t> </a:t>
          </a:r>
          <a:r>
            <a:rPr lang="en-US" sz="2000" dirty="0" err="1"/>
            <a:t>kepada</a:t>
          </a:r>
          <a:r>
            <a:rPr lang="en-US" sz="2000" dirty="0"/>
            <a:t> </a:t>
          </a:r>
          <a:r>
            <a:rPr lang="en-US" sz="2000" dirty="0" err="1"/>
            <a:t>debitor</a:t>
          </a:r>
          <a:r>
            <a:rPr lang="en-US" sz="2000" dirty="0"/>
            <a:t> </a:t>
          </a:r>
          <a:r>
            <a:rPr lang="en-US" sz="2000" dirty="0" err="1"/>
            <a:t>untuk</a:t>
          </a:r>
          <a:r>
            <a:rPr lang="en-US" sz="2000" dirty="0"/>
            <a:t> </a:t>
          </a:r>
          <a:r>
            <a:rPr lang="en-US" sz="2000" dirty="0" err="1"/>
            <a:t>merestrukturisasi</a:t>
          </a:r>
          <a:r>
            <a:rPr lang="en-US" sz="2000" dirty="0"/>
            <a:t> utang</a:t>
          </a:r>
          <a:endParaRPr lang="en-ID" sz="2000" dirty="0"/>
        </a:p>
      </dgm:t>
    </dgm:pt>
    <dgm:pt modelId="{49DE0404-5ED7-4D99-92D8-CC2094FF705F}" type="parTrans" cxnId="{3F0E958E-3B92-457B-996B-B70529B46F32}">
      <dgm:prSet/>
      <dgm:spPr/>
      <dgm:t>
        <a:bodyPr/>
        <a:lstStyle/>
        <a:p>
          <a:endParaRPr lang="en-ID"/>
        </a:p>
      </dgm:t>
    </dgm:pt>
    <dgm:pt modelId="{0725BB21-DEDE-4F73-8442-CF2455C2CDF8}" type="sibTrans" cxnId="{3F0E958E-3B92-457B-996B-B70529B46F32}">
      <dgm:prSet/>
      <dgm:spPr/>
      <dgm:t>
        <a:bodyPr/>
        <a:lstStyle/>
        <a:p>
          <a:endParaRPr lang="en-ID"/>
        </a:p>
      </dgm:t>
    </dgm:pt>
    <dgm:pt modelId="{81071B6F-C4CD-45BD-A7C6-4F448EA82C46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en-US" sz="2000" dirty="0" err="1"/>
            <a:t>Situasi</a:t>
          </a:r>
          <a:r>
            <a:rPr lang="en-US" sz="2000" dirty="0"/>
            <a:t> </a:t>
          </a:r>
          <a:r>
            <a:rPr lang="en-US" sz="2000" dirty="0" err="1"/>
            <a:t>ketika</a:t>
          </a:r>
          <a:r>
            <a:rPr lang="en-US" sz="2000" dirty="0"/>
            <a:t> </a:t>
          </a:r>
          <a:r>
            <a:rPr lang="en-US" sz="2000" dirty="0" err="1"/>
            <a:t>debitor</a:t>
          </a:r>
          <a:r>
            <a:rPr lang="en-US" sz="2000" dirty="0"/>
            <a:t> </a:t>
          </a:r>
          <a:r>
            <a:rPr lang="en-US" sz="2000" dirty="0" err="1"/>
            <a:t>tidak</a:t>
          </a:r>
          <a:r>
            <a:rPr lang="en-US" sz="2000" dirty="0"/>
            <a:t> </a:t>
          </a:r>
          <a:r>
            <a:rPr lang="en-US" sz="2000" dirty="0" err="1"/>
            <a:t>dapat</a:t>
          </a:r>
          <a:r>
            <a:rPr lang="en-US" sz="2000" dirty="0"/>
            <a:t> </a:t>
          </a:r>
          <a:r>
            <a:rPr lang="en-US" sz="2000" dirty="0" err="1"/>
            <a:t>membayarutangnya</a:t>
          </a:r>
          <a:r>
            <a:rPr lang="en-US" sz="2000" dirty="0"/>
            <a:t>, </a:t>
          </a:r>
          <a:r>
            <a:rPr lang="en-US" sz="2000" dirty="0" err="1"/>
            <a:t>menandakan</a:t>
          </a:r>
          <a:r>
            <a:rPr lang="en-US" sz="2000" dirty="0"/>
            <a:t> </a:t>
          </a:r>
          <a:r>
            <a:rPr lang="en-US" sz="2000" dirty="0" err="1"/>
            <a:t>krisis</a:t>
          </a:r>
          <a:r>
            <a:rPr lang="en-US" sz="2000" dirty="0"/>
            <a:t> </a:t>
          </a:r>
          <a:r>
            <a:rPr lang="en-US" sz="2000" dirty="0" err="1"/>
            <a:t>finansial</a:t>
          </a:r>
          <a:r>
            <a:rPr lang="en-US" sz="2000" dirty="0"/>
            <a:t> yang </a:t>
          </a:r>
          <a:r>
            <a:rPr lang="en-US" sz="2000" dirty="0" err="1"/>
            <a:t>memerlukan</a:t>
          </a:r>
          <a:r>
            <a:rPr lang="en-US" sz="2000" dirty="0"/>
            <a:t> </a:t>
          </a:r>
          <a:r>
            <a:rPr lang="en-US" sz="2000" dirty="0" err="1"/>
            <a:t>intervensi</a:t>
          </a:r>
          <a:r>
            <a:rPr lang="en-US" sz="2000" dirty="0"/>
            <a:t> </a:t>
          </a:r>
          <a:r>
            <a:rPr lang="en-US" sz="2000" dirty="0" err="1"/>
            <a:t>hukum</a:t>
          </a:r>
          <a:r>
            <a:rPr lang="en-US" sz="2000" dirty="0"/>
            <a:t> </a:t>
          </a:r>
          <a:endParaRPr lang="en-ID" sz="2000" dirty="0"/>
        </a:p>
      </dgm:t>
    </dgm:pt>
    <dgm:pt modelId="{6E296867-DBDC-4183-BE63-47804EE4F2CB}" type="sibTrans" cxnId="{601B375A-FD98-455F-AB31-1A543ACD0E32}">
      <dgm:prSet/>
      <dgm:spPr/>
      <dgm:t>
        <a:bodyPr/>
        <a:lstStyle/>
        <a:p>
          <a:endParaRPr lang="en-ID"/>
        </a:p>
      </dgm:t>
    </dgm:pt>
    <dgm:pt modelId="{B5BE2EAA-0AE7-4E08-90A6-8D616AC7101C}" type="parTrans" cxnId="{601B375A-FD98-455F-AB31-1A543ACD0E32}">
      <dgm:prSet/>
      <dgm:spPr/>
      <dgm:t>
        <a:bodyPr/>
        <a:lstStyle/>
        <a:p>
          <a:endParaRPr lang="en-ID"/>
        </a:p>
      </dgm:t>
    </dgm:pt>
    <dgm:pt modelId="{784FDE38-4896-47CC-8A2F-91E9B443D05C}" type="pres">
      <dgm:prSet presAssocID="{C0AB67C4-A48B-4DAA-84A8-B510BB52C2AF}" presName="Name0" presStyleCnt="0">
        <dgm:presLayoutVars>
          <dgm:chMax val="7"/>
          <dgm:chPref val="7"/>
          <dgm:dir/>
        </dgm:presLayoutVars>
      </dgm:prSet>
      <dgm:spPr/>
    </dgm:pt>
    <dgm:pt modelId="{293B0371-94BA-4FA2-8988-8EE04D973471}" type="pres">
      <dgm:prSet presAssocID="{C0AB67C4-A48B-4DAA-84A8-B510BB52C2AF}" presName="Name1" presStyleCnt="0"/>
      <dgm:spPr/>
    </dgm:pt>
    <dgm:pt modelId="{9BFFC816-7DA2-4782-9A90-7A944141E8BA}" type="pres">
      <dgm:prSet presAssocID="{C0AB67C4-A48B-4DAA-84A8-B510BB52C2AF}" presName="cycle" presStyleCnt="0"/>
      <dgm:spPr/>
    </dgm:pt>
    <dgm:pt modelId="{D53DB258-AAFE-4679-9457-D27B3494B9DE}" type="pres">
      <dgm:prSet presAssocID="{C0AB67C4-A48B-4DAA-84A8-B510BB52C2AF}" presName="srcNode" presStyleLbl="node1" presStyleIdx="0" presStyleCnt="2"/>
      <dgm:spPr/>
    </dgm:pt>
    <dgm:pt modelId="{273AD368-3476-4DA5-AADE-9CDD175D3586}" type="pres">
      <dgm:prSet presAssocID="{C0AB67C4-A48B-4DAA-84A8-B510BB52C2AF}" presName="conn" presStyleLbl="parChTrans1D2" presStyleIdx="0" presStyleCnt="1"/>
      <dgm:spPr/>
    </dgm:pt>
    <dgm:pt modelId="{8A737A1C-337E-4C98-B4EC-7FB7D749B513}" type="pres">
      <dgm:prSet presAssocID="{C0AB67C4-A48B-4DAA-84A8-B510BB52C2AF}" presName="extraNode" presStyleLbl="node1" presStyleIdx="0" presStyleCnt="2"/>
      <dgm:spPr/>
    </dgm:pt>
    <dgm:pt modelId="{BDF32883-F5D5-4804-BD4C-F6AE40326D51}" type="pres">
      <dgm:prSet presAssocID="{C0AB67C4-A48B-4DAA-84A8-B510BB52C2AF}" presName="dstNode" presStyleLbl="node1" presStyleIdx="0" presStyleCnt="2"/>
      <dgm:spPr/>
    </dgm:pt>
    <dgm:pt modelId="{34B4D639-C81B-4CC7-B5C7-87329394FFD3}" type="pres">
      <dgm:prSet presAssocID="{AC15A246-38A4-4D28-A6AB-330D593F5FDF}" presName="text_1" presStyleLbl="node1" presStyleIdx="0" presStyleCnt="2" custScaleX="107667" custLinFactNeighborX="213" custLinFactNeighborY="-22426">
        <dgm:presLayoutVars>
          <dgm:bulletEnabled val="1"/>
        </dgm:presLayoutVars>
      </dgm:prSet>
      <dgm:spPr/>
    </dgm:pt>
    <dgm:pt modelId="{41CDDB03-3172-4B62-AAB6-0CAF201BCD65}" type="pres">
      <dgm:prSet presAssocID="{AC15A246-38A4-4D28-A6AB-330D593F5FDF}" presName="accent_1" presStyleCnt="0"/>
      <dgm:spPr/>
    </dgm:pt>
    <dgm:pt modelId="{174DB84D-43B6-4243-84C5-5391564B9970}" type="pres">
      <dgm:prSet presAssocID="{AC15A246-38A4-4D28-A6AB-330D593F5FDF}" presName="accentRepeatNode" presStyleLbl="solidFgAcc1" presStyleIdx="0" presStyleCnt="2" custFlipHor="0" custScaleX="41639" custScaleY="4205" custLinFactY="167196" custLinFactNeighborX="5078" custLinFactNeighborY="200000"/>
      <dgm:spPr/>
    </dgm:pt>
    <dgm:pt modelId="{00E1E774-2153-4F60-B533-DA5DD4933D5F}" type="pres">
      <dgm:prSet presAssocID="{81071B6F-C4CD-45BD-A7C6-4F448EA82C46}" presName="text_2" presStyleLbl="node1" presStyleIdx="1" presStyleCnt="2" custLinFactNeighborX="990" custLinFactNeighborY="-3738">
        <dgm:presLayoutVars>
          <dgm:bulletEnabled val="1"/>
        </dgm:presLayoutVars>
      </dgm:prSet>
      <dgm:spPr/>
    </dgm:pt>
    <dgm:pt modelId="{B8E90B90-169C-48F6-827E-9FA36C42A367}" type="pres">
      <dgm:prSet presAssocID="{81071B6F-C4CD-45BD-A7C6-4F448EA82C46}" presName="accent_2" presStyleCnt="0"/>
      <dgm:spPr/>
    </dgm:pt>
    <dgm:pt modelId="{571574C7-4A05-495F-BA8C-AD1E652E9A4F}" type="pres">
      <dgm:prSet presAssocID="{81071B6F-C4CD-45BD-A7C6-4F448EA82C46}" presName="accentRepeatNode" presStyleLbl="solidFgAcc1" presStyleIdx="1" presStyleCnt="2" custFlipVert="0" custScaleX="5966" custScaleY="5098" custLinFactNeighborX="80618" custLinFactNeighborY="96269"/>
      <dgm:spPr/>
    </dgm:pt>
  </dgm:ptLst>
  <dgm:cxnLst>
    <dgm:cxn modelId="{E5843227-DD82-420F-A484-D24EA1D0E6DA}" type="presOf" srcId="{81071B6F-C4CD-45BD-A7C6-4F448EA82C46}" destId="{00E1E774-2153-4F60-B533-DA5DD4933D5F}" srcOrd="0" destOrd="0" presId="urn:microsoft.com/office/officeart/2008/layout/VerticalCurvedList"/>
    <dgm:cxn modelId="{CD919B32-71F7-4608-BE4A-AF40CD9FB6CA}" type="presOf" srcId="{AC15A246-38A4-4D28-A6AB-330D593F5FDF}" destId="{34B4D639-C81B-4CC7-B5C7-87329394FFD3}" srcOrd="0" destOrd="0" presId="urn:microsoft.com/office/officeart/2008/layout/VerticalCurvedList"/>
    <dgm:cxn modelId="{601B375A-FD98-455F-AB31-1A543ACD0E32}" srcId="{C0AB67C4-A48B-4DAA-84A8-B510BB52C2AF}" destId="{81071B6F-C4CD-45BD-A7C6-4F448EA82C46}" srcOrd="1" destOrd="0" parTransId="{B5BE2EAA-0AE7-4E08-90A6-8D616AC7101C}" sibTransId="{6E296867-DBDC-4183-BE63-47804EE4F2CB}"/>
    <dgm:cxn modelId="{EEDFEA7A-CA7F-4469-BFDB-AE1B68A52077}" type="presOf" srcId="{C0AB67C4-A48B-4DAA-84A8-B510BB52C2AF}" destId="{784FDE38-4896-47CC-8A2F-91E9B443D05C}" srcOrd="0" destOrd="0" presId="urn:microsoft.com/office/officeart/2008/layout/VerticalCurvedList"/>
    <dgm:cxn modelId="{3F0E958E-3B92-457B-996B-B70529B46F32}" srcId="{C0AB67C4-A48B-4DAA-84A8-B510BB52C2AF}" destId="{AC15A246-38A4-4D28-A6AB-330D593F5FDF}" srcOrd="0" destOrd="0" parTransId="{49DE0404-5ED7-4D99-92D8-CC2094FF705F}" sibTransId="{0725BB21-DEDE-4F73-8442-CF2455C2CDF8}"/>
    <dgm:cxn modelId="{666C25A6-E81F-48B9-9D93-AC9D95E30DFC}" type="presOf" srcId="{0725BB21-DEDE-4F73-8442-CF2455C2CDF8}" destId="{273AD368-3476-4DA5-AADE-9CDD175D3586}" srcOrd="0" destOrd="0" presId="urn:microsoft.com/office/officeart/2008/layout/VerticalCurvedList"/>
    <dgm:cxn modelId="{CF526DFF-2406-470D-9EF9-E494F1F10A27}" type="presParOf" srcId="{784FDE38-4896-47CC-8A2F-91E9B443D05C}" destId="{293B0371-94BA-4FA2-8988-8EE04D973471}" srcOrd="0" destOrd="0" presId="urn:microsoft.com/office/officeart/2008/layout/VerticalCurvedList"/>
    <dgm:cxn modelId="{A6AE569E-5E13-45BC-8E5C-7D187E11B364}" type="presParOf" srcId="{293B0371-94BA-4FA2-8988-8EE04D973471}" destId="{9BFFC816-7DA2-4782-9A90-7A944141E8BA}" srcOrd="0" destOrd="0" presId="urn:microsoft.com/office/officeart/2008/layout/VerticalCurvedList"/>
    <dgm:cxn modelId="{DB05BE0E-DA74-4FE2-8FCA-7562A0E7AB55}" type="presParOf" srcId="{9BFFC816-7DA2-4782-9A90-7A944141E8BA}" destId="{D53DB258-AAFE-4679-9457-D27B3494B9DE}" srcOrd="0" destOrd="0" presId="urn:microsoft.com/office/officeart/2008/layout/VerticalCurvedList"/>
    <dgm:cxn modelId="{D5871935-D8D0-48F0-96B1-538ED0F5F92C}" type="presParOf" srcId="{9BFFC816-7DA2-4782-9A90-7A944141E8BA}" destId="{273AD368-3476-4DA5-AADE-9CDD175D3586}" srcOrd="1" destOrd="0" presId="urn:microsoft.com/office/officeart/2008/layout/VerticalCurvedList"/>
    <dgm:cxn modelId="{A7A17C03-41FD-49D7-A769-1579D19D026E}" type="presParOf" srcId="{9BFFC816-7DA2-4782-9A90-7A944141E8BA}" destId="{8A737A1C-337E-4C98-B4EC-7FB7D749B513}" srcOrd="2" destOrd="0" presId="urn:microsoft.com/office/officeart/2008/layout/VerticalCurvedList"/>
    <dgm:cxn modelId="{194F4053-4F8E-4F46-B986-8B646900D62F}" type="presParOf" srcId="{9BFFC816-7DA2-4782-9A90-7A944141E8BA}" destId="{BDF32883-F5D5-4804-BD4C-F6AE40326D51}" srcOrd="3" destOrd="0" presId="urn:microsoft.com/office/officeart/2008/layout/VerticalCurvedList"/>
    <dgm:cxn modelId="{8CC7A856-821B-421A-BFEE-47792E097540}" type="presParOf" srcId="{293B0371-94BA-4FA2-8988-8EE04D973471}" destId="{34B4D639-C81B-4CC7-B5C7-87329394FFD3}" srcOrd="1" destOrd="0" presId="urn:microsoft.com/office/officeart/2008/layout/VerticalCurvedList"/>
    <dgm:cxn modelId="{3E1D12F1-F5A9-408A-A838-65CF5680993E}" type="presParOf" srcId="{293B0371-94BA-4FA2-8988-8EE04D973471}" destId="{41CDDB03-3172-4B62-AAB6-0CAF201BCD65}" srcOrd="2" destOrd="0" presId="urn:microsoft.com/office/officeart/2008/layout/VerticalCurvedList"/>
    <dgm:cxn modelId="{7FD65618-20FB-408C-BF30-D8C1C24A5E3F}" type="presParOf" srcId="{41CDDB03-3172-4B62-AAB6-0CAF201BCD65}" destId="{174DB84D-43B6-4243-84C5-5391564B9970}" srcOrd="0" destOrd="0" presId="urn:microsoft.com/office/officeart/2008/layout/VerticalCurvedList"/>
    <dgm:cxn modelId="{B291B988-F12C-496D-BD10-C3D0219E8C66}" type="presParOf" srcId="{293B0371-94BA-4FA2-8988-8EE04D973471}" destId="{00E1E774-2153-4F60-B533-DA5DD4933D5F}" srcOrd="3" destOrd="0" presId="urn:microsoft.com/office/officeart/2008/layout/VerticalCurvedList"/>
    <dgm:cxn modelId="{CB86CD07-DCF8-45B9-AD94-6986374233A0}" type="presParOf" srcId="{293B0371-94BA-4FA2-8988-8EE04D973471}" destId="{B8E90B90-169C-48F6-827E-9FA36C42A367}" srcOrd="4" destOrd="0" presId="urn:microsoft.com/office/officeart/2008/layout/VerticalCurvedList"/>
    <dgm:cxn modelId="{C6007C13-2267-4D7F-9EA4-0AAFCFF5E635}" type="presParOf" srcId="{B8E90B90-169C-48F6-827E-9FA36C42A367}" destId="{571574C7-4A05-495F-BA8C-AD1E652E9A4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F1641E-9C1F-4EC2-9C87-F981CF66CCA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8D2C3409-6817-43D2-8196-9B002D0B743B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/>
            <a:t>Hak </a:t>
          </a:r>
          <a:r>
            <a:rPr lang="en-US" sz="2400" dirty="0" err="1"/>
            <a:t>Sekutu</a:t>
          </a:r>
          <a:r>
            <a:rPr lang="en-US" sz="2400" dirty="0"/>
            <a:t> </a:t>
          </a:r>
          <a:r>
            <a:rPr lang="en-US" sz="2400" dirty="0" err="1"/>
            <a:t>Firma</a:t>
          </a:r>
          <a:r>
            <a:rPr lang="en-US" sz="2400" dirty="0"/>
            <a:t> </a:t>
          </a:r>
          <a:endParaRPr lang="en-ID" sz="2400" dirty="0"/>
        </a:p>
      </dgm:t>
    </dgm:pt>
    <dgm:pt modelId="{3F17B97F-9C06-4C9E-981E-A0A88E5AEADA}" type="parTrans" cxnId="{07C39794-7FDE-461E-850D-489E1C680E85}">
      <dgm:prSet/>
      <dgm:spPr/>
      <dgm:t>
        <a:bodyPr/>
        <a:lstStyle/>
        <a:p>
          <a:endParaRPr lang="en-ID"/>
        </a:p>
      </dgm:t>
    </dgm:pt>
    <dgm:pt modelId="{F24176B1-A2C7-43EA-899E-8F4E688F085C}" type="sibTrans" cxnId="{07C39794-7FDE-461E-850D-489E1C680E85}">
      <dgm:prSet/>
      <dgm:spPr/>
      <dgm:t>
        <a:bodyPr/>
        <a:lstStyle/>
        <a:p>
          <a:endParaRPr lang="en-ID"/>
        </a:p>
      </dgm:t>
    </dgm:pt>
    <dgm:pt modelId="{1D6905B0-C8A0-446A-862C-41F6A148445F}">
      <dgm:prSet phldrT="[Text]"/>
      <dgm:spPr/>
      <dgm:t>
        <a:bodyPr/>
        <a:lstStyle/>
        <a:p>
          <a:r>
            <a:rPr lang="en-US" dirty="0"/>
            <a:t>1. Hak </a:t>
          </a:r>
          <a:r>
            <a:rPr lang="en-US" dirty="0" err="1"/>
            <a:t>atas</a:t>
          </a:r>
          <a:r>
            <a:rPr lang="en-US" dirty="0"/>
            <a:t> </a:t>
          </a:r>
          <a:r>
            <a:rPr lang="en-US" dirty="0" err="1"/>
            <a:t>keuntungan</a:t>
          </a:r>
          <a:r>
            <a:rPr lang="en-US" dirty="0"/>
            <a:t> </a:t>
          </a:r>
          <a:endParaRPr lang="en-ID" dirty="0"/>
        </a:p>
      </dgm:t>
    </dgm:pt>
    <dgm:pt modelId="{15A2E263-4B77-41CC-84C1-5CB497C230C0}" type="parTrans" cxnId="{7368C766-BFF5-418E-97EF-F2C69D77A277}">
      <dgm:prSet/>
      <dgm:spPr/>
      <dgm:t>
        <a:bodyPr/>
        <a:lstStyle/>
        <a:p>
          <a:endParaRPr lang="en-ID"/>
        </a:p>
      </dgm:t>
    </dgm:pt>
    <dgm:pt modelId="{C60E1DED-CEC2-48BE-80A7-28CC4D0DD77E}" type="sibTrans" cxnId="{7368C766-BFF5-418E-97EF-F2C69D77A277}">
      <dgm:prSet/>
      <dgm:spPr/>
      <dgm:t>
        <a:bodyPr/>
        <a:lstStyle/>
        <a:p>
          <a:endParaRPr lang="en-ID"/>
        </a:p>
      </dgm:t>
    </dgm:pt>
    <dgm:pt modelId="{0B35A147-C0CD-48B7-B3FF-8AC0891AD710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/>
            <a:t>Kewajiban</a:t>
          </a:r>
          <a:r>
            <a:rPr lang="en-US" sz="2400" dirty="0"/>
            <a:t> </a:t>
          </a:r>
          <a:r>
            <a:rPr lang="en-US" sz="2400" dirty="0" err="1"/>
            <a:t>Sekutu</a:t>
          </a:r>
          <a:r>
            <a:rPr lang="en-US" sz="2400" dirty="0"/>
            <a:t> </a:t>
          </a:r>
          <a:r>
            <a:rPr lang="en-US" sz="2400" dirty="0" err="1"/>
            <a:t>Firma</a:t>
          </a:r>
          <a:r>
            <a:rPr lang="en-US" sz="2400" dirty="0"/>
            <a:t> </a:t>
          </a:r>
          <a:endParaRPr lang="en-ID" sz="2400" dirty="0"/>
        </a:p>
      </dgm:t>
    </dgm:pt>
    <dgm:pt modelId="{D16C2E80-7054-43D2-8DE7-BDCE18CF9D4A}" type="parTrans" cxnId="{3DEE5B3A-719A-465E-B590-37E732B4928D}">
      <dgm:prSet/>
      <dgm:spPr/>
      <dgm:t>
        <a:bodyPr/>
        <a:lstStyle/>
        <a:p>
          <a:endParaRPr lang="en-ID"/>
        </a:p>
      </dgm:t>
    </dgm:pt>
    <dgm:pt modelId="{8F45F678-2FDF-4520-AE30-69A98AD238D1}" type="sibTrans" cxnId="{3DEE5B3A-719A-465E-B590-37E732B4928D}">
      <dgm:prSet/>
      <dgm:spPr/>
      <dgm:t>
        <a:bodyPr/>
        <a:lstStyle/>
        <a:p>
          <a:endParaRPr lang="en-ID"/>
        </a:p>
      </dgm:t>
    </dgm:pt>
    <dgm:pt modelId="{1AA128BA-5C43-428A-AD44-77A4C45AF37A}">
      <dgm:prSet phldrT="[Text]"/>
      <dgm:spPr/>
      <dgm:t>
        <a:bodyPr/>
        <a:lstStyle/>
        <a:p>
          <a:r>
            <a:rPr lang="en-US" dirty="0"/>
            <a:t>1. </a:t>
          </a:r>
          <a:r>
            <a:rPr lang="en-US" dirty="0" err="1"/>
            <a:t>Kewajiban</a:t>
          </a:r>
          <a:r>
            <a:rPr lang="en-US" dirty="0"/>
            <a:t> yang </a:t>
          </a:r>
          <a:r>
            <a:rPr lang="en-US" dirty="0" err="1"/>
            <a:t>menyumbangkan</a:t>
          </a:r>
          <a:r>
            <a:rPr lang="en-US" dirty="0"/>
            <a:t> modal </a:t>
          </a:r>
          <a:endParaRPr lang="en-ID" dirty="0"/>
        </a:p>
      </dgm:t>
    </dgm:pt>
    <dgm:pt modelId="{D8EBECE7-1D65-46E2-B5E0-2E8E96A5BE51}" type="parTrans" cxnId="{733F4A87-BB57-493A-9B97-4ACBB5402BB2}">
      <dgm:prSet/>
      <dgm:spPr/>
      <dgm:t>
        <a:bodyPr/>
        <a:lstStyle/>
        <a:p>
          <a:endParaRPr lang="en-ID"/>
        </a:p>
      </dgm:t>
    </dgm:pt>
    <dgm:pt modelId="{D9A363F1-13AE-4C87-B5D8-6C647B5081ED}" type="sibTrans" cxnId="{733F4A87-BB57-493A-9B97-4ACBB5402BB2}">
      <dgm:prSet/>
      <dgm:spPr/>
      <dgm:t>
        <a:bodyPr/>
        <a:lstStyle/>
        <a:p>
          <a:endParaRPr lang="en-ID"/>
        </a:p>
      </dgm:t>
    </dgm:pt>
    <dgm:pt modelId="{2BDC147C-48A6-4D7A-913A-493AA07746AE}">
      <dgm:prSet phldrT="[Text]"/>
      <dgm:spPr/>
      <dgm:t>
        <a:bodyPr/>
        <a:lstStyle/>
        <a:p>
          <a:r>
            <a:rPr lang="en-US" dirty="0"/>
            <a:t>2. Hak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pengambilan</a:t>
          </a:r>
          <a:r>
            <a:rPr lang="en-US" dirty="0"/>
            <a:t> Keputusan </a:t>
          </a:r>
          <a:endParaRPr lang="en-ID" dirty="0"/>
        </a:p>
      </dgm:t>
    </dgm:pt>
    <dgm:pt modelId="{E4C01296-6890-415E-842C-A91DDF407FF3}" type="parTrans" cxnId="{ED5F7EE3-389B-4751-9479-039805674661}">
      <dgm:prSet/>
      <dgm:spPr/>
      <dgm:t>
        <a:bodyPr/>
        <a:lstStyle/>
        <a:p>
          <a:endParaRPr lang="en-ID"/>
        </a:p>
      </dgm:t>
    </dgm:pt>
    <dgm:pt modelId="{5EA8B3BF-E139-4732-A950-E10CA91FA7B5}" type="sibTrans" cxnId="{ED5F7EE3-389B-4751-9479-039805674661}">
      <dgm:prSet/>
      <dgm:spPr/>
      <dgm:t>
        <a:bodyPr/>
        <a:lstStyle/>
        <a:p>
          <a:endParaRPr lang="en-ID"/>
        </a:p>
      </dgm:t>
    </dgm:pt>
    <dgm:pt modelId="{6E055E7A-ADEB-4AAA-B552-0643BC5D468C}">
      <dgm:prSet phldrT="[Text]"/>
      <dgm:spPr/>
      <dgm:t>
        <a:bodyPr/>
        <a:lstStyle/>
        <a:p>
          <a:r>
            <a:rPr lang="en-US" dirty="0"/>
            <a:t>3. Hak </a:t>
          </a:r>
          <a:r>
            <a:rPr lang="en-US" dirty="0" err="1"/>
            <a:t>mengakses</a:t>
          </a:r>
          <a:r>
            <a:rPr lang="en-US" dirty="0"/>
            <a:t> </a:t>
          </a:r>
          <a:r>
            <a:rPr lang="en-US" dirty="0" err="1"/>
            <a:t>informasi</a:t>
          </a:r>
          <a:r>
            <a:rPr lang="en-US" dirty="0"/>
            <a:t> </a:t>
          </a:r>
          <a:r>
            <a:rPr lang="en-US" dirty="0" err="1"/>
            <a:t>keuangan</a:t>
          </a:r>
          <a:r>
            <a:rPr lang="en-US" dirty="0"/>
            <a:t> </a:t>
          </a:r>
          <a:endParaRPr lang="en-ID" dirty="0"/>
        </a:p>
      </dgm:t>
    </dgm:pt>
    <dgm:pt modelId="{5EE0637E-CBAA-4222-A125-C81F3A992C29}" type="parTrans" cxnId="{9C3CA69A-37C5-4356-A3A3-66404CC4D959}">
      <dgm:prSet/>
      <dgm:spPr/>
      <dgm:t>
        <a:bodyPr/>
        <a:lstStyle/>
        <a:p>
          <a:endParaRPr lang="en-ID"/>
        </a:p>
      </dgm:t>
    </dgm:pt>
    <dgm:pt modelId="{63596524-2E0A-412B-96BD-082820653194}" type="sibTrans" cxnId="{9C3CA69A-37C5-4356-A3A3-66404CC4D959}">
      <dgm:prSet/>
      <dgm:spPr/>
      <dgm:t>
        <a:bodyPr/>
        <a:lstStyle/>
        <a:p>
          <a:endParaRPr lang="en-ID"/>
        </a:p>
      </dgm:t>
    </dgm:pt>
    <dgm:pt modelId="{0F7EB600-876F-45A9-889D-88D13AC80A0C}">
      <dgm:prSet phldrT="[Text]"/>
      <dgm:spPr/>
      <dgm:t>
        <a:bodyPr/>
        <a:lstStyle/>
        <a:p>
          <a:r>
            <a:rPr lang="en-US" dirty="0"/>
            <a:t>4. Hak </a:t>
          </a:r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keluar</a:t>
          </a:r>
          <a:r>
            <a:rPr lang="en-US" dirty="0"/>
            <a:t> </a:t>
          </a:r>
          <a:r>
            <a:rPr lang="en-US" dirty="0" err="1"/>
            <a:t>dari</a:t>
          </a:r>
          <a:r>
            <a:rPr lang="en-US" dirty="0"/>
            <a:t> </a:t>
          </a:r>
          <a:r>
            <a:rPr lang="en-US" dirty="0" err="1"/>
            <a:t>firma</a:t>
          </a:r>
          <a:r>
            <a:rPr lang="en-US" dirty="0"/>
            <a:t> </a:t>
          </a:r>
          <a:endParaRPr lang="en-ID" dirty="0"/>
        </a:p>
      </dgm:t>
    </dgm:pt>
    <dgm:pt modelId="{404CCDE5-2380-49B8-BC84-97FD1E1256B5}" type="parTrans" cxnId="{83CF5801-DF28-429D-9360-3C5EA583ADB3}">
      <dgm:prSet/>
      <dgm:spPr/>
      <dgm:t>
        <a:bodyPr/>
        <a:lstStyle/>
        <a:p>
          <a:endParaRPr lang="en-ID"/>
        </a:p>
      </dgm:t>
    </dgm:pt>
    <dgm:pt modelId="{970DFBDD-0CDF-4340-9143-31D503380F2B}" type="sibTrans" cxnId="{83CF5801-DF28-429D-9360-3C5EA583ADB3}">
      <dgm:prSet/>
      <dgm:spPr/>
      <dgm:t>
        <a:bodyPr/>
        <a:lstStyle/>
        <a:p>
          <a:endParaRPr lang="en-ID"/>
        </a:p>
      </dgm:t>
    </dgm:pt>
    <dgm:pt modelId="{359E1D94-3CAC-4A6C-9014-F57A8BBC41CC}">
      <dgm:prSet phldrT="[Text]"/>
      <dgm:spPr/>
      <dgm:t>
        <a:bodyPr/>
        <a:lstStyle/>
        <a:p>
          <a:r>
            <a:rPr lang="en-US" dirty="0"/>
            <a:t>2. </a:t>
          </a:r>
          <a:r>
            <a:rPr lang="en-US" dirty="0" err="1"/>
            <a:t>Kewajiban</a:t>
          </a:r>
          <a:r>
            <a:rPr lang="en-US" dirty="0"/>
            <a:t> </a:t>
          </a:r>
          <a:r>
            <a:rPr lang="en-US" dirty="0" err="1"/>
            <a:t>menjaga</a:t>
          </a:r>
          <a:r>
            <a:rPr lang="en-US" dirty="0"/>
            <a:t> </a:t>
          </a:r>
          <a:r>
            <a:rPr lang="en-US" dirty="0" err="1"/>
            <a:t>kerahasiaan</a:t>
          </a:r>
          <a:r>
            <a:rPr lang="en-US" dirty="0"/>
            <a:t> </a:t>
          </a:r>
          <a:endParaRPr lang="en-ID" dirty="0"/>
        </a:p>
      </dgm:t>
    </dgm:pt>
    <dgm:pt modelId="{32324647-7C1C-4F76-87BF-DC4C1DBD8B89}" type="parTrans" cxnId="{221108FB-4C88-464C-9B9F-EFA495B3DF5A}">
      <dgm:prSet/>
      <dgm:spPr/>
      <dgm:t>
        <a:bodyPr/>
        <a:lstStyle/>
        <a:p>
          <a:endParaRPr lang="en-ID"/>
        </a:p>
      </dgm:t>
    </dgm:pt>
    <dgm:pt modelId="{6242038B-70B8-4725-9E4A-F661460F6811}" type="sibTrans" cxnId="{221108FB-4C88-464C-9B9F-EFA495B3DF5A}">
      <dgm:prSet/>
      <dgm:spPr/>
      <dgm:t>
        <a:bodyPr/>
        <a:lstStyle/>
        <a:p>
          <a:endParaRPr lang="en-ID"/>
        </a:p>
      </dgm:t>
    </dgm:pt>
    <dgm:pt modelId="{746A03CF-26CC-4F58-92BD-CDA43FFCEE7C}">
      <dgm:prSet phldrT="[Text]"/>
      <dgm:spPr/>
      <dgm:t>
        <a:bodyPr/>
        <a:lstStyle/>
        <a:p>
          <a:r>
            <a:rPr lang="en-US" dirty="0"/>
            <a:t>3. </a:t>
          </a:r>
          <a:r>
            <a:rPr lang="en-US" dirty="0" err="1"/>
            <a:t>Kewajiban</a:t>
          </a:r>
          <a:r>
            <a:rPr lang="en-US" dirty="0"/>
            <a:t> </a:t>
          </a:r>
          <a:r>
            <a:rPr lang="en-US" dirty="0" err="1"/>
            <a:t>mengutamakan</a:t>
          </a:r>
          <a:r>
            <a:rPr lang="en-US" dirty="0"/>
            <a:t> </a:t>
          </a:r>
          <a:r>
            <a:rPr lang="en-US" dirty="0" err="1"/>
            <a:t>kepentingan</a:t>
          </a:r>
          <a:r>
            <a:rPr lang="en-US" dirty="0"/>
            <a:t> </a:t>
          </a:r>
          <a:r>
            <a:rPr lang="en-US" dirty="0" err="1"/>
            <a:t>firma</a:t>
          </a:r>
          <a:r>
            <a:rPr lang="en-US" dirty="0"/>
            <a:t> </a:t>
          </a:r>
          <a:endParaRPr lang="en-ID" dirty="0"/>
        </a:p>
      </dgm:t>
    </dgm:pt>
    <dgm:pt modelId="{5965EAB2-6D88-44F3-8946-4165CD67C8C6}" type="parTrans" cxnId="{62247EEB-27CA-434A-BF0F-E200C0745362}">
      <dgm:prSet/>
      <dgm:spPr/>
      <dgm:t>
        <a:bodyPr/>
        <a:lstStyle/>
        <a:p>
          <a:endParaRPr lang="en-ID"/>
        </a:p>
      </dgm:t>
    </dgm:pt>
    <dgm:pt modelId="{B9C0D23D-575C-4879-9A30-552EB1D0418A}" type="sibTrans" cxnId="{62247EEB-27CA-434A-BF0F-E200C0745362}">
      <dgm:prSet/>
      <dgm:spPr/>
      <dgm:t>
        <a:bodyPr/>
        <a:lstStyle/>
        <a:p>
          <a:endParaRPr lang="en-ID"/>
        </a:p>
      </dgm:t>
    </dgm:pt>
    <dgm:pt modelId="{E2F64A53-DF6D-4698-B59D-131D291A43D8}">
      <dgm:prSet phldrT="[Text]"/>
      <dgm:spPr/>
      <dgm:t>
        <a:bodyPr/>
        <a:lstStyle/>
        <a:p>
          <a:r>
            <a:rPr lang="en-US" dirty="0"/>
            <a:t>4. </a:t>
          </a:r>
          <a:r>
            <a:rPr lang="en-US" dirty="0" err="1"/>
            <a:t>Kewajiban</a:t>
          </a:r>
          <a:r>
            <a:rPr lang="en-US" dirty="0"/>
            <a:t> </a:t>
          </a:r>
          <a:r>
            <a:rPr lang="en-US" dirty="0" err="1"/>
            <a:t>bertindak</a:t>
          </a:r>
          <a:r>
            <a:rPr lang="en-US" dirty="0"/>
            <a:t> </a:t>
          </a:r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kepentingan</a:t>
          </a:r>
          <a:r>
            <a:rPr lang="en-US" dirty="0"/>
            <a:t> </a:t>
          </a:r>
          <a:r>
            <a:rPr lang="en-US" dirty="0" err="1"/>
            <a:t>firma</a:t>
          </a:r>
          <a:r>
            <a:rPr lang="en-US" dirty="0"/>
            <a:t>. </a:t>
          </a:r>
          <a:endParaRPr lang="en-ID" dirty="0"/>
        </a:p>
      </dgm:t>
    </dgm:pt>
    <dgm:pt modelId="{A8421D3A-355E-42F2-83DE-5BDC402E75A0}" type="parTrans" cxnId="{646BDDC8-D353-4620-B0A5-D2AFE87A7882}">
      <dgm:prSet/>
      <dgm:spPr/>
      <dgm:t>
        <a:bodyPr/>
        <a:lstStyle/>
        <a:p>
          <a:endParaRPr lang="en-ID"/>
        </a:p>
      </dgm:t>
    </dgm:pt>
    <dgm:pt modelId="{8DA7F6B4-0199-40FF-B541-5DE6A53913ED}" type="sibTrans" cxnId="{646BDDC8-D353-4620-B0A5-D2AFE87A7882}">
      <dgm:prSet/>
      <dgm:spPr/>
      <dgm:t>
        <a:bodyPr/>
        <a:lstStyle/>
        <a:p>
          <a:endParaRPr lang="en-ID"/>
        </a:p>
      </dgm:t>
    </dgm:pt>
    <dgm:pt modelId="{A3098C68-9CB8-499E-8FBC-61195E2D2FD8}" type="pres">
      <dgm:prSet presAssocID="{9FF1641E-9C1F-4EC2-9C87-F981CF66CCA3}" presName="Name0" presStyleCnt="0">
        <dgm:presLayoutVars>
          <dgm:dir/>
          <dgm:animLvl val="lvl"/>
          <dgm:resizeHandles/>
        </dgm:presLayoutVars>
      </dgm:prSet>
      <dgm:spPr/>
    </dgm:pt>
    <dgm:pt modelId="{FFE0E282-5BEA-4038-819F-B5066DE4ABD4}" type="pres">
      <dgm:prSet presAssocID="{8D2C3409-6817-43D2-8196-9B002D0B743B}" presName="linNode" presStyleCnt="0"/>
      <dgm:spPr/>
    </dgm:pt>
    <dgm:pt modelId="{668C6FF5-BC79-4245-9A27-64D37B659600}" type="pres">
      <dgm:prSet presAssocID="{8D2C3409-6817-43D2-8196-9B002D0B743B}" presName="parentShp" presStyleLbl="node1" presStyleIdx="0" presStyleCnt="2" custScaleX="65289" custScaleY="49574" custLinFactNeighborX="-3306" custLinFactNeighborY="-9955">
        <dgm:presLayoutVars>
          <dgm:bulletEnabled val="1"/>
        </dgm:presLayoutVars>
      </dgm:prSet>
      <dgm:spPr/>
    </dgm:pt>
    <dgm:pt modelId="{9E1DE8E7-CEED-4494-9264-F5CCF3F3665E}" type="pres">
      <dgm:prSet presAssocID="{8D2C3409-6817-43D2-8196-9B002D0B743B}" presName="childShp" presStyleLbl="bgAccFollowNode1" presStyleIdx="0" presStyleCnt="2">
        <dgm:presLayoutVars>
          <dgm:bulletEnabled val="1"/>
        </dgm:presLayoutVars>
      </dgm:prSet>
      <dgm:spPr/>
    </dgm:pt>
    <dgm:pt modelId="{7FF9E09B-A4CE-4F81-8F75-FA78AD90E778}" type="pres">
      <dgm:prSet presAssocID="{F24176B1-A2C7-43EA-899E-8F4E688F085C}" presName="spacing" presStyleCnt="0"/>
      <dgm:spPr/>
    </dgm:pt>
    <dgm:pt modelId="{3D76E95D-5A4A-4611-B765-F6BFAE6A8AB6}" type="pres">
      <dgm:prSet presAssocID="{0B35A147-C0CD-48B7-B3FF-8AC0891AD710}" presName="linNode" presStyleCnt="0"/>
      <dgm:spPr/>
    </dgm:pt>
    <dgm:pt modelId="{D7A568BB-CC3A-4422-B5D5-F66597F26136}" type="pres">
      <dgm:prSet presAssocID="{0B35A147-C0CD-48B7-B3FF-8AC0891AD710}" presName="parentShp" presStyleLbl="node1" presStyleIdx="1" presStyleCnt="2" custScaleX="69422" custScaleY="42503" custLinFactNeighborX="-1928" custLinFactNeighborY="-3152">
        <dgm:presLayoutVars>
          <dgm:bulletEnabled val="1"/>
        </dgm:presLayoutVars>
      </dgm:prSet>
      <dgm:spPr/>
    </dgm:pt>
    <dgm:pt modelId="{C77EBD55-6280-404E-9A79-7FE9CE7D97C3}" type="pres">
      <dgm:prSet presAssocID="{0B35A147-C0CD-48B7-B3FF-8AC0891AD710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83CF5801-DF28-429D-9360-3C5EA583ADB3}" srcId="{8D2C3409-6817-43D2-8196-9B002D0B743B}" destId="{0F7EB600-876F-45A9-889D-88D13AC80A0C}" srcOrd="3" destOrd="0" parTransId="{404CCDE5-2380-49B8-BC84-97FD1E1256B5}" sibTransId="{970DFBDD-0CDF-4340-9143-31D503380F2B}"/>
    <dgm:cxn modelId="{E118081A-DC88-414E-86C5-C2288D627E59}" type="presOf" srcId="{E2F64A53-DF6D-4698-B59D-131D291A43D8}" destId="{C77EBD55-6280-404E-9A79-7FE9CE7D97C3}" srcOrd="0" destOrd="3" presId="urn:microsoft.com/office/officeart/2005/8/layout/vList6"/>
    <dgm:cxn modelId="{E6FED535-F3F2-4978-BF8E-6316947F37CB}" type="presOf" srcId="{2BDC147C-48A6-4D7A-913A-493AA07746AE}" destId="{9E1DE8E7-CEED-4494-9264-F5CCF3F3665E}" srcOrd="0" destOrd="1" presId="urn:microsoft.com/office/officeart/2005/8/layout/vList6"/>
    <dgm:cxn modelId="{3DEE5B3A-719A-465E-B590-37E732B4928D}" srcId="{9FF1641E-9C1F-4EC2-9C87-F981CF66CCA3}" destId="{0B35A147-C0CD-48B7-B3FF-8AC0891AD710}" srcOrd="1" destOrd="0" parTransId="{D16C2E80-7054-43D2-8DE7-BDCE18CF9D4A}" sibTransId="{8F45F678-2FDF-4520-AE30-69A98AD238D1}"/>
    <dgm:cxn modelId="{3BAD035F-5DDF-404A-ABBF-1BD5191827AB}" type="presOf" srcId="{359E1D94-3CAC-4A6C-9014-F57A8BBC41CC}" destId="{C77EBD55-6280-404E-9A79-7FE9CE7D97C3}" srcOrd="0" destOrd="1" presId="urn:microsoft.com/office/officeart/2005/8/layout/vList6"/>
    <dgm:cxn modelId="{73CE9563-3923-4DB2-8151-B668B359AA2D}" type="presOf" srcId="{6E055E7A-ADEB-4AAA-B552-0643BC5D468C}" destId="{9E1DE8E7-CEED-4494-9264-F5CCF3F3665E}" srcOrd="0" destOrd="2" presId="urn:microsoft.com/office/officeart/2005/8/layout/vList6"/>
    <dgm:cxn modelId="{7368C766-BFF5-418E-97EF-F2C69D77A277}" srcId="{8D2C3409-6817-43D2-8196-9B002D0B743B}" destId="{1D6905B0-C8A0-446A-862C-41F6A148445F}" srcOrd="0" destOrd="0" parTransId="{15A2E263-4B77-41CC-84C1-5CB497C230C0}" sibTransId="{C60E1DED-CEC2-48BE-80A7-28CC4D0DD77E}"/>
    <dgm:cxn modelId="{1BEAA96C-229B-4EE4-8AC4-F1016FBDCB87}" type="presOf" srcId="{1D6905B0-C8A0-446A-862C-41F6A148445F}" destId="{9E1DE8E7-CEED-4494-9264-F5CCF3F3665E}" srcOrd="0" destOrd="0" presId="urn:microsoft.com/office/officeart/2005/8/layout/vList6"/>
    <dgm:cxn modelId="{A2D03D75-FB5B-42F1-920D-C3DAF6565C78}" type="presOf" srcId="{9FF1641E-9C1F-4EC2-9C87-F981CF66CCA3}" destId="{A3098C68-9CB8-499E-8FBC-61195E2D2FD8}" srcOrd="0" destOrd="0" presId="urn:microsoft.com/office/officeart/2005/8/layout/vList6"/>
    <dgm:cxn modelId="{733F4A87-BB57-493A-9B97-4ACBB5402BB2}" srcId="{0B35A147-C0CD-48B7-B3FF-8AC0891AD710}" destId="{1AA128BA-5C43-428A-AD44-77A4C45AF37A}" srcOrd="0" destOrd="0" parTransId="{D8EBECE7-1D65-46E2-B5E0-2E8E96A5BE51}" sibTransId="{D9A363F1-13AE-4C87-B5D8-6C647B5081ED}"/>
    <dgm:cxn modelId="{07C39794-7FDE-461E-850D-489E1C680E85}" srcId="{9FF1641E-9C1F-4EC2-9C87-F981CF66CCA3}" destId="{8D2C3409-6817-43D2-8196-9B002D0B743B}" srcOrd="0" destOrd="0" parTransId="{3F17B97F-9C06-4C9E-981E-A0A88E5AEADA}" sibTransId="{F24176B1-A2C7-43EA-899E-8F4E688F085C}"/>
    <dgm:cxn modelId="{B7568795-1345-4770-8BA2-0337667351FD}" type="presOf" srcId="{0B35A147-C0CD-48B7-B3FF-8AC0891AD710}" destId="{D7A568BB-CC3A-4422-B5D5-F66597F26136}" srcOrd="0" destOrd="0" presId="urn:microsoft.com/office/officeart/2005/8/layout/vList6"/>
    <dgm:cxn modelId="{9C3CA69A-37C5-4356-A3A3-66404CC4D959}" srcId="{8D2C3409-6817-43D2-8196-9B002D0B743B}" destId="{6E055E7A-ADEB-4AAA-B552-0643BC5D468C}" srcOrd="2" destOrd="0" parTransId="{5EE0637E-CBAA-4222-A125-C81F3A992C29}" sibTransId="{63596524-2E0A-412B-96BD-082820653194}"/>
    <dgm:cxn modelId="{EDD9F5B9-79D6-4B6B-A71B-D8A915A4776A}" type="presOf" srcId="{0F7EB600-876F-45A9-889D-88D13AC80A0C}" destId="{9E1DE8E7-CEED-4494-9264-F5CCF3F3665E}" srcOrd="0" destOrd="3" presId="urn:microsoft.com/office/officeart/2005/8/layout/vList6"/>
    <dgm:cxn modelId="{05AB23C8-BC5B-41AA-A511-6CC7B88D49B0}" type="presOf" srcId="{8D2C3409-6817-43D2-8196-9B002D0B743B}" destId="{668C6FF5-BC79-4245-9A27-64D37B659600}" srcOrd="0" destOrd="0" presId="urn:microsoft.com/office/officeart/2005/8/layout/vList6"/>
    <dgm:cxn modelId="{646BDDC8-D353-4620-B0A5-D2AFE87A7882}" srcId="{0B35A147-C0CD-48B7-B3FF-8AC0891AD710}" destId="{E2F64A53-DF6D-4698-B59D-131D291A43D8}" srcOrd="3" destOrd="0" parTransId="{A8421D3A-355E-42F2-83DE-5BDC402E75A0}" sibTransId="{8DA7F6B4-0199-40FF-B541-5DE6A53913ED}"/>
    <dgm:cxn modelId="{3814B9CA-6CC9-472A-A8CF-0D859CEF4636}" type="presOf" srcId="{1AA128BA-5C43-428A-AD44-77A4C45AF37A}" destId="{C77EBD55-6280-404E-9A79-7FE9CE7D97C3}" srcOrd="0" destOrd="0" presId="urn:microsoft.com/office/officeart/2005/8/layout/vList6"/>
    <dgm:cxn modelId="{FCD443CB-CEA4-4C55-B54E-D77EE1E5C323}" type="presOf" srcId="{746A03CF-26CC-4F58-92BD-CDA43FFCEE7C}" destId="{C77EBD55-6280-404E-9A79-7FE9CE7D97C3}" srcOrd="0" destOrd="2" presId="urn:microsoft.com/office/officeart/2005/8/layout/vList6"/>
    <dgm:cxn modelId="{ED5F7EE3-389B-4751-9479-039805674661}" srcId="{8D2C3409-6817-43D2-8196-9B002D0B743B}" destId="{2BDC147C-48A6-4D7A-913A-493AA07746AE}" srcOrd="1" destOrd="0" parTransId="{E4C01296-6890-415E-842C-A91DDF407FF3}" sibTransId="{5EA8B3BF-E139-4732-A950-E10CA91FA7B5}"/>
    <dgm:cxn modelId="{62247EEB-27CA-434A-BF0F-E200C0745362}" srcId="{0B35A147-C0CD-48B7-B3FF-8AC0891AD710}" destId="{746A03CF-26CC-4F58-92BD-CDA43FFCEE7C}" srcOrd="2" destOrd="0" parTransId="{5965EAB2-6D88-44F3-8946-4165CD67C8C6}" sibTransId="{B9C0D23D-575C-4879-9A30-552EB1D0418A}"/>
    <dgm:cxn modelId="{221108FB-4C88-464C-9B9F-EFA495B3DF5A}" srcId="{0B35A147-C0CD-48B7-B3FF-8AC0891AD710}" destId="{359E1D94-3CAC-4A6C-9014-F57A8BBC41CC}" srcOrd="1" destOrd="0" parTransId="{32324647-7C1C-4F76-87BF-DC4C1DBD8B89}" sibTransId="{6242038B-70B8-4725-9E4A-F661460F6811}"/>
    <dgm:cxn modelId="{214EBC73-3F86-4F94-81D8-29606A8265BF}" type="presParOf" srcId="{A3098C68-9CB8-499E-8FBC-61195E2D2FD8}" destId="{FFE0E282-5BEA-4038-819F-B5066DE4ABD4}" srcOrd="0" destOrd="0" presId="urn:microsoft.com/office/officeart/2005/8/layout/vList6"/>
    <dgm:cxn modelId="{56DAAE63-811B-42CA-B922-BE5234521D1E}" type="presParOf" srcId="{FFE0E282-5BEA-4038-819F-B5066DE4ABD4}" destId="{668C6FF5-BC79-4245-9A27-64D37B659600}" srcOrd="0" destOrd="0" presId="urn:microsoft.com/office/officeart/2005/8/layout/vList6"/>
    <dgm:cxn modelId="{93AB0C0C-7F4F-4DA7-904F-36842AD45EC1}" type="presParOf" srcId="{FFE0E282-5BEA-4038-819F-B5066DE4ABD4}" destId="{9E1DE8E7-CEED-4494-9264-F5CCF3F3665E}" srcOrd="1" destOrd="0" presId="urn:microsoft.com/office/officeart/2005/8/layout/vList6"/>
    <dgm:cxn modelId="{80F2A3BA-D3CC-4FEB-B4E3-BD2DD53AB995}" type="presParOf" srcId="{A3098C68-9CB8-499E-8FBC-61195E2D2FD8}" destId="{7FF9E09B-A4CE-4F81-8F75-FA78AD90E778}" srcOrd="1" destOrd="0" presId="urn:microsoft.com/office/officeart/2005/8/layout/vList6"/>
    <dgm:cxn modelId="{53133596-9292-4F68-AA32-DD13C3B12C88}" type="presParOf" srcId="{A3098C68-9CB8-499E-8FBC-61195E2D2FD8}" destId="{3D76E95D-5A4A-4611-B765-F6BFAE6A8AB6}" srcOrd="2" destOrd="0" presId="urn:microsoft.com/office/officeart/2005/8/layout/vList6"/>
    <dgm:cxn modelId="{44911702-357B-4659-A94D-4D3756377CA3}" type="presParOf" srcId="{3D76E95D-5A4A-4611-B765-F6BFAE6A8AB6}" destId="{D7A568BB-CC3A-4422-B5D5-F66597F26136}" srcOrd="0" destOrd="0" presId="urn:microsoft.com/office/officeart/2005/8/layout/vList6"/>
    <dgm:cxn modelId="{C2B29317-3320-4366-A312-B1BF88BC36ED}" type="presParOf" srcId="{3D76E95D-5A4A-4611-B765-F6BFAE6A8AB6}" destId="{C77EBD55-6280-404E-9A79-7FE9CE7D97C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C28E09F-8F1D-411B-A34D-C0D39DD340A8}" type="doc">
      <dgm:prSet loTypeId="urn:microsoft.com/office/officeart/2008/layout/SquareAccent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ID"/>
        </a:p>
      </dgm:t>
    </dgm:pt>
    <dgm:pt modelId="{9021DBB5-C3BB-4E1F-92A1-828CA05E9E7F}">
      <dgm:prSet phldrT="[Text]"/>
      <dgm:spPr/>
      <dgm:t>
        <a:bodyPr/>
        <a:lstStyle/>
        <a:p>
          <a:r>
            <a:rPr lang="en-ID" dirty="0" err="1"/>
            <a:t>Pendirian</a:t>
          </a:r>
          <a:r>
            <a:rPr lang="en-ID" dirty="0"/>
            <a:t> </a:t>
          </a:r>
          <a:r>
            <a:rPr lang="en-ID" dirty="0" err="1"/>
            <a:t>firma</a:t>
          </a:r>
          <a:r>
            <a:rPr lang="en-ID" dirty="0"/>
            <a:t> </a:t>
          </a:r>
        </a:p>
      </dgm:t>
    </dgm:pt>
    <dgm:pt modelId="{B979C490-77AB-42DA-88E8-955D1F5D47D3}" type="parTrans" cxnId="{4A49C511-9029-4254-8F8D-2E9A6804240B}">
      <dgm:prSet/>
      <dgm:spPr/>
      <dgm:t>
        <a:bodyPr/>
        <a:lstStyle/>
        <a:p>
          <a:endParaRPr lang="en-ID"/>
        </a:p>
      </dgm:t>
    </dgm:pt>
    <dgm:pt modelId="{AF785220-4E53-4E5C-AA02-E73AFCF9ABF2}" type="sibTrans" cxnId="{4A49C511-9029-4254-8F8D-2E9A6804240B}">
      <dgm:prSet/>
      <dgm:spPr/>
      <dgm:t>
        <a:bodyPr/>
        <a:lstStyle/>
        <a:p>
          <a:endParaRPr lang="en-ID"/>
        </a:p>
      </dgm:t>
    </dgm:pt>
    <dgm:pt modelId="{0BDC2B2D-9714-4889-89B6-4B362895E2C4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1200" b="1" dirty="0" err="1"/>
            <a:t>Perjanjian</a:t>
          </a:r>
          <a:r>
            <a:rPr lang="en-US" sz="1200" b="1" dirty="0"/>
            <a:t> </a:t>
          </a:r>
          <a:r>
            <a:rPr lang="en-US" sz="1200" b="1" dirty="0" err="1"/>
            <a:t>antara</a:t>
          </a:r>
          <a:r>
            <a:rPr lang="en-US" sz="1200" b="1" dirty="0"/>
            <a:t> </a:t>
          </a:r>
          <a:r>
            <a:rPr lang="en-US" sz="1200" b="1" dirty="0" err="1"/>
            <a:t>sekutu</a:t>
          </a:r>
          <a:r>
            <a:rPr lang="en-US" sz="1200" dirty="0"/>
            <a:t>: </a:t>
          </a:r>
          <a:r>
            <a:rPr lang="en-ID" sz="1200" dirty="0" err="1"/>
            <a:t>Firma</a:t>
          </a:r>
          <a:r>
            <a:rPr lang="en-ID" sz="1200" dirty="0"/>
            <a:t> </a:t>
          </a:r>
          <a:r>
            <a:rPr lang="en-ID" sz="1200" dirty="0" err="1"/>
            <a:t>didirikan</a:t>
          </a:r>
          <a:r>
            <a:rPr lang="en-ID" sz="1200" dirty="0"/>
            <a:t> </a:t>
          </a:r>
          <a:r>
            <a:rPr lang="en-ID" sz="1200" dirty="0" err="1"/>
            <a:t>berdasarkan</a:t>
          </a:r>
          <a:r>
            <a:rPr lang="en-ID" sz="1200" dirty="0"/>
            <a:t> </a:t>
          </a:r>
          <a:r>
            <a:rPr lang="en-ID" sz="1200" dirty="0" err="1"/>
            <a:t>perjanjian</a:t>
          </a:r>
          <a:r>
            <a:rPr lang="en-ID" sz="1200" dirty="0"/>
            <a:t> </a:t>
          </a:r>
          <a:r>
            <a:rPr lang="en-ID" sz="1200" dirty="0" err="1"/>
            <a:t>antara</a:t>
          </a:r>
          <a:r>
            <a:rPr lang="en-ID" sz="1200" dirty="0"/>
            <a:t> dua orang </a:t>
          </a:r>
          <a:r>
            <a:rPr lang="en-ID" sz="1200" dirty="0" err="1"/>
            <a:t>atau</a:t>
          </a:r>
          <a:r>
            <a:rPr lang="en-ID" sz="1200" dirty="0"/>
            <a:t> </a:t>
          </a:r>
          <a:r>
            <a:rPr lang="en-ID" sz="1200" dirty="0" err="1"/>
            <a:t>lebih</a:t>
          </a:r>
          <a:r>
            <a:rPr lang="en-ID" sz="1200" dirty="0"/>
            <a:t> yang </a:t>
          </a:r>
          <a:r>
            <a:rPr lang="en-ID" sz="1200" dirty="0" err="1"/>
            <a:t>ingin</a:t>
          </a:r>
          <a:r>
            <a:rPr lang="en-ID" sz="1200" dirty="0"/>
            <a:t> </a:t>
          </a:r>
          <a:r>
            <a:rPr lang="en-ID" sz="1200" dirty="0" err="1"/>
            <a:t>bekerja</a:t>
          </a:r>
          <a:r>
            <a:rPr lang="en-ID" sz="1200" dirty="0"/>
            <a:t> </a:t>
          </a:r>
          <a:r>
            <a:rPr lang="en-ID" sz="1200" dirty="0" err="1"/>
            <a:t>sama</a:t>
          </a:r>
          <a:r>
            <a:rPr lang="en-ID" sz="1200" dirty="0"/>
            <a:t> </a:t>
          </a:r>
          <a:r>
            <a:rPr lang="en-ID" sz="1200" dirty="0" err="1"/>
            <a:t>dalam</a:t>
          </a:r>
          <a:r>
            <a:rPr lang="en-ID" sz="1200" dirty="0"/>
            <a:t> </a:t>
          </a:r>
          <a:r>
            <a:rPr lang="en-ID" sz="1200" dirty="0" err="1"/>
            <a:t>satu</a:t>
          </a:r>
          <a:r>
            <a:rPr lang="en-ID" sz="1200" dirty="0"/>
            <a:t> </a:t>
          </a:r>
          <a:r>
            <a:rPr lang="en-ID" sz="1200" dirty="0" err="1"/>
            <a:t>usaha</a:t>
          </a:r>
          <a:r>
            <a:rPr lang="en-ID" sz="1200" dirty="0"/>
            <a:t> </a:t>
          </a:r>
          <a:r>
            <a:rPr lang="en-ID" sz="1200" dirty="0" err="1"/>
            <a:t>dengan</a:t>
          </a:r>
          <a:r>
            <a:rPr lang="en-ID" sz="1200" dirty="0"/>
            <a:t> </a:t>
          </a:r>
          <a:r>
            <a:rPr lang="en-ID" sz="1200" dirty="0" err="1"/>
            <a:t>tujuan</a:t>
          </a:r>
          <a:r>
            <a:rPr lang="en-ID" sz="1200" dirty="0"/>
            <a:t> </a:t>
          </a:r>
          <a:r>
            <a:rPr lang="en-ID" sz="1200" dirty="0" err="1"/>
            <a:t>mencari</a:t>
          </a:r>
          <a:r>
            <a:rPr lang="en-ID" sz="1200" dirty="0"/>
            <a:t> </a:t>
          </a:r>
          <a:r>
            <a:rPr lang="en-ID" sz="1200" dirty="0" err="1"/>
            <a:t>keuntungan</a:t>
          </a:r>
          <a:r>
            <a:rPr lang="en-ID" sz="1200" dirty="0"/>
            <a:t> </a:t>
          </a:r>
          <a:r>
            <a:rPr lang="en-ID" sz="1200" dirty="0" err="1"/>
            <a:t>bersama</a:t>
          </a:r>
          <a:endParaRPr lang="en-ID" sz="1200" dirty="0"/>
        </a:p>
      </dgm:t>
    </dgm:pt>
    <dgm:pt modelId="{30F0B207-BC62-4EC7-85CD-DEA529110792}" type="parTrans" cxnId="{3808CEF9-BB88-49A2-BA00-F80A42D202BF}">
      <dgm:prSet/>
      <dgm:spPr/>
      <dgm:t>
        <a:bodyPr/>
        <a:lstStyle/>
        <a:p>
          <a:endParaRPr lang="en-ID"/>
        </a:p>
      </dgm:t>
    </dgm:pt>
    <dgm:pt modelId="{941FF455-A085-4C49-808A-B78F6FD4F98D}" type="sibTrans" cxnId="{3808CEF9-BB88-49A2-BA00-F80A42D202BF}">
      <dgm:prSet/>
      <dgm:spPr/>
      <dgm:t>
        <a:bodyPr/>
        <a:lstStyle/>
        <a:p>
          <a:endParaRPr lang="en-ID"/>
        </a:p>
      </dgm:t>
    </dgm:pt>
    <dgm:pt modelId="{0D9F8B59-D965-4AE8-BA8C-69427798563B}">
      <dgm:prSet phldrT="[Text]" custT="1"/>
      <dgm:spPr/>
      <dgm:t>
        <a:bodyPr/>
        <a:lstStyle/>
        <a:p>
          <a:r>
            <a:rPr lang="en-ID" sz="1200" b="1" dirty="0" err="1"/>
            <a:t>Akta</a:t>
          </a:r>
          <a:r>
            <a:rPr lang="en-ID" sz="1200" b="1" dirty="0"/>
            <a:t> </a:t>
          </a:r>
          <a:r>
            <a:rPr lang="en-ID" sz="1200" b="1" dirty="0" err="1"/>
            <a:t>Pendirian</a:t>
          </a:r>
          <a:r>
            <a:rPr lang="en-ID" sz="1200" dirty="0"/>
            <a:t>: </a:t>
          </a:r>
          <a:r>
            <a:rPr lang="en-ID" sz="1200" dirty="0" err="1"/>
            <a:t>Akta</a:t>
          </a:r>
          <a:r>
            <a:rPr lang="en-ID" sz="1200" dirty="0"/>
            <a:t> </a:t>
          </a:r>
          <a:r>
            <a:rPr lang="en-ID" sz="1200" dirty="0" err="1"/>
            <a:t>pendirian</a:t>
          </a:r>
          <a:r>
            <a:rPr lang="en-ID" sz="1200" dirty="0"/>
            <a:t> </a:t>
          </a:r>
          <a:r>
            <a:rPr lang="en-ID" sz="1200" dirty="0" err="1"/>
            <a:t>firma</a:t>
          </a:r>
          <a:r>
            <a:rPr lang="en-ID" sz="1200" dirty="0"/>
            <a:t> </a:t>
          </a:r>
          <a:r>
            <a:rPr lang="en-ID" sz="1200" dirty="0" err="1"/>
            <a:t>memuat</a:t>
          </a:r>
          <a:r>
            <a:rPr lang="en-ID" sz="1200" dirty="0"/>
            <a:t> </a:t>
          </a:r>
          <a:r>
            <a:rPr lang="en-ID" sz="1200" dirty="0" err="1"/>
            <a:t>identitas</a:t>
          </a:r>
          <a:r>
            <a:rPr lang="en-ID" sz="1200" dirty="0"/>
            <a:t> para </a:t>
          </a:r>
          <a:r>
            <a:rPr lang="en-ID" sz="1200" dirty="0" err="1"/>
            <a:t>sekutu</a:t>
          </a:r>
          <a:r>
            <a:rPr lang="en-ID" sz="1200" dirty="0"/>
            <a:t>, </a:t>
          </a:r>
          <a:r>
            <a:rPr lang="en-ID" sz="1200" dirty="0" err="1"/>
            <a:t>nama</a:t>
          </a:r>
          <a:r>
            <a:rPr lang="en-ID" sz="1200" dirty="0"/>
            <a:t> </a:t>
          </a:r>
          <a:r>
            <a:rPr lang="en-ID" sz="1200" dirty="0" err="1"/>
            <a:t>firma</a:t>
          </a:r>
          <a:r>
            <a:rPr lang="en-ID" sz="1200" dirty="0"/>
            <a:t>, </a:t>
          </a:r>
          <a:r>
            <a:rPr lang="en-ID" sz="1200" dirty="0" err="1"/>
            <a:t>tujuan</a:t>
          </a:r>
          <a:r>
            <a:rPr lang="en-ID" sz="1200" dirty="0"/>
            <a:t> </a:t>
          </a:r>
          <a:r>
            <a:rPr lang="en-ID" sz="1200" dirty="0" err="1"/>
            <a:t>usaha</a:t>
          </a:r>
          <a:r>
            <a:rPr lang="en-ID" sz="1200" dirty="0"/>
            <a:t>, modal </a:t>
          </a:r>
          <a:r>
            <a:rPr lang="en-ID" sz="1200" dirty="0" err="1"/>
            <a:t>awal</a:t>
          </a:r>
          <a:r>
            <a:rPr lang="en-ID" sz="1200" dirty="0"/>
            <a:t> yang </a:t>
          </a:r>
          <a:r>
            <a:rPr lang="en-ID" sz="1200" dirty="0" err="1"/>
            <a:t>disetor</a:t>
          </a:r>
          <a:r>
            <a:rPr lang="en-ID" sz="1200" dirty="0"/>
            <a:t>, </a:t>
          </a:r>
          <a:r>
            <a:rPr lang="en-ID" sz="1200" dirty="0" err="1"/>
            <a:t>aturan</a:t>
          </a:r>
          <a:r>
            <a:rPr lang="en-ID" sz="1200" dirty="0"/>
            <a:t> </a:t>
          </a:r>
          <a:r>
            <a:rPr lang="en-ID" sz="1200" dirty="0" err="1"/>
            <a:t>pembagian</a:t>
          </a:r>
          <a:r>
            <a:rPr lang="en-ID" sz="1200" dirty="0"/>
            <a:t> </a:t>
          </a:r>
          <a:r>
            <a:rPr lang="en-ID" sz="1200" dirty="0" err="1"/>
            <a:t>keuntungan</a:t>
          </a:r>
          <a:r>
            <a:rPr lang="en-ID" sz="1200" dirty="0"/>
            <a:t> dan </a:t>
          </a:r>
          <a:r>
            <a:rPr lang="en-ID" sz="1200" dirty="0" err="1"/>
            <a:t>kerugian</a:t>
          </a:r>
          <a:r>
            <a:rPr lang="en-ID" sz="1200" dirty="0"/>
            <a:t>, </a:t>
          </a:r>
          <a:r>
            <a:rPr lang="en-ID" sz="1200" dirty="0" err="1"/>
            <a:t>serta</a:t>
          </a:r>
          <a:r>
            <a:rPr lang="en-ID" sz="1200" dirty="0"/>
            <a:t> </a:t>
          </a:r>
          <a:r>
            <a:rPr lang="en-ID" sz="1200" dirty="0" err="1"/>
            <a:t>hak</a:t>
          </a:r>
          <a:r>
            <a:rPr lang="en-ID" sz="1200" dirty="0"/>
            <a:t> dan </a:t>
          </a:r>
          <a:r>
            <a:rPr lang="en-ID" sz="1200" dirty="0" err="1"/>
            <a:t>kewajiban</a:t>
          </a:r>
          <a:r>
            <a:rPr lang="en-ID" sz="1200" dirty="0"/>
            <a:t> para </a:t>
          </a:r>
          <a:r>
            <a:rPr lang="en-ID" sz="1200" dirty="0" err="1"/>
            <a:t>sekutu</a:t>
          </a:r>
          <a:endParaRPr lang="en-ID" sz="1200" dirty="0"/>
        </a:p>
      </dgm:t>
    </dgm:pt>
    <dgm:pt modelId="{2D87FF07-CEBA-4354-87C3-8EB72FF3F156}" type="parTrans" cxnId="{D6B5B85F-0D57-423E-9289-761C9458E01D}">
      <dgm:prSet/>
      <dgm:spPr/>
      <dgm:t>
        <a:bodyPr/>
        <a:lstStyle/>
        <a:p>
          <a:endParaRPr lang="en-ID"/>
        </a:p>
      </dgm:t>
    </dgm:pt>
    <dgm:pt modelId="{954E1B14-88BE-4104-B248-DA23AB8D7BD4}" type="sibTrans" cxnId="{D6B5B85F-0D57-423E-9289-761C9458E01D}">
      <dgm:prSet/>
      <dgm:spPr/>
      <dgm:t>
        <a:bodyPr/>
        <a:lstStyle/>
        <a:p>
          <a:endParaRPr lang="en-ID"/>
        </a:p>
      </dgm:t>
    </dgm:pt>
    <dgm:pt modelId="{438C7D3E-5CE9-42E3-9147-726AD5EEC52E}">
      <dgm:prSet phldrT="[Text]" custT="1"/>
      <dgm:spPr/>
      <dgm:t>
        <a:bodyPr/>
        <a:lstStyle/>
        <a:p>
          <a:r>
            <a:rPr lang="en-ID" sz="1200" b="1" dirty="0"/>
            <a:t>Nama </a:t>
          </a:r>
          <a:r>
            <a:rPr lang="en-ID" sz="1200" b="1" dirty="0" err="1"/>
            <a:t>Firma</a:t>
          </a:r>
          <a:r>
            <a:rPr lang="en-ID" sz="1200" b="1" dirty="0"/>
            <a:t> dan </a:t>
          </a:r>
          <a:r>
            <a:rPr lang="en-ID" sz="1200" b="1" dirty="0" err="1"/>
            <a:t>Pengumuman</a:t>
          </a:r>
          <a:r>
            <a:rPr lang="en-ID" sz="1200" b="1" dirty="0"/>
            <a:t> </a:t>
          </a:r>
          <a:r>
            <a:rPr lang="en-ID" sz="1200" b="1" dirty="0" err="1"/>
            <a:t>dalam</a:t>
          </a:r>
          <a:r>
            <a:rPr lang="en-ID" sz="1200" b="1" dirty="0"/>
            <a:t> </a:t>
          </a:r>
          <a:r>
            <a:rPr lang="en-ID" sz="1200" b="1" dirty="0" err="1"/>
            <a:t>Berita</a:t>
          </a:r>
          <a:r>
            <a:rPr lang="en-ID" sz="1200" b="1" dirty="0"/>
            <a:t> Negara</a:t>
          </a:r>
          <a:r>
            <a:rPr lang="en-ID" sz="1200" dirty="0"/>
            <a:t>: Nama </a:t>
          </a:r>
          <a:r>
            <a:rPr lang="en-ID" sz="1200" dirty="0" err="1"/>
            <a:t>firma</a:t>
          </a:r>
          <a:r>
            <a:rPr lang="en-ID" sz="1200" dirty="0"/>
            <a:t> </a:t>
          </a:r>
          <a:r>
            <a:rPr lang="en-ID" sz="1200" dirty="0" err="1"/>
            <a:t>harus</a:t>
          </a:r>
          <a:r>
            <a:rPr lang="en-ID" sz="1200" dirty="0"/>
            <a:t> </a:t>
          </a:r>
          <a:r>
            <a:rPr lang="en-ID" sz="1200" dirty="0" err="1"/>
            <a:t>diumumkan</a:t>
          </a:r>
          <a:r>
            <a:rPr lang="en-ID" sz="1200" dirty="0"/>
            <a:t> </a:t>
          </a:r>
          <a:r>
            <a:rPr lang="en-ID" sz="1200" dirty="0" err="1"/>
            <a:t>dalam</a:t>
          </a:r>
          <a:r>
            <a:rPr lang="en-ID" sz="1200" dirty="0"/>
            <a:t> </a:t>
          </a:r>
          <a:r>
            <a:rPr lang="en-ID" sz="1200" dirty="0" err="1"/>
            <a:t>Berita</a:t>
          </a:r>
          <a:r>
            <a:rPr lang="en-ID" sz="1200" dirty="0"/>
            <a:t> Negara </a:t>
          </a:r>
          <a:r>
            <a:rPr lang="en-ID" sz="1200" dirty="0" err="1"/>
            <a:t>sebagai</a:t>
          </a:r>
          <a:r>
            <a:rPr lang="en-ID" sz="1200" dirty="0"/>
            <a:t> </a:t>
          </a:r>
          <a:r>
            <a:rPr lang="en-ID" sz="1200" dirty="0" err="1"/>
            <a:t>bentuk</a:t>
          </a:r>
          <a:r>
            <a:rPr lang="en-ID" sz="1200" dirty="0"/>
            <a:t> </a:t>
          </a:r>
          <a:r>
            <a:rPr lang="en-ID" sz="1200" dirty="0" err="1"/>
            <a:t>pemberitahuan</a:t>
          </a:r>
          <a:r>
            <a:rPr lang="en-ID" sz="1200" dirty="0"/>
            <a:t> </a:t>
          </a:r>
          <a:r>
            <a:rPr lang="en-ID" sz="1200" dirty="0" err="1"/>
            <a:t>kepada</a:t>
          </a:r>
          <a:r>
            <a:rPr lang="en-ID" sz="1200" dirty="0"/>
            <a:t> </a:t>
          </a:r>
          <a:r>
            <a:rPr lang="en-ID" sz="1200" dirty="0" err="1"/>
            <a:t>pihak</a:t>
          </a:r>
          <a:r>
            <a:rPr lang="en-ID" sz="1200" dirty="0"/>
            <a:t> </a:t>
          </a:r>
          <a:r>
            <a:rPr lang="en-ID" sz="1200" dirty="0" err="1"/>
            <a:t>ketiga</a:t>
          </a:r>
          <a:r>
            <a:rPr lang="en-ID" sz="1200" dirty="0"/>
            <a:t> </a:t>
          </a:r>
          <a:r>
            <a:rPr lang="en-ID" sz="1200" dirty="0" err="1"/>
            <a:t>mengenai</a:t>
          </a:r>
          <a:r>
            <a:rPr lang="en-ID" sz="1200" dirty="0"/>
            <a:t> </a:t>
          </a:r>
          <a:r>
            <a:rPr lang="en-ID" sz="1200" dirty="0" err="1"/>
            <a:t>keberadaan</a:t>
          </a:r>
          <a:r>
            <a:rPr lang="en-ID" sz="1200" dirty="0"/>
            <a:t> </a:t>
          </a:r>
          <a:r>
            <a:rPr lang="en-ID" sz="1200" dirty="0" err="1"/>
            <a:t>firma</a:t>
          </a:r>
          <a:endParaRPr lang="en-ID" sz="1200" dirty="0"/>
        </a:p>
      </dgm:t>
    </dgm:pt>
    <dgm:pt modelId="{5CC78CDE-0CAB-4025-9D09-41766B6161C8}" type="parTrans" cxnId="{7FD0430F-8031-4AA5-A823-5799304FA6D1}">
      <dgm:prSet/>
      <dgm:spPr/>
      <dgm:t>
        <a:bodyPr/>
        <a:lstStyle/>
        <a:p>
          <a:endParaRPr lang="en-ID"/>
        </a:p>
      </dgm:t>
    </dgm:pt>
    <dgm:pt modelId="{55326ABD-6538-4CD7-9A08-20AE81F87EC4}" type="sibTrans" cxnId="{7FD0430F-8031-4AA5-A823-5799304FA6D1}">
      <dgm:prSet/>
      <dgm:spPr/>
      <dgm:t>
        <a:bodyPr/>
        <a:lstStyle/>
        <a:p>
          <a:endParaRPr lang="en-ID"/>
        </a:p>
      </dgm:t>
    </dgm:pt>
    <dgm:pt modelId="{59A40EE8-CDBD-41E4-A837-5943F6AF48FD}">
      <dgm:prSet phldrT="[Text]"/>
      <dgm:spPr/>
      <dgm:t>
        <a:bodyPr/>
        <a:lstStyle/>
        <a:p>
          <a:r>
            <a:rPr lang="nn-NO" dirty="0"/>
            <a:t>Pembubaran firma </a:t>
          </a:r>
          <a:endParaRPr lang="en-ID" dirty="0"/>
        </a:p>
      </dgm:t>
    </dgm:pt>
    <dgm:pt modelId="{4F8BDFE8-2EC4-4274-890B-4E9CC5890727}" type="parTrans" cxnId="{24797A6A-7650-4702-AD98-664B2DCE03C0}">
      <dgm:prSet/>
      <dgm:spPr/>
      <dgm:t>
        <a:bodyPr/>
        <a:lstStyle/>
        <a:p>
          <a:endParaRPr lang="en-ID"/>
        </a:p>
      </dgm:t>
    </dgm:pt>
    <dgm:pt modelId="{F984D9F5-CEEC-4216-A3F1-E84CCEC17B21}" type="sibTrans" cxnId="{24797A6A-7650-4702-AD98-664B2DCE03C0}">
      <dgm:prSet/>
      <dgm:spPr/>
      <dgm:t>
        <a:bodyPr/>
        <a:lstStyle/>
        <a:p>
          <a:endParaRPr lang="en-ID"/>
        </a:p>
      </dgm:t>
    </dgm:pt>
    <dgm:pt modelId="{4AB46DBC-8D62-4942-A473-1C281C3406C7}">
      <dgm:prSet phldrT="[Text]" custT="1"/>
      <dgm:spPr/>
      <dgm:t>
        <a:bodyPr/>
        <a:lstStyle/>
        <a:p>
          <a:endParaRPr lang="en-ID" sz="1200" dirty="0"/>
        </a:p>
        <a:p>
          <a:pPr>
            <a:buSzPts val="1000"/>
            <a:buFont typeface="Courier New" panose="02070309020205020404" pitchFamily="49" charset="0"/>
            <a:buChar char="o"/>
          </a:pPr>
          <a:r>
            <a:rPr lang="en-ID" sz="1200" b="1" dirty="0" err="1"/>
            <a:t>Kesepakatan</a:t>
          </a:r>
          <a:r>
            <a:rPr lang="en-ID" sz="1200" b="1" dirty="0"/>
            <a:t> Bersama</a:t>
          </a:r>
          <a:r>
            <a:rPr lang="en-ID" sz="1200" dirty="0"/>
            <a:t>: </a:t>
          </a:r>
          <a:r>
            <a:rPr lang="en-ID" sz="1200" dirty="0" err="1"/>
            <a:t>Firma</a:t>
          </a:r>
          <a:r>
            <a:rPr lang="en-ID" sz="1200" dirty="0"/>
            <a:t> </a:t>
          </a:r>
          <a:r>
            <a:rPr lang="en-ID" sz="1200" dirty="0" err="1"/>
            <a:t>dapat</a:t>
          </a:r>
          <a:r>
            <a:rPr lang="en-ID" sz="1200" dirty="0"/>
            <a:t> </a:t>
          </a:r>
          <a:r>
            <a:rPr lang="en-ID" sz="1200" dirty="0" err="1"/>
            <a:t>dibubarkan</a:t>
          </a:r>
          <a:r>
            <a:rPr lang="en-ID" sz="1200" dirty="0"/>
            <a:t> </a:t>
          </a:r>
          <a:r>
            <a:rPr lang="en-ID" sz="1200" dirty="0" err="1"/>
            <a:t>atas</a:t>
          </a:r>
          <a:r>
            <a:rPr lang="en-ID" sz="1200" dirty="0"/>
            <a:t> </a:t>
          </a:r>
          <a:r>
            <a:rPr lang="en-ID" sz="1200" dirty="0" err="1"/>
            <a:t>dasar</a:t>
          </a:r>
          <a:r>
            <a:rPr lang="en-ID" sz="1200" dirty="0"/>
            <a:t> </a:t>
          </a:r>
          <a:r>
            <a:rPr lang="en-ID" sz="1200" dirty="0" err="1"/>
            <a:t>kesepakatan</a:t>
          </a:r>
          <a:r>
            <a:rPr lang="en-ID" sz="1200" dirty="0"/>
            <a:t> </a:t>
          </a:r>
          <a:r>
            <a:rPr lang="en-ID" sz="1200" dirty="0" err="1"/>
            <a:t>seluruh</a:t>
          </a:r>
          <a:r>
            <a:rPr lang="en-ID" sz="1200" dirty="0"/>
            <a:t> </a:t>
          </a:r>
          <a:r>
            <a:rPr lang="en-ID" sz="1200" dirty="0" err="1"/>
            <a:t>sekutu</a:t>
          </a:r>
          <a:r>
            <a:rPr lang="en-ID" sz="1200" dirty="0"/>
            <a:t>, </a:t>
          </a:r>
          <a:r>
            <a:rPr lang="en-ID" sz="1200" dirty="0" err="1"/>
            <a:t>jika</a:t>
          </a:r>
          <a:r>
            <a:rPr lang="en-ID" sz="1200" dirty="0"/>
            <a:t> </a:t>
          </a:r>
          <a:r>
            <a:rPr lang="en-ID" sz="1200" dirty="0" err="1"/>
            <a:t>mereka</a:t>
          </a:r>
          <a:r>
            <a:rPr lang="en-ID" sz="1200" dirty="0"/>
            <a:t> </a:t>
          </a:r>
          <a:r>
            <a:rPr lang="en-ID" sz="1200" dirty="0" err="1"/>
            <a:t>merasa</a:t>
          </a:r>
          <a:r>
            <a:rPr lang="en-ID" sz="1200" dirty="0"/>
            <a:t> </a:t>
          </a:r>
          <a:r>
            <a:rPr lang="en-ID" sz="1200" dirty="0" err="1"/>
            <a:t>bahwa</a:t>
          </a:r>
          <a:r>
            <a:rPr lang="en-ID" sz="1200" dirty="0"/>
            <a:t> </a:t>
          </a:r>
          <a:r>
            <a:rPr lang="en-ID" sz="1200" dirty="0" err="1"/>
            <a:t>tujuan</a:t>
          </a:r>
          <a:r>
            <a:rPr lang="en-ID" sz="1200" dirty="0"/>
            <a:t> </a:t>
          </a:r>
          <a:r>
            <a:rPr lang="en-ID" sz="1200" dirty="0" err="1"/>
            <a:t>usaha</a:t>
          </a:r>
          <a:r>
            <a:rPr lang="en-ID" sz="1200" dirty="0"/>
            <a:t> </a:t>
          </a:r>
          <a:r>
            <a:rPr lang="en-ID" sz="1200" dirty="0" err="1"/>
            <a:t>telah</a:t>
          </a:r>
          <a:r>
            <a:rPr lang="en-ID" sz="1200" dirty="0"/>
            <a:t> </a:t>
          </a:r>
          <a:r>
            <a:rPr lang="en-ID" sz="1200" dirty="0" err="1"/>
            <a:t>tercapai</a:t>
          </a:r>
          <a:r>
            <a:rPr lang="en-ID" sz="1200" dirty="0"/>
            <a:t> </a:t>
          </a:r>
          <a:r>
            <a:rPr lang="en-ID" sz="1200" dirty="0" err="1"/>
            <a:t>atau</a:t>
          </a:r>
          <a:r>
            <a:rPr lang="en-ID" sz="1200" dirty="0"/>
            <a:t> </a:t>
          </a:r>
          <a:r>
            <a:rPr lang="en-ID" sz="1200" dirty="0" err="1"/>
            <a:t>karena</a:t>
          </a:r>
          <a:r>
            <a:rPr lang="en-ID" sz="1200" dirty="0"/>
            <a:t> </a:t>
          </a:r>
          <a:r>
            <a:rPr lang="en-ID" sz="1200" dirty="0" err="1"/>
            <a:t>alasan</a:t>
          </a:r>
          <a:r>
            <a:rPr lang="en-ID" sz="1200" dirty="0"/>
            <a:t> lain.</a:t>
          </a:r>
        </a:p>
      </dgm:t>
    </dgm:pt>
    <dgm:pt modelId="{8B0CEF31-A858-483D-9C74-BE01FCFF3535}" type="parTrans" cxnId="{DBEE1FAA-F224-40DE-8764-7F12B6DB47D2}">
      <dgm:prSet/>
      <dgm:spPr/>
      <dgm:t>
        <a:bodyPr/>
        <a:lstStyle/>
        <a:p>
          <a:endParaRPr lang="en-ID"/>
        </a:p>
      </dgm:t>
    </dgm:pt>
    <dgm:pt modelId="{E0231B73-2FA3-4A81-BDC8-5C3611C91322}" type="sibTrans" cxnId="{DBEE1FAA-F224-40DE-8764-7F12B6DB47D2}">
      <dgm:prSet/>
      <dgm:spPr/>
      <dgm:t>
        <a:bodyPr/>
        <a:lstStyle/>
        <a:p>
          <a:endParaRPr lang="en-ID"/>
        </a:p>
      </dgm:t>
    </dgm:pt>
    <dgm:pt modelId="{2FA27085-CF79-4D62-B1F0-D4817F3392EF}">
      <dgm:prSet phldrT="[Text]" custT="1"/>
      <dgm:spPr/>
      <dgm:t>
        <a:bodyPr/>
        <a:lstStyle/>
        <a:p>
          <a:r>
            <a:rPr lang="en-ID" sz="1200" b="1" dirty="0"/>
            <a:t>Masa </a:t>
          </a:r>
          <a:r>
            <a:rPr lang="en-ID" sz="1200" b="1" dirty="0" err="1"/>
            <a:t>Berlaku</a:t>
          </a:r>
          <a:r>
            <a:rPr lang="en-ID" sz="1200" b="1" dirty="0"/>
            <a:t> </a:t>
          </a:r>
          <a:r>
            <a:rPr lang="en-ID" sz="1200" b="1" dirty="0" err="1"/>
            <a:t>Firma</a:t>
          </a:r>
          <a:r>
            <a:rPr lang="en-ID" sz="1200" b="1" dirty="0"/>
            <a:t> Telah </a:t>
          </a:r>
          <a:r>
            <a:rPr lang="en-ID" sz="1200" b="1" dirty="0" err="1"/>
            <a:t>Habis</a:t>
          </a:r>
          <a:r>
            <a:rPr lang="en-ID" sz="1200" dirty="0"/>
            <a:t>: Jika </a:t>
          </a:r>
          <a:r>
            <a:rPr lang="en-ID" sz="1200" dirty="0" err="1"/>
            <a:t>firma</a:t>
          </a:r>
          <a:r>
            <a:rPr lang="en-ID" sz="1200" dirty="0"/>
            <a:t> </a:t>
          </a:r>
          <a:r>
            <a:rPr lang="en-ID" sz="1200" dirty="0" err="1"/>
            <a:t>didirikan</a:t>
          </a:r>
          <a:r>
            <a:rPr lang="en-ID" sz="1200" dirty="0"/>
            <a:t> </a:t>
          </a:r>
          <a:r>
            <a:rPr lang="en-ID" sz="1200" dirty="0" err="1"/>
            <a:t>untuk</a:t>
          </a:r>
          <a:r>
            <a:rPr lang="en-ID" sz="1200" dirty="0"/>
            <a:t> </a:t>
          </a:r>
          <a:r>
            <a:rPr lang="en-ID" sz="1200" dirty="0" err="1"/>
            <a:t>jangka</a:t>
          </a:r>
          <a:r>
            <a:rPr lang="en-ID" sz="1200" dirty="0"/>
            <a:t> </a:t>
          </a:r>
          <a:r>
            <a:rPr lang="en-ID" sz="1200" dirty="0" err="1"/>
            <a:t>waktu</a:t>
          </a:r>
          <a:r>
            <a:rPr lang="en-ID" sz="1200" dirty="0"/>
            <a:t> </a:t>
          </a:r>
          <a:r>
            <a:rPr lang="en-ID" sz="1200" dirty="0" err="1"/>
            <a:t>tertentu</a:t>
          </a:r>
          <a:r>
            <a:rPr lang="en-ID" sz="1200" dirty="0"/>
            <a:t> dan masa </a:t>
          </a:r>
          <a:r>
            <a:rPr lang="en-ID" sz="1200" dirty="0" err="1"/>
            <a:t>berlaku</a:t>
          </a:r>
          <a:r>
            <a:rPr lang="en-ID" sz="1200" dirty="0"/>
            <a:t> </a:t>
          </a:r>
          <a:r>
            <a:rPr lang="en-ID" sz="1200" dirty="0" err="1"/>
            <a:t>tersebut</a:t>
          </a:r>
          <a:r>
            <a:rPr lang="en-ID" sz="1200" dirty="0"/>
            <a:t> </a:t>
          </a:r>
          <a:r>
            <a:rPr lang="en-ID" sz="1200" dirty="0" err="1"/>
            <a:t>berakhir</a:t>
          </a:r>
          <a:r>
            <a:rPr lang="en-ID" sz="1200" dirty="0"/>
            <a:t>, </a:t>
          </a:r>
          <a:r>
            <a:rPr lang="en-ID" sz="1200" dirty="0" err="1"/>
            <a:t>maka</a:t>
          </a:r>
          <a:r>
            <a:rPr lang="en-ID" sz="1200" dirty="0"/>
            <a:t> </a:t>
          </a:r>
          <a:r>
            <a:rPr lang="en-ID" sz="1200" dirty="0" err="1"/>
            <a:t>firma</a:t>
          </a:r>
          <a:r>
            <a:rPr lang="en-ID" sz="1200" dirty="0"/>
            <a:t> </a:t>
          </a:r>
          <a:r>
            <a:rPr lang="en-ID" sz="1200" dirty="0" err="1"/>
            <a:t>akan</a:t>
          </a:r>
          <a:r>
            <a:rPr lang="en-ID" sz="1200" dirty="0"/>
            <a:t> </a:t>
          </a:r>
          <a:r>
            <a:rPr lang="en-ID" sz="1200" dirty="0" err="1"/>
            <a:t>dibubarkan</a:t>
          </a:r>
          <a:endParaRPr lang="en-ID" sz="1200" dirty="0"/>
        </a:p>
      </dgm:t>
    </dgm:pt>
    <dgm:pt modelId="{9B946ADF-F5D9-4097-AC85-44A7A31B67C2}" type="parTrans" cxnId="{E2BFAE2F-1112-4D9D-97E3-34E26BFFF12F}">
      <dgm:prSet/>
      <dgm:spPr/>
      <dgm:t>
        <a:bodyPr/>
        <a:lstStyle/>
        <a:p>
          <a:endParaRPr lang="en-ID"/>
        </a:p>
      </dgm:t>
    </dgm:pt>
    <dgm:pt modelId="{08134352-FFB7-4364-87DD-0807CA4F0538}" type="sibTrans" cxnId="{E2BFAE2F-1112-4D9D-97E3-34E26BFFF12F}">
      <dgm:prSet/>
      <dgm:spPr/>
      <dgm:t>
        <a:bodyPr/>
        <a:lstStyle/>
        <a:p>
          <a:endParaRPr lang="en-ID"/>
        </a:p>
      </dgm:t>
    </dgm:pt>
    <dgm:pt modelId="{669BD0BE-4261-4FA9-8475-C178C16C553F}">
      <dgm:prSet phldrT="[Text]" custT="1"/>
      <dgm:spPr/>
      <dgm:t>
        <a:bodyPr/>
        <a:lstStyle/>
        <a:p>
          <a:r>
            <a:rPr lang="en-ID" sz="1200" b="1" dirty="0" err="1"/>
            <a:t>Kepailitan</a:t>
          </a:r>
          <a:r>
            <a:rPr lang="en-ID" sz="1200" b="1" dirty="0"/>
            <a:t> </a:t>
          </a:r>
          <a:r>
            <a:rPr lang="en-ID" sz="1200" b="1" dirty="0" err="1"/>
            <a:t>atau</a:t>
          </a:r>
          <a:r>
            <a:rPr lang="en-ID" sz="1200" b="1" dirty="0"/>
            <a:t> </a:t>
          </a:r>
          <a:r>
            <a:rPr lang="en-ID" sz="1200" b="1" dirty="0" err="1"/>
            <a:t>Kerugian</a:t>
          </a:r>
          <a:r>
            <a:rPr lang="en-ID" sz="1200" b="1" dirty="0"/>
            <a:t> </a:t>
          </a:r>
          <a:r>
            <a:rPr lang="en-ID" sz="1200" b="1" dirty="0" err="1"/>
            <a:t>Berat</a:t>
          </a:r>
          <a:r>
            <a:rPr lang="en-ID" sz="1200" dirty="0"/>
            <a:t>: Jika </a:t>
          </a:r>
          <a:r>
            <a:rPr lang="en-ID" sz="1200" dirty="0" err="1"/>
            <a:t>firma</a:t>
          </a:r>
          <a:r>
            <a:rPr lang="en-ID" sz="1200" dirty="0"/>
            <a:t> </a:t>
          </a:r>
          <a:r>
            <a:rPr lang="en-ID" sz="1200" dirty="0" err="1"/>
            <a:t>mengalami</a:t>
          </a:r>
          <a:r>
            <a:rPr lang="en-ID" sz="1200" dirty="0"/>
            <a:t> </a:t>
          </a:r>
          <a:r>
            <a:rPr lang="en-ID" sz="1200" dirty="0" err="1"/>
            <a:t>kerugian</a:t>
          </a:r>
          <a:r>
            <a:rPr lang="en-ID" sz="1200" dirty="0"/>
            <a:t> yang sangat </a:t>
          </a:r>
          <a:r>
            <a:rPr lang="en-ID" sz="1200" dirty="0" err="1"/>
            <a:t>berat</a:t>
          </a:r>
          <a:r>
            <a:rPr lang="en-ID" sz="1200" dirty="0"/>
            <a:t> </a:t>
          </a:r>
          <a:r>
            <a:rPr lang="en-ID" sz="1200" dirty="0" err="1"/>
            <a:t>atau</a:t>
          </a:r>
          <a:r>
            <a:rPr lang="en-ID" sz="1200" dirty="0"/>
            <a:t> </a:t>
          </a:r>
          <a:r>
            <a:rPr lang="en-ID" sz="1200" dirty="0" err="1"/>
            <a:t>dinyatakan</a:t>
          </a:r>
          <a:r>
            <a:rPr lang="en-ID" sz="1200" dirty="0"/>
            <a:t> </a:t>
          </a:r>
          <a:r>
            <a:rPr lang="en-ID" sz="1200" dirty="0" err="1"/>
            <a:t>pailit</a:t>
          </a:r>
          <a:r>
            <a:rPr lang="en-ID" sz="1200" dirty="0"/>
            <a:t> oleh </a:t>
          </a:r>
          <a:r>
            <a:rPr lang="en-ID" sz="1200" dirty="0" err="1"/>
            <a:t>pengadilan</a:t>
          </a:r>
          <a:r>
            <a:rPr lang="en-ID" sz="1200" dirty="0"/>
            <a:t>, </a:t>
          </a:r>
          <a:r>
            <a:rPr lang="en-ID" sz="1200" dirty="0" err="1"/>
            <a:t>maka</a:t>
          </a:r>
          <a:r>
            <a:rPr lang="en-ID" sz="1200" dirty="0"/>
            <a:t> </a:t>
          </a:r>
          <a:r>
            <a:rPr lang="en-ID" sz="1200" dirty="0" err="1"/>
            <a:t>firma</a:t>
          </a:r>
          <a:r>
            <a:rPr lang="en-ID" sz="1200" dirty="0"/>
            <a:t> </a:t>
          </a:r>
          <a:r>
            <a:rPr lang="en-ID" sz="1200" dirty="0" err="1"/>
            <a:t>akan</a:t>
          </a:r>
          <a:r>
            <a:rPr lang="en-ID" sz="1200" dirty="0"/>
            <a:t> </a:t>
          </a:r>
          <a:r>
            <a:rPr lang="en-ID" sz="1200" dirty="0" err="1"/>
            <a:t>dibubarkan</a:t>
          </a:r>
          <a:endParaRPr lang="en-ID" sz="1200" dirty="0"/>
        </a:p>
      </dgm:t>
    </dgm:pt>
    <dgm:pt modelId="{9E7432FD-397C-4DEC-9BC9-98D36078E5EC}" type="parTrans" cxnId="{6B716FE4-70B3-46EB-B65E-C4AE25FEC894}">
      <dgm:prSet/>
      <dgm:spPr/>
      <dgm:t>
        <a:bodyPr/>
        <a:lstStyle/>
        <a:p>
          <a:endParaRPr lang="en-ID"/>
        </a:p>
      </dgm:t>
    </dgm:pt>
    <dgm:pt modelId="{21BE49E7-6E94-4754-9694-568EACF650EC}" type="sibTrans" cxnId="{6B716FE4-70B3-46EB-B65E-C4AE25FEC894}">
      <dgm:prSet/>
      <dgm:spPr/>
      <dgm:t>
        <a:bodyPr/>
        <a:lstStyle/>
        <a:p>
          <a:endParaRPr lang="en-ID"/>
        </a:p>
      </dgm:t>
    </dgm:pt>
    <dgm:pt modelId="{FD3D5271-7351-458C-ACEF-B3FE730C1E16}">
      <dgm:prSet phldrT="[Text]" custT="1"/>
      <dgm:spPr/>
      <dgm:t>
        <a:bodyPr/>
        <a:lstStyle/>
        <a:p>
          <a:r>
            <a:rPr lang="en-ID" sz="1200" b="1" dirty="0"/>
            <a:t>NPWP dan </a:t>
          </a:r>
          <a:r>
            <a:rPr lang="en-ID" sz="1200" b="1" dirty="0" err="1"/>
            <a:t>Izin</a:t>
          </a:r>
          <a:r>
            <a:rPr lang="en-ID" sz="1200" b="1" dirty="0"/>
            <a:t> Usaha dan </a:t>
          </a:r>
          <a:r>
            <a:rPr lang="en-ID" sz="1200" b="1" dirty="0" err="1"/>
            <a:t>terdaftar</a:t>
          </a:r>
          <a:r>
            <a:rPr lang="en-ID" sz="1200" b="1" dirty="0"/>
            <a:t> </a:t>
          </a:r>
          <a:r>
            <a:rPr lang="en-ID" sz="1200" b="1" dirty="0" err="1"/>
            <a:t>dalam</a:t>
          </a:r>
          <a:r>
            <a:rPr lang="en-ID" sz="1200" b="1" dirty="0"/>
            <a:t> </a:t>
          </a:r>
          <a:r>
            <a:rPr lang="en-ID" sz="1200" b="1" dirty="0" err="1"/>
            <a:t>sistem</a:t>
          </a:r>
          <a:r>
            <a:rPr lang="en-ID" sz="1200" b="1" dirty="0"/>
            <a:t> OSS (Online Single Submission(</a:t>
          </a:r>
          <a:r>
            <a:rPr lang="en-ID" sz="1200" dirty="0"/>
            <a:t>: </a:t>
          </a:r>
          <a:r>
            <a:rPr lang="en-ID" sz="1200" dirty="0" err="1"/>
            <a:t>Firma</a:t>
          </a:r>
          <a:r>
            <a:rPr lang="en-ID" sz="1200" dirty="0"/>
            <a:t> yang </a:t>
          </a:r>
          <a:r>
            <a:rPr lang="en-ID" sz="1200" dirty="0" err="1"/>
            <a:t>telah</a:t>
          </a:r>
          <a:r>
            <a:rPr lang="en-ID" sz="1200" dirty="0"/>
            <a:t> </a:t>
          </a:r>
          <a:r>
            <a:rPr lang="en-ID" sz="1200" dirty="0" err="1"/>
            <a:t>didaftarkan</a:t>
          </a:r>
          <a:r>
            <a:rPr lang="en-ID" sz="1200" dirty="0"/>
            <a:t> </a:t>
          </a:r>
          <a:r>
            <a:rPr lang="en-ID" sz="1200" dirty="0" err="1"/>
            <a:t>perlu</a:t>
          </a:r>
          <a:r>
            <a:rPr lang="en-ID" sz="1200" dirty="0"/>
            <a:t> </a:t>
          </a:r>
          <a:r>
            <a:rPr lang="en-ID" sz="1200" dirty="0" err="1"/>
            <a:t>memiliki</a:t>
          </a:r>
          <a:r>
            <a:rPr lang="en-ID" sz="1200" dirty="0"/>
            <a:t> </a:t>
          </a:r>
          <a:r>
            <a:rPr lang="en-ID" sz="1200" dirty="0" err="1"/>
            <a:t>Nomor</a:t>
          </a:r>
          <a:r>
            <a:rPr lang="en-ID" sz="1200" dirty="0"/>
            <a:t> </a:t>
          </a:r>
          <a:r>
            <a:rPr lang="en-ID" sz="1200" dirty="0" err="1"/>
            <a:t>Pokok</a:t>
          </a:r>
          <a:r>
            <a:rPr lang="en-ID" sz="1200" dirty="0"/>
            <a:t> </a:t>
          </a:r>
          <a:r>
            <a:rPr lang="en-ID" sz="1200" dirty="0" err="1"/>
            <a:t>Wajib</a:t>
          </a:r>
          <a:r>
            <a:rPr lang="en-ID" sz="1200" dirty="0"/>
            <a:t> </a:t>
          </a:r>
          <a:r>
            <a:rPr lang="en-ID" sz="1200" dirty="0" err="1"/>
            <a:t>Pajak</a:t>
          </a:r>
          <a:r>
            <a:rPr lang="en-ID" sz="1200" dirty="0"/>
            <a:t> (NPWP) dan </a:t>
          </a:r>
          <a:r>
            <a:rPr lang="en-ID" sz="1200" dirty="0" err="1"/>
            <a:t>izin</a:t>
          </a:r>
          <a:r>
            <a:rPr lang="en-ID" sz="1200" dirty="0"/>
            <a:t> </a:t>
          </a:r>
          <a:r>
            <a:rPr lang="en-ID" sz="1200" dirty="0" err="1"/>
            <a:t>usaha</a:t>
          </a:r>
          <a:r>
            <a:rPr lang="en-ID" sz="1200" dirty="0"/>
            <a:t> yang </a:t>
          </a:r>
          <a:r>
            <a:rPr lang="en-ID" sz="1200" dirty="0" err="1"/>
            <a:t>relevan</a:t>
          </a:r>
          <a:r>
            <a:rPr lang="en-ID" sz="1200" dirty="0"/>
            <a:t> </a:t>
          </a:r>
          <a:r>
            <a:rPr lang="en-ID" sz="1200" dirty="0" err="1"/>
            <a:t>dengan</a:t>
          </a:r>
          <a:r>
            <a:rPr lang="en-ID" sz="1200" dirty="0"/>
            <a:t> </a:t>
          </a:r>
          <a:r>
            <a:rPr lang="en-ID" sz="1200" dirty="0" err="1"/>
            <a:t>kegiatan</a:t>
          </a:r>
          <a:r>
            <a:rPr lang="en-ID" sz="1200" dirty="0"/>
            <a:t> </a:t>
          </a:r>
          <a:r>
            <a:rPr lang="en-ID" sz="1200" dirty="0" err="1"/>
            <a:t>usahanya</a:t>
          </a:r>
          <a:endParaRPr lang="en-ID" sz="1200" dirty="0"/>
        </a:p>
      </dgm:t>
    </dgm:pt>
    <dgm:pt modelId="{EF4F51EC-202C-456F-902C-5A9995F6EAAD}" type="parTrans" cxnId="{93394FFA-8083-403B-89CF-00031D52F0AA}">
      <dgm:prSet/>
      <dgm:spPr/>
      <dgm:t>
        <a:bodyPr/>
        <a:lstStyle/>
        <a:p>
          <a:endParaRPr lang="en-ID"/>
        </a:p>
      </dgm:t>
    </dgm:pt>
    <dgm:pt modelId="{72CC52C0-B06B-4D62-8C1B-C9ECB5A5DCAB}" type="sibTrans" cxnId="{93394FFA-8083-403B-89CF-00031D52F0AA}">
      <dgm:prSet/>
      <dgm:spPr/>
      <dgm:t>
        <a:bodyPr/>
        <a:lstStyle/>
        <a:p>
          <a:endParaRPr lang="en-ID"/>
        </a:p>
      </dgm:t>
    </dgm:pt>
    <dgm:pt modelId="{E93808C0-43D5-4247-9C77-B90670AD23E8}">
      <dgm:prSet phldrT="[Text]" custT="1"/>
      <dgm:spPr/>
      <dgm:t>
        <a:bodyPr/>
        <a:lstStyle/>
        <a:p>
          <a:r>
            <a:rPr lang="en-ID" sz="1200" b="1" dirty="0" err="1"/>
            <a:t>Meninggal</a:t>
          </a:r>
          <a:r>
            <a:rPr lang="en-ID" sz="1200" b="1" dirty="0"/>
            <a:t> </a:t>
          </a:r>
          <a:r>
            <a:rPr lang="en-ID" sz="1200" b="1" dirty="0" err="1"/>
            <a:t>atau</a:t>
          </a:r>
          <a:r>
            <a:rPr lang="en-ID" sz="1200" b="1" dirty="0"/>
            <a:t> </a:t>
          </a:r>
          <a:r>
            <a:rPr lang="en-ID" sz="1200" b="1" dirty="0" err="1"/>
            <a:t>Mengundurnya</a:t>
          </a:r>
          <a:r>
            <a:rPr lang="en-ID" sz="1200" b="1" dirty="0"/>
            <a:t> </a:t>
          </a:r>
          <a:r>
            <a:rPr lang="en-ID" sz="1200" b="1" dirty="0" err="1"/>
            <a:t>Seorang</a:t>
          </a:r>
          <a:r>
            <a:rPr lang="en-ID" sz="1200" b="1" dirty="0"/>
            <a:t> </a:t>
          </a:r>
          <a:r>
            <a:rPr lang="en-ID" sz="1200" b="1" dirty="0" err="1"/>
            <a:t>Sekutu</a:t>
          </a:r>
          <a:r>
            <a:rPr lang="en-ID" sz="1200" dirty="0"/>
            <a:t>: Jika salah </a:t>
          </a:r>
          <a:r>
            <a:rPr lang="en-ID" sz="1200" dirty="0" err="1"/>
            <a:t>satu</a:t>
          </a:r>
          <a:r>
            <a:rPr lang="en-ID" sz="1200" dirty="0"/>
            <a:t> </a:t>
          </a:r>
          <a:r>
            <a:rPr lang="en-ID" sz="1200" dirty="0" err="1"/>
            <a:t>sekutu</a:t>
          </a:r>
          <a:r>
            <a:rPr lang="en-ID" sz="1200" dirty="0"/>
            <a:t> </a:t>
          </a:r>
          <a:r>
            <a:rPr lang="en-ID" sz="1200" dirty="0" err="1"/>
            <a:t>meninggal</a:t>
          </a:r>
          <a:r>
            <a:rPr lang="en-ID" sz="1200" dirty="0"/>
            <a:t> </a:t>
          </a:r>
          <a:r>
            <a:rPr lang="en-ID" sz="1200" dirty="0" err="1"/>
            <a:t>atau</a:t>
          </a:r>
          <a:r>
            <a:rPr lang="en-ID" sz="1200" dirty="0"/>
            <a:t> </a:t>
          </a:r>
          <a:r>
            <a:rPr lang="en-ID" sz="1200" dirty="0" err="1"/>
            <a:t>mengundurkan</a:t>
          </a:r>
          <a:r>
            <a:rPr lang="en-ID" sz="1200" dirty="0"/>
            <a:t> </a:t>
          </a:r>
          <a:r>
            <a:rPr lang="en-ID" sz="1200" dirty="0" err="1"/>
            <a:t>diri</a:t>
          </a:r>
          <a:r>
            <a:rPr lang="en-ID" sz="1200" dirty="0"/>
            <a:t>, </a:t>
          </a:r>
          <a:r>
            <a:rPr lang="en-ID" sz="1200" dirty="0" err="1"/>
            <a:t>firma</a:t>
          </a:r>
          <a:r>
            <a:rPr lang="en-ID" sz="1200" dirty="0"/>
            <a:t> </a:t>
          </a:r>
          <a:r>
            <a:rPr lang="en-ID" sz="1200" dirty="0" err="1"/>
            <a:t>dapat</a:t>
          </a:r>
          <a:r>
            <a:rPr lang="en-ID" sz="1200" dirty="0"/>
            <a:t> </a:t>
          </a:r>
          <a:r>
            <a:rPr lang="en-ID" sz="1200" dirty="0" err="1"/>
            <a:t>dibubarkan</a:t>
          </a:r>
          <a:r>
            <a:rPr lang="en-ID" sz="1200" dirty="0"/>
            <a:t>, </a:t>
          </a:r>
          <a:r>
            <a:rPr lang="en-ID" sz="1200" dirty="0" err="1"/>
            <a:t>kecuali</a:t>
          </a:r>
          <a:r>
            <a:rPr lang="en-ID" sz="1200" dirty="0"/>
            <a:t> </a:t>
          </a:r>
          <a:r>
            <a:rPr lang="en-ID" sz="1200" dirty="0" err="1"/>
            <a:t>disepakati</a:t>
          </a:r>
          <a:r>
            <a:rPr lang="en-ID" sz="1200" dirty="0"/>
            <a:t> lain </a:t>
          </a:r>
          <a:r>
            <a:rPr lang="en-ID" sz="1200" dirty="0" err="1"/>
            <a:t>dalam</a:t>
          </a:r>
          <a:r>
            <a:rPr lang="en-ID" sz="1200" dirty="0"/>
            <a:t> </a:t>
          </a:r>
          <a:r>
            <a:rPr lang="en-ID" sz="1200" dirty="0" err="1"/>
            <a:t>perjanjian</a:t>
          </a:r>
          <a:r>
            <a:rPr lang="en-ID" sz="1200" dirty="0"/>
            <a:t> </a:t>
          </a:r>
          <a:r>
            <a:rPr lang="en-ID" sz="1200" dirty="0" err="1"/>
            <a:t>awal</a:t>
          </a:r>
          <a:r>
            <a:rPr lang="en-ID" sz="1200" dirty="0"/>
            <a:t> </a:t>
          </a:r>
          <a:r>
            <a:rPr lang="en-ID" sz="1200" dirty="0" err="1"/>
            <a:t>bahwa</a:t>
          </a:r>
          <a:r>
            <a:rPr lang="en-ID" sz="1200" dirty="0"/>
            <a:t> </a:t>
          </a:r>
          <a:r>
            <a:rPr lang="en-ID" sz="1200" dirty="0" err="1"/>
            <a:t>firma</a:t>
          </a:r>
          <a:r>
            <a:rPr lang="en-ID" sz="1200" dirty="0"/>
            <a:t> </a:t>
          </a:r>
          <a:r>
            <a:rPr lang="en-ID" sz="1200" dirty="0" err="1"/>
            <a:t>akan</a:t>
          </a:r>
          <a:r>
            <a:rPr lang="en-ID" sz="1200" dirty="0"/>
            <a:t> </a:t>
          </a:r>
          <a:r>
            <a:rPr lang="en-ID" sz="1200" dirty="0" err="1"/>
            <a:t>tetap</a:t>
          </a:r>
          <a:r>
            <a:rPr lang="en-ID" sz="1200" dirty="0"/>
            <a:t> </a:t>
          </a:r>
          <a:r>
            <a:rPr lang="en-ID" sz="1200" dirty="0" err="1"/>
            <a:t>berlanjut</a:t>
          </a:r>
          <a:r>
            <a:rPr lang="en-ID" sz="1200" dirty="0"/>
            <a:t> </a:t>
          </a:r>
          <a:r>
            <a:rPr lang="en-ID" sz="1200" dirty="0" err="1"/>
            <a:t>meskipun</a:t>
          </a:r>
          <a:r>
            <a:rPr lang="en-ID" sz="1200" dirty="0"/>
            <a:t> </a:t>
          </a:r>
          <a:r>
            <a:rPr lang="en-ID" sz="1200" dirty="0" err="1"/>
            <a:t>ada</a:t>
          </a:r>
          <a:r>
            <a:rPr lang="en-ID" sz="1200" dirty="0"/>
            <a:t> </a:t>
          </a:r>
          <a:r>
            <a:rPr lang="en-ID" sz="1200" dirty="0" err="1"/>
            <a:t>sekutu</a:t>
          </a:r>
          <a:r>
            <a:rPr lang="en-ID" sz="1200" dirty="0"/>
            <a:t> yang </a:t>
          </a:r>
          <a:r>
            <a:rPr lang="en-ID" sz="1200" dirty="0" err="1"/>
            <a:t>keluar</a:t>
          </a:r>
          <a:r>
            <a:rPr lang="en-ID" sz="1200" dirty="0"/>
            <a:t> </a:t>
          </a:r>
          <a:r>
            <a:rPr lang="en-ID" sz="1200" dirty="0" err="1"/>
            <a:t>atau</a:t>
          </a:r>
          <a:r>
            <a:rPr lang="en-ID" sz="1200" dirty="0"/>
            <a:t> </a:t>
          </a:r>
          <a:r>
            <a:rPr lang="en-ID" sz="1200" dirty="0" err="1"/>
            <a:t>meninggal</a:t>
          </a:r>
          <a:r>
            <a:rPr lang="en-ID" sz="1200" dirty="0"/>
            <a:t> dunia.</a:t>
          </a:r>
        </a:p>
      </dgm:t>
    </dgm:pt>
    <dgm:pt modelId="{778295EC-88C4-4130-8FF8-BB19DD441C20}" type="parTrans" cxnId="{8BD47E03-549B-49C0-97CB-9C387D82939C}">
      <dgm:prSet/>
      <dgm:spPr/>
      <dgm:t>
        <a:bodyPr/>
        <a:lstStyle/>
        <a:p>
          <a:endParaRPr lang="en-ID"/>
        </a:p>
      </dgm:t>
    </dgm:pt>
    <dgm:pt modelId="{FAEBB533-3D2A-4D14-8A41-E233D4B6E757}" type="sibTrans" cxnId="{8BD47E03-549B-49C0-97CB-9C387D82939C}">
      <dgm:prSet/>
      <dgm:spPr/>
      <dgm:t>
        <a:bodyPr/>
        <a:lstStyle/>
        <a:p>
          <a:endParaRPr lang="en-ID"/>
        </a:p>
      </dgm:t>
    </dgm:pt>
    <dgm:pt modelId="{E8215BB6-A60B-46C9-8529-34E083D4B372}" type="pres">
      <dgm:prSet presAssocID="{1C28E09F-8F1D-411B-A34D-C0D39DD340A8}" presName="layout" presStyleCnt="0">
        <dgm:presLayoutVars>
          <dgm:chMax/>
          <dgm:chPref/>
          <dgm:dir/>
          <dgm:resizeHandles/>
        </dgm:presLayoutVars>
      </dgm:prSet>
      <dgm:spPr/>
    </dgm:pt>
    <dgm:pt modelId="{5463FCD2-6341-4ACB-98AD-B1E2247683A9}" type="pres">
      <dgm:prSet presAssocID="{9021DBB5-C3BB-4E1F-92A1-828CA05E9E7F}" presName="root" presStyleCnt="0">
        <dgm:presLayoutVars>
          <dgm:chMax/>
          <dgm:chPref/>
        </dgm:presLayoutVars>
      </dgm:prSet>
      <dgm:spPr/>
    </dgm:pt>
    <dgm:pt modelId="{100E0B4A-62D4-4256-B1F3-AA953187AE80}" type="pres">
      <dgm:prSet presAssocID="{9021DBB5-C3BB-4E1F-92A1-828CA05E9E7F}" presName="rootComposite" presStyleCnt="0">
        <dgm:presLayoutVars/>
      </dgm:prSet>
      <dgm:spPr/>
    </dgm:pt>
    <dgm:pt modelId="{3E1C2E02-3D66-404F-ABF4-BA142E8F06C5}" type="pres">
      <dgm:prSet presAssocID="{9021DBB5-C3BB-4E1F-92A1-828CA05E9E7F}" presName="ParentAccent" presStyleLbl="alignNode1" presStyleIdx="0" presStyleCnt="2"/>
      <dgm:spPr/>
    </dgm:pt>
    <dgm:pt modelId="{1B100A3C-6921-47C5-83A3-9DB88A48F4E1}" type="pres">
      <dgm:prSet presAssocID="{9021DBB5-C3BB-4E1F-92A1-828CA05E9E7F}" presName="ParentSmallAccent" presStyleLbl="fgAcc1" presStyleIdx="0" presStyleCnt="2"/>
      <dgm:spPr/>
    </dgm:pt>
    <dgm:pt modelId="{46A5D740-5D12-4B6D-987A-B8CCB0A3AB71}" type="pres">
      <dgm:prSet presAssocID="{9021DBB5-C3BB-4E1F-92A1-828CA05E9E7F}" presName="Parent" presStyleLbl="revTx" presStyleIdx="0" presStyleCnt="10" custScaleY="59274">
        <dgm:presLayoutVars>
          <dgm:chMax/>
          <dgm:chPref val="4"/>
          <dgm:bulletEnabled val="1"/>
        </dgm:presLayoutVars>
      </dgm:prSet>
      <dgm:spPr/>
    </dgm:pt>
    <dgm:pt modelId="{18F67975-BE37-4367-84DA-6C50D2B86D9C}" type="pres">
      <dgm:prSet presAssocID="{9021DBB5-C3BB-4E1F-92A1-828CA05E9E7F}" presName="childShape" presStyleCnt="0">
        <dgm:presLayoutVars>
          <dgm:chMax val="0"/>
          <dgm:chPref val="0"/>
        </dgm:presLayoutVars>
      </dgm:prSet>
      <dgm:spPr/>
    </dgm:pt>
    <dgm:pt modelId="{C9DAF73E-3FB0-44B1-9B62-2BF86F0F8C81}" type="pres">
      <dgm:prSet presAssocID="{0BDC2B2D-9714-4889-89B6-4B362895E2C4}" presName="childComposite" presStyleCnt="0">
        <dgm:presLayoutVars>
          <dgm:chMax val="0"/>
          <dgm:chPref val="0"/>
        </dgm:presLayoutVars>
      </dgm:prSet>
      <dgm:spPr/>
    </dgm:pt>
    <dgm:pt modelId="{060B5639-1E70-438E-942A-3945CC328C90}" type="pres">
      <dgm:prSet presAssocID="{0BDC2B2D-9714-4889-89B6-4B362895E2C4}" presName="ChildAccent" presStyleLbl="solidFgAcc1" presStyleIdx="0" presStyleCnt="8"/>
      <dgm:spPr/>
    </dgm:pt>
    <dgm:pt modelId="{F6D9DDCB-20B9-4365-B3C9-41A5AE5C818E}" type="pres">
      <dgm:prSet presAssocID="{0BDC2B2D-9714-4889-89B6-4B362895E2C4}" presName="Child" presStyleLbl="revTx" presStyleIdx="1" presStyleCnt="10" custScaleY="139232">
        <dgm:presLayoutVars>
          <dgm:chMax val="0"/>
          <dgm:chPref val="0"/>
          <dgm:bulletEnabled val="1"/>
        </dgm:presLayoutVars>
      </dgm:prSet>
      <dgm:spPr/>
    </dgm:pt>
    <dgm:pt modelId="{3605854C-450B-41A6-993D-F59C6E0EB982}" type="pres">
      <dgm:prSet presAssocID="{0D9F8B59-D965-4AE8-BA8C-69427798563B}" presName="childComposite" presStyleCnt="0">
        <dgm:presLayoutVars>
          <dgm:chMax val="0"/>
          <dgm:chPref val="0"/>
        </dgm:presLayoutVars>
      </dgm:prSet>
      <dgm:spPr/>
    </dgm:pt>
    <dgm:pt modelId="{4C5929F1-6B77-450D-B71B-5BA17CC25F54}" type="pres">
      <dgm:prSet presAssocID="{0D9F8B59-D965-4AE8-BA8C-69427798563B}" presName="ChildAccent" presStyleLbl="solidFgAcc1" presStyleIdx="1" presStyleCnt="8"/>
      <dgm:spPr/>
    </dgm:pt>
    <dgm:pt modelId="{4652E08D-8A41-460E-B3D2-2EA173284522}" type="pres">
      <dgm:prSet presAssocID="{0D9F8B59-D965-4AE8-BA8C-69427798563B}" presName="Child" presStyleLbl="revTx" presStyleIdx="2" presStyleCnt="10" custScaleY="136217">
        <dgm:presLayoutVars>
          <dgm:chMax val="0"/>
          <dgm:chPref val="0"/>
          <dgm:bulletEnabled val="1"/>
        </dgm:presLayoutVars>
      </dgm:prSet>
      <dgm:spPr/>
    </dgm:pt>
    <dgm:pt modelId="{E70B2F8F-B0D7-40D2-AED1-7121CE37C7DC}" type="pres">
      <dgm:prSet presAssocID="{438C7D3E-5CE9-42E3-9147-726AD5EEC52E}" presName="childComposite" presStyleCnt="0">
        <dgm:presLayoutVars>
          <dgm:chMax val="0"/>
          <dgm:chPref val="0"/>
        </dgm:presLayoutVars>
      </dgm:prSet>
      <dgm:spPr/>
    </dgm:pt>
    <dgm:pt modelId="{B8DA68D8-3F46-4196-94C3-BF27C74B6657}" type="pres">
      <dgm:prSet presAssocID="{438C7D3E-5CE9-42E3-9147-726AD5EEC52E}" presName="ChildAccent" presStyleLbl="solidFgAcc1" presStyleIdx="2" presStyleCnt="8"/>
      <dgm:spPr/>
    </dgm:pt>
    <dgm:pt modelId="{191EA25E-E447-45FB-AC91-431B32CAA9AA}" type="pres">
      <dgm:prSet presAssocID="{438C7D3E-5CE9-42E3-9147-726AD5EEC52E}" presName="Child" presStyleLbl="revTx" presStyleIdx="3" presStyleCnt="10" custScaleY="127172">
        <dgm:presLayoutVars>
          <dgm:chMax val="0"/>
          <dgm:chPref val="0"/>
          <dgm:bulletEnabled val="1"/>
        </dgm:presLayoutVars>
      </dgm:prSet>
      <dgm:spPr/>
    </dgm:pt>
    <dgm:pt modelId="{C37C57B5-4BB6-4B6E-8B9D-BD305E1864DC}" type="pres">
      <dgm:prSet presAssocID="{FD3D5271-7351-458C-ACEF-B3FE730C1E16}" presName="childComposite" presStyleCnt="0">
        <dgm:presLayoutVars>
          <dgm:chMax val="0"/>
          <dgm:chPref val="0"/>
        </dgm:presLayoutVars>
      </dgm:prSet>
      <dgm:spPr/>
    </dgm:pt>
    <dgm:pt modelId="{5F913DD5-F9D8-4457-A369-00AEDC5024DD}" type="pres">
      <dgm:prSet presAssocID="{FD3D5271-7351-458C-ACEF-B3FE730C1E16}" presName="ChildAccent" presStyleLbl="solidFgAcc1" presStyleIdx="3" presStyleCnt="8"/>
      <dgm:spPr/>
    </dgm:pt>
    <dgm:pt modelId="{2708404E-5BB5-45C3-8528-A7BAC4C199FD}" type="pres">
      <dgm:prSet presAssocID="{FD3D5271-7351-458C-ACEF-B3FE730C1E16}" presName="Child" presStyleLbl="revTx" presStyleIdx="4" presStyleCnt="10" custScaleY="120142">
        <dgm:presLayoutVars>
          <dgm:chMax val="0"/>
          <dgm:chPref val="0"/>
          <dgm:bulletEnabled val="1"/>
        </dgm:presLayoutVars>
      </dgm:prSet>
      <dgm:spPr/>
    </dgm:pt>
    <dgm:pt modelId="{D729210E-E63A-4234-80FD-97C67696BA6A}" type="pres">
      <dgm:prSet presAssocID="{59A40EE8-CDBD-41E4-A837-5943F6AF48FD}" presName="root" presStyleCnt="0">
        <dgm:presLayoutVars>
          <dgm:chMax/>
          <dgm:chPref/>
        </dgm:presLayoutVars>
      </dgm:prSet>
      <dgm:spPr/>
    </dgm:pt>
    <dgm:pt modelId="{3B1CB243-0232-4B7F-B28F-AEFFC7B32246}" type="pres">
      <dgm:prSet presAssocID="{59A40EE8-CDBD-41E4-A837-5943F6AF48FD}" presName="rootComposite" presStyleCnt="0">
        <dgm:presLayoutVars/>
      </dgm:prSet>
      <dgm:spPr/>
    </dgm:pt>
    <dgm:pt modelId="{F7D0BD79-BD1C-40B4-9D7C-7B60B8E4940C}" type="pres">
      <dgm:prSet presAssocID="{59A40EE8-CDBD-41E4-A837-5943F6AF48FD}" presName="ParentAccent" presStyleLbl="alignNode1" presStyleIdx="1" presStyleCnt="2"/>
      <dgm:spPr/>
    </dgm:pt>
    <dgm:pt modelId="{E59D386A-C201-4457-B07B-56763F13186A}" type="pres">
      <dgm:prSet presAssocID="{59A40EE8-CDBD-41E4-A837-5943F6AF48FD}" presName="ParentSmallAccent" presStyleLbl="fgAcc1" presStyleIdx="1" presStyleCnt="2"/>
      <dgm:spPr/>
    </dgm:pt>
    <dgm:pt modelId="{4B88C8A3-459C-4CDE-88EA-BEA3D05E74E6}" type="pres">
      <dgm:prSet presAssocID="{59A40EE8-CDBD-41E4-A837-5943F6AF48FD}" presName="Parent" presStyleLbl="revTx" presStyleIdx="5" presStyleCnt="10" custScaleY="59274">
        <dgm:presLayoutVars>
          <dgm:chMax/>
          <dgm:chPref val="4"/>
          <dgm:bulletEnabled val="1"/>
        </dgm:presLayoutVars>
      </dgm:prSet>
      <dgm:spPr/>
    </dgm:pt>
    <dgm:pt modelId="{9A866E51-E1F3-4AFB-8294-C2EA9FE98C11}" type="pres">
      <dgm:prSet presAssocID="{59A40EE8-CDBD-41E4-A837-5943F6AF48FD}" presName="childShape" presStyleCnt="0">
        <dgm:presLayoutVars>
          <dgm:chMax val="0"/>
          <dgm:chPref val="0"/>
        </dgm:presLayoutVars>
      </dgm:prSet>
      <dgm:spPr/>
    </dgm:pt>
    <dgm:pt modelId="{AB9E956F-DDB0-435E-B2C9-AF768DAF6927}" type="pres">
      <dgm:prSet presAssocID="{4AB46DBC-8D62-4942-A473-1C281C3406C7}" presName="childComposite" presStyleCnt="0">
        <dgm:presLayoutVars>
          <dgm:chMax val="0"/>
          <dgm:chPref val="0"/>
        </dgm:presLayoutVars>
      </dgm:prSet>
      <dgm:spPr/>
    </dgm:pt>
    <dgm:pt modelId="{D68385C0-FC2E-49D3-A062-20FDAB88E3E0}" type="pres">
      <dgm:prSet presAssocID="{4AB46DBC-8D62-4942-A473-1C281C3406C7}" presName="ChildAccent" presStyleLbl="solidFgAcc1" presStyleIdx="4" presStyleCnt="8"/>
      <dgm:spPr/>
    </dgm:pt>
    <dgm:pt modelId="{E47BFCCC-3F60-4C5D-9A9E-632A92605AEA}" type="pres">
      <dgm:prSet presAssocID="{4AB46DBC-8D62-4942-A473-1C281C3406C7}" presName="Child" presStyleLbl="revTx" presStyleIdx="6" presStyleCnt="10" custScaleY="139232" custLinFactNeighborX="-300" custLinFactNeighborY="-9563">
        <dgm:presLayoutVars>
          <dgm:chMax val="0"/>
          <dgm:chPref val="0"/>
          <dgm:bulletEnabled val="1"/>
        </dgm:presLayoutVars>
      </dgm:prSet>
      <dgm:spPr/>
    </dgm:pt>
    <dgm:pt modelId="{D0C9692C-DBCC-4DC7-B288-7DD720B6D56A}" type="pres">
      <dgm:prSet presAssocID="{2FA27085-CF79-4D62-B1F0-D4817F3392EF}" presName="childComposite" presStyleCnt="0">
        <dgm:presLayoutVars>
          <dgm:chMax val="0"/>
          <dgm:chPref val="0"/>
        </dgm:presLayoutVars>
      </dgm:prSet>
      <dgm:spPr/>
    </dgm:pt>
    <dgm:pt modelId="{753A71A1-1987-4FA4-983C-51D3CECB195E}" type="pres">
      <dgm:prSet presAssocID="{2FA27085-CF79-4D62-B1F0-D4817F3392EF}" presName="ChildAccent" presStyleLbl="solidFgAcc1" presStyleIdx="5" presStyleCnt="8"/>
      <dgm:spPr/>
    </dgm:pt>
    <dgm:pt modelId="{275BDF67-DD93-4ED0-BAEB-08FE70BD6F74}" type="pres">
      <dgm:prSet presAssocID="{2FA27085-CF79-4D62-B1F0-D4817F3392EF}" presName="Child" presStyleLbl="revTx" presStyleIdx="7" presStyleCnt="10">
        <dgm:presLayoutVars>
          <dgm:chMax val="0"/>
          <dgm:chPref val="0"/>
          <dgm:bulletEnabled val="1"/>
        </dgm:presLayoutVars>
      </dgm:prSet>
      <dgm:spPr/>
    </dgm:pt>
    <dgm:pt modelId="{45E2B879-0C8E-4646-9D41-B0727C9DC6D8}" type="pres">
      <dgm:prSet presAssocID="{669BD0BE-4261-4FA9-8475-C178C16C553F}" presName="childComposite" presStyleCnt="0">
        <dgm:presLayoutVars>
          <dgm:chMax val="0"/>
          <dgm:chPref val="0"/>
        </dgm:presLayoutVars>
      </dgm:prSet>
      <dgm:spPr/>
    </dgm:pt>
    <dgm:pt modelId="{EB18B5D6-3326-4637-B121-EA490B82E5C2}" type="pres">
      <dgm:prSet presAssocID="{669BD0BE-4261-4FA9-8475-C178C16C553F}" presName="ChildAccent" presStyleLbl="solidFgAcc1" presStyleIdx="6" presStyleCnt="8"/>
      <dgm:spPr/>
    </dgm:pt>
    <dgm:pt modelId="{3425C26B-3730-4867-AF46-2DBC95AB81B3}" type="pres">
      <dgm:prSet presAssocID="{669BD0BE-4261-4FA9-8475-C178C16C553F}" presName="Child" presStyleLbl="revTx" presStyleIdx="8" presStyleCnt="10" custScaleY="135160">
        <dgm:presLayoutVars>
          <dgm:chMax val="0"/>
          <dgm:chPref val="0"/>
          <dgm:bulletEnabled val="1"/>
        </dgm:presLayoutVars>
      </dgm:prSet>
      <dgm:spPr/>
    </dgm:pt>
    <dgm:pt modelId="{36435ED4-8748-415F-A1BD-9BDFFCAB3948}" type="pres">
      <dgm:prSet presAssocID="{E93808C0-43D5-4247-9C77-B90670AD23E8}" presName="childComposite" presStyleCnt="0">
        <dgm:presLayoutVars>
          <dgm:chMax val="0"/>
          <dgm:chPref val="0"/>
        </dgm:presLayoutVars>
      </dgm:prSet>
      <dgm:spPr/>
    </dgm:pt>
    <dgm:pt modelId="{AF17D768-CA53-4987-838D-9A66A63301D7}" type="pres">
      <dgm:prSet presAssocID="{E93808C0-43D5-4247-9C77-B90670AD23E8}" presName="ChildAccent" presStyleLbl="solidFgAcc1" presStyleIdx="7" presStyleCnt="8"/>
      <dgm:spPr/>
    </dgm:pt>
    <dgm:pt modelId="{8FF154D6-F42D-4E89-83A2-5A62D69D7F90}" type="pres">
      <dgm:prSet presAssocID="{E93808C0-43D5-4247-9C77-B90670AD23E8}" presName="Child" presStyleLbl="revTx" presStyleIdx="9" presStyleCnt="10" custScaleY="144107">
        <dgm:presLayoutVars>
          <dgm:chMax val="0"/>
          <dgm:chPref val="0"/>
          <dgm:bulletEnabled val="1"/>
        </dgm:presLayoutVars>
      </dgm:prSet>
      <dgm:spPr/>
    </dgm:pt>
  </dgm:ptLst>
  <dgm:cxnLst>
    <dgm:cxn modelId="{9A7E7402-BFC5-4A84-BF61-FA98B4CCB547}" type="presOf" srcId="{4AB46DBC-8D62-4942-A473-1C281C3406C7}" destId="{E47BFCCC-3F60-4C5D-9A9E-632A92605AEA}" srcOrd="0" destOrd="0" presId="urn:microsoft.com/office/officeart/2008/layout/SquareAccentList"/>
    <dgm:cxn modelId="{8BD47E03-549B-49C0-97CB-9C387D82939C}" srcId="{59A40EE8-CDBD-41E4-A837-5943F6AF48FD}" destId="{E93808C0-43D5-4247-9C77-B90670AD23E8}" srcOrd="3" destOrd="0" parTransId="{778295EC-88C4-4130-8FF8-BB19DD441C20}" sibTransId="{FAEBB533-3D2A-4D14-8A41-E233D4B6E757}"/>
    <dgm:cxn modelId="{A02DD103-5AC4-4FC2-90AA-3D51BEBCE092}" type="presOf" srcId="{59A40EE8-CDBD-41E4-A837-5943F6AF48FD}" destId="{4B88C8A3-459C-4CDE-88EA-BEA3D05E74E6}" srcOrd="0" destOrd="0" presId="urn:microsoft.com/office/officeart/2008/layout/SquareAccentList"/>
    <dgm:cxn modelId="{7FD0430F-8031-4AA5-A823-5799304FA6D1}" srcId="{9021DBB5-C3BB-4E1F-92A1-828CA05E9E7F}" destId="{438C7D3E-5CE9-42E3-9147-726AD5EEC52E}" srcOrd="2" destOrd="0" parTransId="{5CC78CDE-0CAB-4025-9D09-41766B6161C8}" sibTransId="{55326ABD-6538-4CD7-9A08-20AE81F87EC4}"/>
    <dgm:cxn modelId="{4A49C511-9029-4254-8F8D-2E9A6804240B}" srcId="{1C28E09F-8F1D-411B-A34D-C0D39DD340A8}" destId="{9021DBB5-C3BB-4E1F-92A1-828CA05E9E7F}" srcOrd="0" destOrd="0" parTransId="{B979C490-77AB-42DA-88E8-955D1F5D47D3}" sibTransId="{AF785220-4E53-4E5C-AA02-E73AFCF9ABF2}"/>
    <dgm:cxn modelId="{AC06B92B-1758-4ABB-B3F7-8757E61B99E1}" type="presOf" srcId="{0D9F8B59-D965-4AE8-BA8C-69427798563B}" destId="{4652E08D-8A41-460E-B3D2-2EA173284522}" srcOrd="0" destOrd="0" presId="urn:microsoft.com/office/officeart/2008/layout/SquareAccentList"/>
    <dgm:cxn modelId="{7C15A12F-808A-4760-BB22-7362E31819D2}" type="presOf" srcId="{9021DBB5-C3BB-4E1F-92A1-828CA05E9E7F}" destId="{46A5D740-5D12-4B6D-987A-B8CCB0A3AB71}" srcOrd="0" destOrd="0" presId="urn:microsoft.com/office/officeart/2008/layout/SquareAccentList"/>
    <dgm:cxn modelId="{E2BFAE2F-1112-4D9D-97E3-34E26BFFF12F}" srcId="{59A40EE8-CDBD-41E4-A837-5943F6AF48FD}" destId="{2FA27085-CF79-4D62-B1F0-D4817F3392EF}" srcOrd="1" destOrd="0" parTransId="{9B946ADF-F5D9-4097-AC85-44A7A31B67C2}" sibTransId="{08134352-FFB7-4364-87DD-0807CA4F0538}"/>
    <dgm:cxn modelId="{2690AD3E-892B-4599-9092-2E72CD8BE8EC}" type="presOf" srcId="{669BD0BE-4261-4FA9-8475-C178C16C553F}" destId="{3425C26B-3730-4867-AF46-2DBC95AB81B3}" srcOrd="0" destOrd="0" presId="urn:microsoft.com/office/officeart/2008/layout/SquareAccentList"/>
    <dgm:cxn modelId="{D6B5B85F-0D57-423E-9289-761C9458E01D}" srcId="{9021DBB5-C3BB-4E1F-92A1-828CA05E9E7F}" destId="{0D9F8B59-D965-4AE8-BA8C-69427798563B}" srcOrd="1" destOrd="0" parTransId="{2D87FF07-CEBA-4354-87C3-8EB72FF3F156}" sibTransId="{954E1B14-88BE-4104-B248-DA23AB8D7BD4}"/>
    <dgm:cxn modelId="{24797A6A-7650-4702-AD98-664B2DCE03C0}" srcId="{1C28E09F-8F1D-411B-A34D-C0D39DD340A8}" destId="{59A40EE8-CDBD-41E4-A837-5943F6AF48FD}" srcOrd="1" destOrd="0" parTransId="{4F8BDFE8-2EC4-4274-890B-4E9CC5890727}" sibTransId="{F984D9F5-CEEC-4216-A3F1-E84CCEC17B21}"/>
    <dgm:cxn modelId="{19C5DE4C-191F-44AF-B046-1EADA51F0914}" type="presOf" srcId="{438C7D3E-5CE9-42E3-9147-726AD5EEC52E}" destId="{191EA25E-E447-45FB-AC91-431B32CAA9AA}" srcOrd="0" destOrd="0" presId="urn:microsoft.com/office/officeart/2008/layout/SquareAccentList"/>
    <dgm:cxn modelId="{63307A4E-22D7-49B1-8648-D5BB3DB86541}" type="presOf" srcId="{2FA27085-CF79-4D62-B1F0-D4817F3392EF}" destId="{275BDF67-DD93-4ED0-BAEB-08FE70BD6F74}" srcOrd="0" destOrd="0" presId="urn:microsoft.com/office/officeart/2008/layout/SquareAccentList"/>
    <dgm:cxn modelId="{48D8B2A4-E225-4B37-BF47-C92A5136D589}" type="presOf" srcId="{0BDC2B2D-9714-4889-89B6-4B362895E2C4}" destId="{F6D9DDCB-20B9-4365-B3C9-41A5AE5C818E}" srcOrd="0" destOrd="0" presId="urn:microsoft.com/office/officeart/2008/layout/SquareAccentList"/>
    <dgm:cxn modelId="{DBEE1FAA-F224-40DE-8764-7F12B6DB47D2}" srcId="{59A40EE8-CDBD-41E4-A837-5943F6AF48FD}" destId="{4AB46DBC-8D62-4942-A473-1C281C3406C7}" srcOrd="0" destOrd="0" parTransId="{8B0CEF31-A858-483D-9C74-BE01FCFF3535}" sibTransId="{E0231B73-2FA3-4A81-BDC8-5C3611C91322}"/>
    <dgm:cxn modelId="{EF3A60C9-1117-4D09-8074-BA7BD0315147}" type="presOf" srcId="{1C28E09F-8F1D-411B-A34D-C0D39DD340A8}" destId="{E8215BB6-A60B-46C9-8529-34E083D4B372}" srcOrd="0" destOrd="0" presId="urn:microsoft.com/office/officeart/2008/layout/SquareAccentList"/>
    <dgm:cxn modelId="{441F0DD0-0C9C-4369-9909-4E7B94520BFA}" type="presOf" srcId="{FD3D5271-7351-458C-ACEF-B3FE730C1E16}" destId="{2708404E-5BB5-45C3-8528-A7BAC4C199FD}" srcOrd="0" destOrd="0" presId="urn:microsoft.com/office/officeart/2008/layout/SquareAccentList"/>
    <dgm:cxn modelId="{6B716FE4-70B3-46EB-B65E-C4AE25FEC894}" srcId="{59A40EE8-CDBD-41E4-A837-5943F6AF48FD}" destId="{669BD0BE-4261-4FA9-8475-C178C16C553F}" srcOrd="2" destOrd="0" parTransId="{9E7432FD-397C-4DEC-9BC9-98D36078E5EC}" sibTransId="{21BE49E7-6E94-4754-9694-568EACF650EC}"/>
    <dgm:cxn modelId="{3808CEF9-BB88-49A2-BA00-F80A42D202BF}" srcId="{9021DBB5-C3BB-4E1F-92A1-828CA05E9E7F}" destId="{0BDC2B2D-9714-4889-89B6-4B362895E2C4}" srcOrd="0" destOrd="0" parTransId="{30F0B207-BC62-4EC7-85CD-DEA529110792}" sibTransId="{941FF455-A085-4C49-808A-B78F6FD4F98D}"/>
    <dgm:cxn modelId="{93394FFA-8083-403B-89CF-00031D52F0AA}" srcId="{9021DBB5-C3BB-4E1F-92A1-828CA05E9E7F}" destId="{FD3D5271-7351-458C-ACEF-B3FE730C1E16}" srcOrd="3" destOrd="0" parTransId="{EF4F51EC-202C-456F-902C-5A9995F6EAAD}" sibTransId="{72CC52C0-B06B-4D62-8C1B-C9ECB5A5DCAB}"/>
    <dgm:cxn modelId="{0C797BFC-0874-4770-B3B0-1FFD8E8FA03A}" type="presOf" srcId="{E93808C0-43D5-4247-9C77-B90670AD23E8}" destId="{8FF154D6-F42D-4E89-83A2-5A62D69D7F90}" srcOrd="0" destOrd="0" presId="urn:microsoft.com/office/officeart/2008/layout/SquareAccentList"/>
    <dgm:cxn modelId="{0107A7B6-1751-4B3E-B6EB-17264A239125}" type="presParOf" srcId="{E8215BB6-A60B-46C9-8529-34E083D4B372}" destId="{5463FCD2-6341-4ACB-98AD-B1E2247683A9}" srcOrd="0" destOrd="0" presId="urn:microsoft.com/office/officeart/2008/layout/SquareAccentList"/>
    <dgm:cxn modelId="{BC3CAE66-D1CD-4A44-99C2-DE35ABA205A9}" type="presParOf" srcId="{5463FCD2-6341-4ACB-98AD-B1E2247683A9}" destId="{100E0B4A-62D4-4256-B1F3-AA953187AE80}" srcOrd="0" destOrd="0" presId="urn:microsoft.com/office/officeart/2008/layout/SquareAccentList"/>
    <dgm:cxn modelId="{2524D094-54F5-4B02-8E80-5A344580220B}" type="presParOf" srcId="{100E0B4A-62D4-4256-B1F3-AA953187AE80}" destId="{3E1C2E02-3D66-404F-ABF4-BA142E8F06C5}" srcOrd="0" destOrd="0" presId="urn:microsoft.com/office/officeart/2008/layout/SquareAccentList"/>
    <dgm:cxn modelId="{163C6CF7-91CA-4D38-933C-EAF07AA05AA9}" type="presParOf" srcId="{100E0B4A-62D4-4256-B1F3-AA953187AE80}" destId="{1B100A3C-6921-47C5-83A3-9DB88A48F4E1}" srcOrd="1" destOrd="0" presId="urn:microsoft.com/office/officeart/2008/layout/SquareAccentList"/>
    <dgm:cxn modelId="{7CC8BCBE-B30A-4071-8DD3-FE6CB2D25B9B}" type="presParOf" srcId="{100E0B4A-62D4-4256-B1F3-AA953187AE80}" destId="{46A5D740-5D12-4B6D-987A-B8CCB0A3AB71}" srcOrd="2" destOrd="0" presId="urn:microsoft.com/office/officeart/2008/layout/SquareAccentList"/>
    <dgm:cxn modelId="{FE95FB3F-48B5-425E-9E50-42F4355A7F6B}" type="presParOf" srcId="{5463FCD2-6341-4ACB-98AD-B1E2247683A9}" destId="{18F67975-BE37-4367-84DA-6C50D2B86D9C}" srcOrd="1" destOrd="0" presId="urn:microsoft.com/office/officeart/2008/layout/SquareAccentList"/>
    <dgm:cxn modelId="{6EB4ED2B-DF60-46AF-B72D-B27CB09B129C}" type="presParOf" srcId="{18F67975-BE37-4367-84DA-6C50D2B86D9C}" destId="{C9DAF73E-3FB0-44B1-9B62-2BF86F0F8C81}" srcOrd="0" destOrd="0" presId="urn:microsoft.com/office/officeart/2008/layout/SquareAccentList"/>
    <dgm:cxn modelId="{6F25B8BC-695F-48BF-9BF7-EA9269B609C7}" type="presParOf" srcId="{C9DAF73E-3FB0-44B1-9B62-2BF86F0F8C81}" destId="{060B5639-1E70-438E-942A-3945CC328C90}" srcOrd="0" destOrd="0" presId="urn:microsoft.com/office/officeart/2008/layout/SquareAccentList"/>
    <dgm:cxn modelId="{63E9480B-04A9-4B75-A885-AB64A7002B53}" type="presParOf" srcId="{C9DAF73E-3FB0-44B1-9B62-2BF86F0F8C81}" destId="{F6D9DDCB-20B9-4365-B3C9-41A5AE5C818E}" srcOrd="1" destOrd="0" presId="urn:microsoft.com/office/officeart/2008/layout/SquareAccentList"/>
    <dgm:cxn modelId="{D45729B1-9797-4930-AEA1-6910D0EAC742}" type="presParOf" srcId="{18F67975-BE37-4367-84DA-6C50D2B86D9C}" destId="{3605854C-450B-41A6-993D-F59C6E0EB982}" srcOrd="1" destOrd="0" presId="urn:microsoft.com/office/officeart/2008/layout/SquareAccentList"/>
    <dgm:cxn modelId="{9B6FFCCE-AEFF-4C86-8A64-9E0D0112629C}" type="presParOf" srcId="{3605854C-450B-41A6-993D-F59C6E0EB982}" destId="{4C5929F1-6B77-450D-B71B-5BA17CC25F54}" srcOrd="0" destOrd="0" presId="urn:microsoft.com/office/officeart/2008/layout/SquareAccentList"/>
    <dgm:cxn modelId="{0A43BFC1-F0F3-4171-BF12-947B4E9F54BA}" type="presParOf" srcId="{3605854C-450B-41A6-993D-F59C6E0EB982}" destId="{4652E08D-8A41-460E-B3D2-2EA173284522}" srcOrd="1" destOrd="0" presId="urn:microsoft.com/office/officeart/2008/layout/SquareAccentList"/>
    <dgm:cxn modelId="{8BC580DE-55C2-40BF-BC44-A105F0A2495A}" type="presParOf" srcId="{18F67975-BE37-4367-84DA-6C50D2B86D9C}" destId="{E70B2F8F-B0D7-40D2-AED1-7121CE37C7DC}" srcOrd="2" destOrd="0" presId="urn:microsoft.com/office/officeart/2008/layout/SquareAccentList"/>
    <dgm:cxn modelId="{D585639E-B32D-4C7C-A523-4B7021BE5904}" type="presParOf" srcId="{E70B2F8F-B0D7-40D2-AED1-7121CE37C7DC}" destId="{B8DA68D8-3F46-4196-94C3-BF27C74B6657}" srcOrd="0" destOrd="0" presId="urn:microsoft.com/office/officeart/2008/layout/SquareAccentList"/>
    <dgm:cxn modelId="{AD93382B-4301-45DD-AB74-60F6DD66C07F}" type="presParOf" srcId="{E70B2F8F-B0D7-40D2-AED1-7121CE37C7DC}" destId="{191EA25E-E447-45FB-AC91-431B32CAA9AA}" srcOrd="1" destOrd="0" presId="urn:microsoft.com/office/officeart/2008/layout/SquareAccentList"/>
    <dgm:cxn modelId="{E3078E0A-E071-4162-ABE1-13954B34767D}" type="presParOf" srcId="{18F67975-BE37-4367-84DA-6C50D2B86D9C}" destId="{C37C57B5-4BB6-4B6E-8B9D-BD305E1864DC}" srcOrd="3" destOrd="0" presId="urn:microsoft.com/office/officeart/2008/layout/SquareAccentList"/>
    <dgm:cxn modelId="{8F3F1F60-A614-4D34-969D-4A24AD6B2E49}" type="presParOf" srcId="{C37C57B5-4BB6-4B6E-8B9D-BD305E1864DC}" destId="{5F913DD5-F9D8-4457-A369-00AEDC5024DD}" srcOrd="0" destOrd="0" presId="urn:microsoft.com/office/officeart/2008/layout/SquareAccentList"/>
    <dgm:cxn modelId="{A32B5CD6-54C8-4C8C-A904-8C8D98AAA03A}" type="presParOf" srcId="{C37C57B5-4BB6-4B6E-8B9D-BD305E1864DC}" destId="{2708404E-5BB5-45C3-8528-A7BAC4C199FD}" srcOrd="1" destOrd="0" presId="urn:microsoft.com/office/officeart/2008/layout/SquareAccentList"/>
    <dgm:cxn modelId="{3AC41364-B34F-44B6-BB55-B99E99532860}" type="presParOf" srcId="{E8215BB6-A60B-46C9-8529-34E083D4B372}" destId="{D729210E-E63A-4234-80FD-97C67696BA6A}" srcOrd="1" destOrd="0" presId="urn:microsoft.com/office/officeart/2008/layout/SquareAccentList"/>
    <dgm:cxn modelId="{EC7714FB-68C7-42DC-A22C-E8AFC5564960}" type="presParOf" srcId="{D729210E-E63A-4234-80FD-97C67696BA6A}" destId="{3B1CB243-0232-4B7F-B28F-AEFFC7B32246}" srcOrd="0" destOrd="0" presId="urn:microsoft.com/office/officeart/2008/layout/SquareAccentList"/>
    <dgm:cxn modelId="{9048FD66-F5F8-4C55-883D-E67BAD79BE17}" type="presParOf" srcId="{3B1CB243-0232-4B7F-B28F-AEFFC7B32246}" destId="{F7D0BD79-BD1C-40B4-9D7C-7B60B8E4940C}" srcOrd="0" destOrd="0" presId="urn:microsoft.com/office/officeart/2008/layout/SquareAccentList"/>
    <dgm:cxn modelId="{BC335B95-E998-4DC7-80E7-8DAFBD6B76C3}" type="presParOf" srcId="{3B1CB243-0232-4B7F-B28F-AEFFC7B32246}" destId="{E59D386A-C201-4457-B07B-56763F13186A}" srcOrd="1" destOrd="0" presId="urn:microsoft.com/office/officeart/2008/layout/SquareAccentList"/>
    <dgm:cxn modelId="{34830704-5E5F-4F65-8172-8EFD803A1A52}" type="presParOf" srcId="{3B1CB243-0232-4B7F-B28F-AEFFC7B32246}" destId="{4B88C8A3-459C-4CDE-88EA-BEA3D05E74E6}" srcOrd="2" destOrd="0" presId="urn:microsoft.com/office/officeart/2008/layout/SquareAccentList"/>
    <dgm:cxn modelId="{2E0F2107-D570-4204-843A-B92C724AD09A}" type="presParOf" srcId="{D729210E-E63A-4234-80FD-97C67696BA6A}" destId="{9A866E51-E1F3-4AFB-8294-C2EA9FE98C11}" srcOrd="1" destOrd="0" presId="urn:microsoft.com/office/officeart/2008/layout/SquareAccentList"/>
    <dgm:cxn modelId="{99A4FFE6-9A65-4B18-8BA4-136C3E0E5B00}" type="presParOf" srcId="{9A866E51-E1F3-4AFB-8294-C2EA9FE98C11}" destId="{AB9E956F-DDB0-435E-B2C9-AF768DAF6927}" srcOrd="0" destOrd="0" presId="urn:microsoft.com/office/officeart/2008/layout/SquareAccentList"/>
    <dgm:cxn modelId="{664A8F93-7E9F-43C1-8CA8-97A2C2A1B94B}" type="presParOf" srcId="{AB9E956F-DDB0-435E-B2C9-AF768DAF6927}" destId="{D68385C0-FC2E-49D3-A062-20FDAB88E3E0}" srcOrd="0" destOrd="0" presId="urn:microsoft.com/office/officeart/2008/layout/SquareAccentList"/>
    <dgm:cxn modelId="{C5DF50F6-F4DD-435E-B7E8-2799D76A8ABC}" type="presParOf" srcId="{AB9E956F-DDB0-435E-B2C9-AF768DAF6927}" destId="{E47BFCCC-3F60-4C5D-9A9E-632A92605AEA}" srcOrd="1" destOrd="0" presId="urn:microsoft.com/office/officeart/2008/layout/SquareAccentList"/>
    <dgm:cxn modelId="{B139FA5B-0FDA-437C-A4FF-A6ECA5BB9655}" type="presParOf" srcId="{9A866E51-E1F3-4AFB-8294-C2EA9FE98C11}" destId="{D0C9692C-DBCC-4DC7-B288-7DD720B6D56A}" srcOrd="1" destOrd="0" presId="urn:microsoft.com/office/officeart/2008/layout/SquareAccentList"/>
    <dgm:cxn modelId="{0078E0B7-FA6A-4674-A59A-920C028EDAA4}" type="presParOf" srcId="{D0C9692C-DBCC-4DC7-B288-7DD720B6D56A}" destId="{753A71A1-1987-4FA4-983C-51D3CECB195E}" srcOrd="0" destOrd="0" presId="urn:microsoft.com/office/officeart/2008/layout/SquareAccentList"/>
    <dgm:cxn modelId="{BB44B3AF-C69A-4179-9703-55168E9FE67F}" type="presParOf" srcId="{D0C9692C-DBCC-4DC7-B288-7DD720B6D56A}" destId="{275BDF67-DD93-4ED0-BAEB-08FE70BD6F74}" srcOrd="1" destOrd="0" presId="urn:microsoft.com/office/officeart/2008/layout/SquareAccentList"/>
    <dgm:cxn modelId="{B5018093-88F0-4F68-AF6A-ECC7FA3CBF2F}" type="presParOf" srcId="{9A866E51-E1F3-4AFB-8294-C2EA9FE98C11}" destId="{45E2B879-0C8E-4646-9D41-B0727C9DC6D8}" srcOrd="2" destOrd="0" presId="urn:microsoft.com/office/officeart/2008/layout/SquareAccentList"/>
    <dgm:cxn modelId="{0D4D811C-7740-480C-9116-5FB32AE04D05}" type="presParOf" srcId="{45E2B879-0C8E-4646-9D41-B0727C9DC6D8}" destId="{EB18B5D6-3326-4637-B121-EA490B82E5C2}" srcOrd="0" destOrd="0" presId="urn:microsoft.com/office/officeart/2008/layout/SquareAccentList"/>
    <dgm:cxn modelId="{9B3D1627-7FD6-4AC9-A8F0-D86699D89188}" type="presParOf" srcId="{45E2B879-0C8E-4646-9D41-B0727C9DC6D8}" destId="{3425C26B-3730-4867-AF46-2DBC95AB81B3}" srcOrd="1" destOrd="0" presId="urn:microsoft.com/office/officeart/2008/layout/SquareAccentList"/>
    <dgm:cxn modelId="{10E9FD88-5A79-4769-BD66-80582CEBBE7A}" type="presParOf" srcId="{9A866E51-E1F3-4AFB-8294-C2EA9FE98C11}" destId="{36435ED4-8748-415F-A1BD-9BDFFCAB3948}" srcOrd="3" destOrd="0" presId="urn:microsoft.com/office/officeart/2008/layout/SquareAccentList"/>
    <dgm:cxn modelId="{AE547207-A9DB-4D5E-B5CA-F9CD8459C33D}" type="presParOf" srcId="{36435ED4-8748-415F-A1BD-9BDFFCAB3948}" destId="{AF17D768-CA53-4987-838D-9A66A63301D7}" srcOrd="0" destOrd="0" presId="urn:microsoft.com/office/officeart/2008/layout/SquareAccentList"/>
    <dgm:cxn modelId="{B0CBE931-4B92-4B3F-B286-DFC4DBF00A9F}" type="presParOf" srcId="{36435ED4-8748-415F-A1BD-9BDFFCAB3948}" destId="{8FF154D6-F42D-4E89-83A2-5A62D69D7F90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3AD368-3476-4DA5-AADE-9CDD175D3586}">
      <dsp:nvSpPr>
        <dsp:cNvPr id="0" name=""/>
        <dsp:cNvSpPr/>
      </dsp:nvSpPr>
      <dsp:spPr>
        <a:xfrm>
          <a:off x="-5002589" y="-753441"/>
          <a:ext cx="5855963" cy="5855963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B4D639-C81B-4CC7-B5C7-87329394FFD3}">
      <dsp:nvSpPr>
        <dsp:cNvPr id="0" name=""/>
        <dsp:cNvSpPr/>
      </dsp:nvSpPr>
      <dsp:spPr>
        <a:xfrm>
          <a:off x="505564" y="342678"/>
          <a:ext cx="4814975" cy="1242445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86191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Proses </a:t>
          </a:r>
          <a:r>
            <a:rPr lang="en-US" sz="2000" kern="1200" dirty="0" err="1"/>
            <a:t>hukum</a:t>
          </a:r>
          <a:r>
            <a:rPr lang="en-US" sz="2000" kern="1200" dirty="0"/>
            <a:t> </a:t>
          </a:r>
          <a:r>
            <a:rPr lang="en-US" sz="2000" kern="1200" dirty="0" err="1"/>
            <a:t>untuk</a:t>
          </a:r>
          <a:r>
            <a:rPr lang="en-US" sz="2000" kern="1200" dirty="0"/>
            <a:t> </a:t>
          </a:r>
          <a:r>
            <a:rPr lang="en-US" sz="2000" kern="1200" dirty="0" err="1"/>
            <a:t>memberi</a:t>
          </a:r>
          <a:r>
            <a:rPr lang="en-US" sz="2000" kern="1200" dirty="0"/>
            <a:t> </a:t>
          </a:r>
          <a:r>
            <a:rPr lang="en-US" sz="2000" kern="1200" dirty="0" err="1"/>
            <a:t>kesempatan</a:t>
          </a:r>
          <a:r>
            <a:rPr lang="en-US" sz="2000" kern="1200" dirty="0"/>
            <a:t> </a:t>
          </a:r>
          <a:r>
            <a:rPr lang="en-US" sz="2000" kern="1200" dirty="0" err="1"/>
            <a:t>kepada</a:t>
          </a:r>
          <a:r>
            <a:rPr lang="en-US" sz="2000" kern="1200" dirty="0"/>
            <a:t> </a:t>
          </a:r>
          <a:r>
            <a:rPr lang="en-US" sz="2000" kern="1200" dirty="0" err="1"/>
            <a:t>debitor</a:t>
          </a:r>
          <a:r>
            <a:rPr lang="en-US" sz="2000" kern="1200" dirty="0"/>
            <a:t> </a:t>
          </a:r>
          <a:r>
            <a:rPr lang="en-US" sz="2000" kern="1200" dirty="0" err="1"/>
            <a:t>untuk</a:t>
          </a:r>
          <a:r>
            <a:rPr lang="en-US" sz="2000" kern="1200" dirty="0"/>
            <a:t> </a:t>
          </a:r>
          <a:r>
            <a:rPr lang="en-US" sz="2000" kern="1200" dirty="0" err="1"/>
            <a:t>merestrukturisasi</a:t>
          </a:r>
          <a:r>
            <a:rPr lang="en-US" sz="2000" kern="1200" dirty="0"/>
            <a:t> utang</a:t>
          </a:r>
          <a:endParaRPr lang="en-ID" sz="2000" kern="1200" dirty="0"/>
        </a:p>
      </dsp:txBody>
      <dsp:txXfrm>
        <a:off x="505564" y="342678"/>
        <a:ext cx="4814975" cy="1242445"/>
      </dsp:txXfrm>
    </dsp:sp>
    <dsp:sp modelId="{174DB84D-43B6-4243-84C5-5391564B9970}">
      <dsp:nvSpPr>
        <dsp:cNvPr id="0" name=""/>
        <dsp:cNvSpPr/>
      </dsp:nvSpPr>
      <dsp:spPr>
        <a:xfrm>
          <a:off x="432528" y="4283773"/>
          <a:ext cx="646677" cy="653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E1E774-2153-4F60-B533-DA5DD4933D5F}">
      <dsp:nvSpPr>
        <dsp:cNvPr id="0" name=""/>
        <dsp:cNvSpPr/>
      </dsp:nvSpPr>
      <dsp:spPr>
        <a:xfrm>
          <a:off x="721276" y="2438882"/>
          <a:ext cx="4472099" cy="1242445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86191" tIns="50800" rIns="50800" bIns="508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Situasi</a:t>
          </a:r>
          <a:r>
            <a:rPr lang="en-US" sz="2000" kern="1200" dirty="0"/>
            <a:t> </a:t>
          </a:r>
          <a:r>
            <a:rPr lang="en-US" sz="2000" kern="1200" dirty="0" err="1"/>
            <a:t>ketika</a:t>
          </a:r>
          <a:r>
            <a:rPr lang="en-US" sz="2000" kern="1200" dirty="0"/>
            <a:t> </a:t>
          </a:r>
          <a:r>
            <a:rPr lang="en-US" sz="2000" kern="1200" dirty="0" err="1"/>
            <a:t>debitor</a:t>
          </a:r>
          <a:r>
            <a:rPr lang="en-US" sz="2000" kern="1200" dirty="0"/>
            <a:t> </a:t>
          </a:r>
          <a:r>
            <a:rPr lang="en-US" sz="2000" kern="1200" dirty="0" err="1"/>
            <a:t>tidak</a:t>
          </a:r>
          <a:r>
            <a:rPr lang="en-US" sz="2000" kern="1200" dirty="0"/>
            <a:t> </a:t>
          </a:r>
          <a:r>
            <a:rPr lang="en-US" sz="2000" kern="1200" dirty="0" err="1"/>
            <a:t>dapat</a:t>
          </a:r>
          <a:r>
            <a:rPr lang="en-US" sz="2000" kern="1200" dirty="0"/>
            <a:t> </a:t>
          </a:r>
          <a:r>
            <a:rPr lang="en-US" sz="2000" kern="1200" dirty="0" err="1"/>
            <a:t>membayarutangnya</a:t>
          </a:r>
          <a:r>
            <a:rPr lang="en-US" sz="2000" kern="1200" dirty="0"/>
            <a:t>, </a:t>
          </a:r>
          <a:r>
            <a:rPr lang="en-US" sz="2000" kern="1200" dirty="0" err="1"/>
            <a:t>menandakan</a:t>
          </a:r>
          <a:r>
            <a:rPr lang="en-US" sz="2000" kern="1200" dirty="0"/>
            <a:t> </a:t>
          </a:r>
          <a:r>
            <a:rPr lang="en-US" sz="2000" kern="1200" dirty="0" err="1"/>
            <a:t>krisis</a:t>
          </a:r>
          <a:r>
            <a:rPr lang="en-US" sz="2000" kern="1200" dirty="0"/>
            <a:t> </a:t>
          </a:r>
          <a:r>
            <a:rPr lang="en-US" sz="2000" kern="1200" dirty="0" err="1"/>
            <a:t>finansial</a:t>
          </a:r>
          <a:r>
            <a:rPr lang="en-US" sz="2000" kern="1200" dirty="0"/>
            <a:t> yang </a:t>
          </a:r>
          <a:r>
            <a:rPr lang="en-US" sz="2000" kern="1200" dirty="0" err="1"/>
            <a:t>memerlukan</a:t>
          </a:r>
          <a:r>
            <a:rPr lang="en-US" sz="2000" kern="1200" dirty="0"/>
            <a:t> </a:t>
          </a:r>
          <a:r>
            <a:rPr lang="en-US" sz="2000" kern="1200" dirty="0" err="1"/>
            <a:t>intervensi</a:t>
          </a:r>
          <a:r>
            <a:rPr lang="en-US" sz="2000" kern="1200" dirty="0"/>
            <a:t> </a:t>
          </a:r>
          <a:r>
            <a:rPr lang="en-US" sz="2000" kern="1200" dirty="0" err="1"/>
            <a:t>hukum</a:t>
          </a:r>
          <a:r>
            <a:rPr lang="en-US" sz="2000" kern="1200" dirty="0"/>
            <a:t> </a:t>
          </a:r>
          <a:endParaRPr lang="en-ID" sz="2000" kern="1200" dirty="0"/>
        </a:p>
      </dsp:txBody>
      <dsp:txXfrm>
        <a:off x="721276" y="2438882"/>
        <a:ext cx="4472099" cy="1242445"/>
      </dsp:txXfrm>
    </dsp:sp>
    <dsp:sp modelId="{571574C7-4A05-495F-BA8C-AD1E652E9A4F}">
      <dsp:nvSpPr>
        <dsp:cNvPr id="0" name=""/>
        <dsp:cNvSpPr/>
      </dsp:nvSpPr>
      <dsp:spPr>
        <a:xfrm>
          <a:off x="1882718" y="4269905"/>
          <a:ext cx="92655" cy="791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1DE8E7-CEED-4494-9264-F5CCF3F3665E}">
      <dsp:nvSpPr>
        <dsp:cNvPr id="0" name=""/>
        <dsp:cNvSpPr/>
      </dsp:nvSpPr>
      <dsp:spPr>
        <a:xfrm>
          <a:off x="2880315" y="641"/>
          <a:ext cx="5227780" cy="250252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1. Hak </a:t>
          </a:r>
          <a:r>
            <a:rPr lang="en-US" sz="1800" kern="1200" dirty="0" err="1"/>
            <a:t>atas</a:t>
          </a:r>
          <a:r>
            <a:rPr lang="en-US" sz="1800" kern="1200" dirty="0"/>
            <a:t> </a:t>
          </a:r>
          <a:r>
            <a:rPr lang="en-US" sz="1800" kern="1200" dirty="0" err="1"/>
            <a:t>keuntungan</a:t>
          </a:r>
          <a:r>
            <a:rPr lang="en-US" sz="1800" kern="1200" dirty="0"/>
            <a:t> </a:t>
          </a:r>
          <a:endParaRPr lang="en-ID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2. Hak </a:t>
          </a:r>
          <a:r>
            <a:rPr lang="en-US" sz="1800" kern="1200" dirty="0" err="1"/>
            <a:t>dalam</a:t>
          </a:r>
          <a:r>
            <a:rPr lang="en-US" sz="1800" kern="1200" dirty="0"/>
            <a:t> </a:t>
          </a:r>
          <a:r>
            <a:rPr lang="en-US" sz="1800" kern="1200" dirty="0" err="1"/>
            <a:t>pengambilan</a:t>
          </a:r>
          <a:r>
            <a:rPr lang="en-US" sz="1800" kern="1200" dirty="0"/>
            <a:t> Keputusan </a:t>
          </a:r>
          <a:endParaRPr lang="en-ID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3. Hak </a:t>
          </a:r>
          <a:r>
            <a:rPr lang="en-US" sz="1800" kern="1200" dirty="0" err="1"/>
            <a:t>mengakses</a:t>
          </a:r>
          <a:r>
            <a:rPr lang="en-US" sz="1800" kern="1200" dirty="0"/>
            <a:t> </a:t>
          </a:r>
          <a:r>
            <a:rPr lang="en-US" sz="1800" kern="1200" dirty="0" err="1"/>
            <a:t>informasi</a:t>
          </a:r>
          <a:r>
            <a:rPr lang="en-US" sz="1800" kern="1200" dirty="0"/>
            <a:t> </a:t>
          </a:r>
          <a:r>
            <a:rPr lang="en-US" sz="1800" kern="1200" dirty="0" err="1"/>
            <a:t>keuangan</a:t>
          </a:r>
          <a:r>
            <a:rPr lang="en-US" sz="1800" kern="1200" dirty="0"/>
            <a:t> </a:t>
          </a:r>
          <a:endParaRPr lang="en-ID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4. Hak </a:t>
          </a:r>
          <a:r>
            <a:rPr lang="en-US" sz="1800" kern="1200" dirty="0" err="1"/>
            <a:t>untuk</a:t>
          </a:r>
          <a:r>
            <a:rPr lang="en-US" sz="1800" kern="1200" dirty="0"/>
            <a:t> </a:t>
          </a:r>
          <a:r>
            <a:rPr lang="en-US" sz="1800" kern="1200" dirty="0" err="1"/>
            <a:t>keluar</a:t>
          </a:r>
          <a:r>
            <a:rPr lang="en-US" sz="1800" kern="1200" dirty="0"/>
            <a:t> </a:t>
          </a:r>
          <a:r>
            <a:rPr lang="en-US" sz="1800" kern="1200" dirty="0" err="1"/>
            <a:t>dari</a:t>
          </a:r>
          <a:r>
            <a:rPr lang="en-US" sz="1800" kern="1200" dirty="0"/>
            <a:t> </a:t>
          </a:r>
          <a:r>
            <a:rPr lang="en-US" sz="1800" kern="1200" dirty="0" err="1"/>
            <a:t>firma</a:t>
          </a:r>
          <a:r>
            <a:rPr lang="en-US" sz="1800" kern="1200" dirty="0"/>
            <a:t> </a:t>
          </a:r>
          <a:endParaRPr lang="en-ID" sz="1800" kern="1200" dirty="0"/>
        </a:p>
      </dsp:txBody>
      <dsp:txXfrm>
        <a:off x="2880315" y="313457"/>
        <a:ext cx="4289334" cy="1876893"/>
      </dsp:txXfrm>
    </dsp:sp>
    <dsp:sp modelId="{668C6FF5-BC79-4245-9A27-64D37B659600}">
      <dsp:nvSpPr>
        <dsp:cNvPr id="0" name=""/>
        <dsp:cNvSpPr/>
      </dsp:nvSpPr>
      <dsp:spPr>
        <a:xfrm>
          <a:off x="432041" y="382476"/>
          <a:ext cx="2275443" cy="1240601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Hak </a:t>
          </a:r>
          <a:r>
            <a:rPr lang="en-US" sz="2400" kern="1200" dirty="0" err="1"/>
            <a:t>Sekutu</a:t>
          </a:r>
          <a:r>
            <a:rPr lang="en-US" sz="2400" kern="1200" dirty="0"/>
            <a:t> </a:t>
          </a:r>
          <a:r>
            <a:rPr lang="en-US" sz="2400" kern="1200" dirty="0" err="1"/>
            <a:t>Firma</a:t>
          </a:r>
          <a:r>
            <a:rPr lang="en-US" sz="2400" kern="1200" dirty="0"/>
            <a:t> </a:t>
          </a:r>
          <a:endParaRPr lang="en-ID" sz="2400" kern="1200" dirty="0"/>
        </a:p>
      </dsp:txBody>
      <dsp:txXfrm>
        <a:off x="492602" y="443037"/>
        <a:ext cx="2154321" cy="1119479"/>
      </dsp:txXfrm>
    </dsp:sp>
    <dsp:sp modelId="{C77EBD55-6280-404E-9A79-7FE9CE7D97C3}">
      <dsp:nvSpPr>
        <dsp:cNvPr id="0" name=""/>
        <dsp:cNvSpPr/>
      </dsp:nvSpPr>
      <dsp:spPr>
        <a:xfrm>
          <a:off x="2952336" y="2753418"/>
          <a:ext cx="5227780" cy="250252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1. </a:t>
          </a:r>
          <a:r>
            <a:rPr lang="en-US" sz="1800" kern="1200" dirty="0" err="1"/>
            <a:t>Kewajiban</a:t>
          </a:r>
          <a:r>
            <a:rPr lang="en-US" sz="1800" kern="1200" dirty="0"/>
            <a:t> yang </a:t>
          </a:r>
          <a:r>
            <a:rPr lang="en-US" sz="1800" kern="1200" dirty="0" err="1"/>
            <a:t>menyumbangkan</a:t>
          </a:r>
          <a:r>
            <a:rPr lang="en-US" sz="1800" kern="1200" dirty="0"/>
            <a:t> modal </a:t>
          </a:r>
          <a:endParaRPr lang="en-ID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2. </a:t>
          </a:r>
          <a:r>
            <a:rPr lang="en-US" sz="1800" kern="1200" dirty="0" err="1"/>
            <a:t>Kewajiban</a:t>
          </a:r>
          <a:r>
            <a:rPr lang="en-US" sz="1800" kern="1200" dirty="0"/>
            <a:t> </a:t>
          </a:r>
          <a:r>
            <a:rPr lang="en-US" sz="1800" kern="1200" dirty="0" err="1"/>
            <a:t>menjaga</a:t>
          </a:r>
          <a:r>
            <a:rPr lang="en-US" sz="1800" kern="1200" dirty="0"/>
            <a:t> </a:t>
          </a:r>
          <a:r>
            <a:rPr lang="en-US" sz="1800" kern="1200" dirty="0" err="1"/>
            <a:t>kerahasiaan</a:t>
          </a:r>
          <a:r>
            <a:rPr lang="en-US" sz="1800" kern="1200" dirty="0"/>
            <a:t> </a:t>
          </a:r>
          <a:endParaRPr lang="en-ID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3. </a:t>
          </a:r>
          <a:r>
            <a:rPr lang="en-US" sz="1800" kern="1200" dirty="0" err="1"/>
            <a:t>Kewajiban</a:t>
          </a:r>
          <a:r>
            <a:rPr lang="en-US" sz="1800" kern="1200" dirty="0"/>
            <a:t> </a:t>
          </a:r>
          <a:r>
            <a:rPr lang="en-US" sz="1800" kern="1200" dirty="0" err="1"/>
            <a:t>mengutamakan</a:t>
          </a:r>
          <a:r>
            <a:rPr lang="en-US" sz="1800" kern="1200" dirty="0"/>
            <a:t> </a:t>
          </a:r>
          <a:r>
            <a:rPr lang="en-US" sz="1800" kern="1200" dirty="0" err="1"/>
            <a:t>kepentingan</a:t>
          </a:r>
          <a:r>
            <a:rPr lang="en-US" sz="1800" kern="1200" dirty="0"/>
            <a:t> </a:t>
          </a:r>
          <a:r>
            <a:rPr lang="en-US" sz="1800" kern="1200" dirty="0" err="1"/>
            <a:t>firma</a:t>
          </a:r>
          <a:r>
            <a:rPr lang="en-US" sz="1800" kern="1200" dirty="0"/>
            <a:t> </a:t>
          </a:r>
          <a:endParaRPr lang="en-ID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4. </a:t>
          </a:r>
          <a:r>
            <a:rPr lang="en-US" sz="1800" kern="1200" dirty="0" err="1"/>
            <a:t>Kewajiban</a:t>
          </a:r>
          <a:r>
            <a:rPr lang="en-US" sz="1800" kern="1200" dirty="0"/>
            <a:t> </a:t>
          </a:r>
          <a:r>
            <a:rPr lang="en-US" sz="1800" kern="1200" dirty="0" err="1"/>
            <a:t>bertindak</a:t>
          </a:r>
          <a:r>
            <a:rPr lang="en-US" sz="1800" kern="1200" dirty="0"/>
            <a:t> </a:t>
          </a:r>
          <a:r>
            <a:rPr lang="en-US" sz="1800" kern="1200" dirty="0" err="1"/>
            <a:t>untuk</a:t>
          </a:r>
          <a:r>
            <a:rPr lang="en-US" sz="1800" kern="1200" dirty="0"/>
            <a:t> </a:t>
          </a:r>
          <a:r>
            <a:rPr lang="en-US" sz="1800" kern="1200" dirty="0" err="1"/>
            <a:t>kepentingan</a:t>
          </a:r>
          <a:r>
            <a:rPr lang="en-US" sz="1800" kern="1200" dirty="0"/>
            <a:t> </a:t>
          </a:r>
          <a:r>
            <a:rPr lang="en-US" sz="1800" kern="1200" dirty="0" err="1"/>
            <a:t>firma</a:t>
          </a:r>
          <a:r>
            <a:rPr lang="en-US" sz="1800" kern="1200" dirty="0"/>
            <a:t>. </a:t>
          </a:r>
          <a:endParaRPr lang="en-ID" sz="1800" kern="1200" dirty="0"/>
        </a:p>
      </dsp:txBody>
      <dsp:txXfrm>
        <a:off x="2952336" y="3066234"/>
        <a:ext cx="4289334" cy="1876893"/>
      </dsp:txXfrm>
    </dsp:sp>
    <dsp:sp modelId="{D7A568BB-CC3A-4422-B5D5-F66597F26136}">
      <dsp:nvSpPr>
        <dsp:cNvPr id="0" name=""/>
        <dsp:cNvSpPr/>
      </dsp:nvSpPr>
      <dsp:spPr>
        <a:xfrm>
          <a:off x="432058" y="3393976"/>
          <a:ext cx="2419486" cy="1063647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Kewajiban</a:t>
          </a:r>
          <a:r>
            <a:rPr lang="en-US" sz="2400" kern="1200" dirty="0"/>
            <a:t> </a:t>
          </a:r>
          <a:r>
            <a:rPr lang="en-US" sz="2400" kern="1200" dirty="0" err="1"/>
            <a:t>Sekutu</a:t>
          </a:r>
          <a:r>
            <a:rPr lang="en-US" sz="2400" kern="1200" dirty="0"/>
            <a:t> </a:t>
          </a:r>
          <a:r>
            <a:rPr lang="en-US" sz="2400" kern="1200" dirty="0" err="1"/>
            <a:t>Firma</a:t>
          </a:r>
          <a:r>
            <a:rPr lang="en-US" sz="2400" kern="1200" dirty="0"/>
            <a:t> </a:t>
          </a:r>
          <a:endParaRPr lang="en-ID" sz="2400" kern="1200" dirty="0"/>
        </a:p>
      </dsp:txBody>
      <dsp:txXfrm>
        <a:off x="483981" y="3445899"/>
        <a:ext cx="2315640" cy="9598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1C2E02-3D66-404F-ABF4-BA142E8F06C5}">
      <dsp:nvSpPr>
        <dsp:cNvPr id="0" name=""/>
        <dsp:cNvSpPr/>
      </dsp:nvSpPr>
      <dsp:spPr>
        <a:xfrm>
          <a:off x="7243" y="704031"/>
          <a:ext cx="4183001" cy="49211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100A3C-6921-47C5-83A3-9DB88A48F4E1}">
      <dsp:nvSpPr>
        <dsp:cNvPr id="0" name=""/>
        <dsp:cNvSpPr/>
      </dsp:nvSpPr>
      <dsp:spPr>
        <a:xfrm>
          <a:off x="7243" y="888850"/>
          <a:ext cx="307298" cy="30729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A5D740-5D12-4B6D-987A-B8CCB0A3AB71}">
      <dsp:nvSpPr>
        <dsp:cNvPr id="0" name=""/>
        <dsp:cNvSpPr/>
      </dsp:nvSpPr>
      <dsp:spPr>
        <a:xfrm>
          <a:off x="7243" y="0"/>
          <a:ext cx="4183001" cy="524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100" kern="1200" dirty="0" err="1"/>
            <a:t>Pendirian</a:t>
          </a:r>
          <a:r>
            <a:rPr lang="en-ID" sz="3100" kern="1200" dirty="0"/>
            <a:t> </a:t>
          </a:r>
          <a:r>
            <a:rPr lang="en-ID" sz="3100" kern="1200" dirty="0" err="1"/>
            <a:t>firma</a:t>
          </a:r>
          <a:r>
            <a:rPr lang="en-ID" sz="3100" kern="1200" dirty="0"/>
            <a:t> </a:t>
          </a:r>
        </a:p>
      </dsp:txBody>
      <dsp:txXfrm>
        <a:off x="7243" y="0"/>
        <a:ext cx="4183001" cy="524012"/>
      </dsp:txXfrm>
    </dsp:sp>
    <dsp:sp modelId="{060B5639-1E70-438E-942A-3945CC328C90}">
      <dsp:nvSpPr>
        <dsp:cNvPr id="0" name=""/>
        <dsp:cNvSpPr/>
      </dsp:nvSpPr>
      <dsp:spPr>
        <a:xfrm>
          <a:off x="7243" y="1745662"/>
          <a:ext cx="307290" cy="3072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D9DDCB-20B9-4365-B3C9-41A5AE5C818E}">
      <dsp:nvSpPr>
        <dsp:cNvPr id="0" name=""/>
        <dsp:cNvSpPr/>
      </dsp:nvSpPr>
      <dsp:spPr>
        <a:xfrm>
          <a:off x="300053" y="1400651"/>
          <a:ext cx="3890191" cy="997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/>
            <a:t>Perjanjian</a:t>
          </a:r>
          <a:r>
            <a:rPr lang="en-US" sz="1200" b="1" kern="1200" dirty="0"/>
            <a:t> </a:t>
          </a:r>
          <a:r>
            <a:rPr lang="en-US" sz="1200" b="1" kern="1200" dirty="0" err="1"/>
            <a:t>antara</a:t>
          </a:r>
          <a:r>
            <a:rPr lang="en-US" sz="1200" b="1" kern="1200" dirty="0"/>
            <a:t> </a:t>
          </a:r>
          <a:r>
            <a:rPr lang="en-US" sz="1200" b="1" kern="1200" dirty="0" err="1"/>
            <a:t>sekutu</a:t>
          </a:r>
          <a:r>
            <a:rPr lang="en-US" sz="1200" kern="1200" dirty="0"/>
            <a:t>: </a:t>
          </a:r>
          <a:r>
            <a:rPr lang="en-ID" sz="1200" kern="1200" dirty="0" err="1"/>
            <a:t>Firma</a:t>
          </a:r>
          <a:r>
            <a:rPr lang="en-ID" sz="1200" kern="1200" dirty="0"/>
            <a:t> </a:t>
          </a:r>
          <a:r>
            <a:rPr lang="en-ID" sz="1200" kern="1200" dirty="0" err="1"/>
            <a:t>didirikan</a:t>
          </a:r>
          <a:r>
            <a:rPr lang="en-ID" sz="1200" kern="1200" dirty="0"/>
            <a:t> </a:t>
          </a:r>
          <a:r>
            <a:rPr lang="en-ID" sz="1200" kern="1200" dirty="0" err="1"/>
            <a:t>berdasarkan</a:t>
          </a:r>
          <a:r>
            <a:rPr lang="en-ID" sz="1200" kern="1200" dirty="0"/>
            <a:t> </a:t>
          </a:r>
          <a:r>
            <a:rPr lang="en-ID" sz="1200" kern="1200" dirty="0" err="1"/>
            <a:t>perjanjian</a:t>
          </a:r>
          <a:r>
            <a:rPr lang="en-ID" sz="1200" kern="1200" dirty="0"/>
            <a:t> </a:t>
          </a:r>
          <a:r>
            <a:rPr lang="en-ID" sz="1200" kern="1200" dirty="0" err="1"/>
            <a:t>antara</a:t>
          </a:r>
          <a:r>
            <a:rPr lang="en-ID" sz="1200" kern="1200" dirty="0"/>
            <a:t> dua orang </a:t>
          </a:r>
          <a:r>
            <a:rPr lang="en-ID" sz="1200" kern="1200" dirty="0" err="1"/>
            <a:t>atau</a:t>
          </a:r>
          <a:r>
            <a:rPr lang="en-ID" sz="1200" kern="1200" dirty="0"/>
            <a:t> </a:t>
          </a:r>
          <a:r>
            <a:rPr lang="en-ID" sz="1200" kern="1200" dirty="0" err="1"/>
            <a:t>lebih</a:t>
          </a:r>
          <a:r>
            <a:rPr lang="en-ID" sz="1200" kern="1200" dirty="0"/>
            <a:t> yang </a:t>
          </a:r>
          <a:r>
            <a:rPr lang="en-ID" sz="1200" kern="1200" dirty="0" err="1"/>
            <a:t>ingin</a:t>
          </a:r>
          <a:r>
            <a:rPr lang="en-ID" sz="1200" kern="1200" dirty="0"/>
            <a:t> </a:t>
          </a:r>
          <a:r>
            <a:rPr lang="en-ID" sz="1200" kern="1200" dirty="0" err="1"/>
            <a:t>bekerja</a:t>
          </a:r>
          <a:r>
            <a:rPr lang="en-ID" sz="1200" kern="1200" dirty="0"/>
            <a:t> </a:t>
          </a:r>
          <a:r>
            <a:rPr lang="en-ID" sz="1200" kern="1200" dirty="0" err="1"/>
            <a:t>sama</a:t>
          </a:r>
          <a:r>
            <a:rPr lang="en-ID" sz="1200" kern="1200" dirty="0"/>
            <a:t> </a:t>
          </a:r>
          <a:r>
            <a:rPr lang="en-ID" sz="1200" kern="1200" dirty="0" err="1"/>
            <a:t>dalam</a:t>
          </a:r>
          <a:r>
            <a:rPr lang="en-ID" sz="1200" kern="1200" dirty="0"/>
            <a:t> </a:t>
          </a:r>
          <a:r>
            <a:rPr lang="en-ID" sz="1200" kern="1200" dirty="0" err="1"/>
            <a:t>satu</a:t>
          </a:r>
          <a:r>
            <a:rPr lang="en-ID" sz="1200" kern="1200" dirty="0"/>
            <a:t> </a:t>
          </a:r>
          <a:r>
            <a:rPr lang="en-ID" sz="1200" kern="1200" dirty="0" err="1"/>
            <a:t>usaha</a:t>
          </a:r>
          <a:r>
            <a:rPr lang="en-ID" sz="1200" kern="1200" dirty="0"/>
            <a:t> </a:t>
          </a:r>
          <a:r>
            <a:rPr lang="en-ID" sz="1200" kern="1200" dirty="0" err="1"/>
            <a:t>dengan</a:t>
          </a:r>
          <a:r>
            <a:rPr lang="en-ID" sz="1200" kern="1200" dirty="0"/>
            <a:t> </a:t>
          </a:r>
          <a:r>
            <a:rPr lang="en-ID" sz="1200" kern="1200" dirty="0" err="1"/>
            <a:t>tujuan</a:t>
          </a:r>
          <a:r>
            <a:rPr lang="en-ID" sz="1200" kern="1200" dirty="0"/>
            <a:t> </a:t>
          </a:r>
          <a:r>
            <a:rPr lang="en-ID" sz="1200" kern="1200" dirty="0" err="1"/>
            <a:t>mencari</a:t>
          </a:r>
          <a:r>
            <a:rPr lang="en-ID" sz="1200" kern="1200" dirty="0"/>
            <a:t> </a:t>
          </a:r>
          <a:r>
            <a:rPr lang="en-ID" sz="1200" kern="1200" dirty="0" err="1"/>
            <a:t>keuntungan</a:t>
          </a:r>
          <a:r>
            <a:rPr lang="en-ID" sz="1200" kern="1200" dirty="0"/>
            <a:t> </a:t>
          </a:r>
          <a:r>
            <a:rPr lang="en-ID" sz="1200" kern="1200" dirty="0" err="1"/>
            <a:t>bersama</a:t>
          </a:r>
          <a:endParaRPr lang="en-ID" sz="1200" kern="1200" dirty="0"/>
        </a:p>
      </dsp:txBody>
      <dsp:txXfrm>
        <a:off x="300053" y="1400651"/>
        <a:ext cx="3890191" cy="997312"/>
      </dsp:txXfrm>
    </dsp:sp>
    <dsp:sp modelId="{4C5929F1-6B77-450D-B71B-5BA17CC25F54}">
      <dsp:nvSpPr>
        <dsp:cNvPr id="0" name=""/>
        <dsp:cNvSpPr/>
      </dsp:nvSpPr>
      <dsp:spPr>
        <a:xfrm>
          <a:off x="7243" y="2732177"/>
          <a:ext cx="307290" cy="3072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1419125"/>
              <a:satOff val="5687"/>
              <a:lumOff val="12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52E08D-8A41-460E-B3D2-2EA173284522}">
      <dsp:nvSpPr>
        <dsp:cNvPr id="0" name=""/>
        <dsp:cNvSpPr/>
      </dsp:nvSpPr>
      <dsp:spPr>
        <a:xfrm>
          <a:off x="300053" y="2397964"/>
          <a:ext cx="3890191" cy="9757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200" b="1" kern="1200" dirty="0" err="1"/>
            <a:t>Akta</a:t>
          </a:r>
          <a:r>
            <a:rPr lang="en-ID" sz="1200" b="1" kern="1200" dirty="0"/>
            <a:t> </a:t>
          </a:r>
          <a:r>
            <a:rPr lang="en-ID" sz="1200" b="1" kern="1200" dirty="0" err="1"/>
            <a:t>Pendirian</a:t>
          </a:r>
          <a:r>
            <a:rPr lang="en-ID" sz="1200" kern="1200" dirty="0"/>
            <a:t>: </a:t>
          </a:r>
          <a:r>
            <a:rPr lang="en-ID" sz="1200" kern="1200" dirty="0" err="1"/>
            <a:t>Akta</a:t>
          </a:r>
          <a:r>
            <a:rPr lang="en-ID" sz="1200" kern="1200" dirty="0"/>
            <a:t> </a:t>
          </a:r>
          <a:r>
            <a:rPr lang="en-ID" sz="1200" kern="1200" dirty="0" err="1"/>
            <a:t>pendirian</a:t>
          </a:r>
          <a:r>
            <a:rPr lang="en-ID" sz="1200" kern="1200" dirty="0"/>
            <a:t> </a:t>
          </a:r>
          <a:r>
            <a:rPr lang="en-ID" sz="1200" kern="1200" dirty="0" err="1"/>
            <a:t>firma</a:t>
          </a:r>
          <a:r>
            <a:rPr lang="en-ID" sz="1200" kern="1200" dirty="0"/>
            <a:t> </a:t>
          </a:r>
          <a:r>
            <a:rPr lang="en-ID" sz="1200" kern="1200" dirty="0" err="1"/>
            <a:t>memuat</a:t>
          </a:r>
          <a:r>
            <a:rPr lang="en-ID" sz="1200" kern="1200" dirty="0"/>
            <a:t> </a:t>
          </a:r>
          <a:r>
            <a:rPr lang="en-ID" sz="1200" kern="1200" dirty="0" err="1"/>
            <a:t>identitas</a:t>
          </a:r>
          <a:r>
            <a:rPr lang="en-ID" sz="1200" kern="1200" dirty="0"/>
            <a:t> para </a:t>
          </a:r>
          <a:r>
            <a:rPr lang="en-ID" sz="1200" kern="1200" dirty="0" err="1"/>
            <a:t>sekutu</a:t>
          </a:r>
          <a:r>
            <a:rPr lang="en-ID" sz="1200" kern="1200" dirty="0"/>
            <a:t>, </a:t>
          </a:r>
          <a:r>
            <a:rPr lang="en-ID" sz="1200" kern="1200" dirty="0" err="1"/>
            <a:t>nama</a:t>
          </a:r>
          <a:r>
            <a:rPr lang="en-ID" sz="1200" kern="1200" dirty="0"/>
            <a:t> </a:t>
          </a:r>
          <a:r>
            <a:rPr lang="en-ID" sz="1200" kern="1200" dirty="0" err="1"/>
            <a:t>firma</a:t>
          </a:r>
          <a:r>
            <a:rPr lang="en-ID" sz="1200" kern="1200" dirty="0"/>
            <a:t>, </a:t>
          </a:r>
          <a:r>
            <a:rPr lang="en-ID" sz="1200" kern="1200" dirty="0" err="1"/>
            <a:t>tujuan</a:t>
          </a:r>
          <a:r>
            <a:rPr lang="en-ID" sz="1200" kern="1200" dirty="0"/>
            <a:t> </a:t>
          </a:r>
          <a:r>
            <a:rPr lang="en-ID" sz="1200" kern="1200" dirty="0" err="1"/>
            <a:t>usaha</a:t>
          </a:r>
          <a:r>
            <a:rPr lang="en-ID" sz="1200" kern="1200" dirty="0"/>
            <a:t>, modal </a:t>
          </a:r>
          <a:r>
            <a:rPr lang="en-ID" sz="1200" kern="1200" dirty="0" err="1"/>
            <a:t>awal</a:t>
          </a:r>
          <a:r>
            <a:rPr lang="en-ID" sz="1200" kern="1200" dirty="0"/>
            <a:t> yang </a:t>
          </a:r>
          <a:r>
            <a:rPr lang="en-ID" sz="1200" kern="1200" dirty="0" err="1"/>
            <a:t>disetor</a:t>
          </a:r>
          <a:r>
            <a:rPr lang="en-ID" sz="1200" kern="1200" dirty="0"/>
            <a:t>, </a:t>
          </a:r>
          <a:r>
            <a:rPr lang="en-ID" sz="1200" kern="1200" dirty="0" err="1"/>
            <a:t>aturan</a:t>
          </a:r>
          <a:r>
            <a:rPr lang="en-ID" sz="1200" kern="1200" dirty="0"/>
            <a:t> </a:t>
          </a:r>
          <a:r>
            <a:rPr lang="en-ID" sz="1200" kern="1200" dirty="0" err="1"/>
            <a:t>pembagian</a:t>
          </a:r>
          <a:r>
            <a:rPr lang="en-ID" sz="1200" kern="1200" dirty="0"/>
            <a:t> </a:t>
          </a:r>
          <a:r>
            <a:rPr lang="en-ID" sz="1200" kern="1200" dirty="0" err="1"/>
            <a:t>keuntungan</a:t>
          </a:r>
          <a:r>
            <a:rPr lang="en-ID" sz="1200" kern="1200" dirty="0"/>
            <a:t> dan </a:t>
          </a:r>
          <a:r>
            <a:rPr lang="en-ID" sz="1200" kern="1200" dirty="0" err="1"/>
            <a:t>kerugian</a:t>
          </a:r>
          <a:r>
            <a:rPr lang="en-ID" sz="1200" kern="1200" dirty="0"/>
            <a:t>, </a:t>
          </a:r>
          <a:r>
            <a:rPr lang="en-ID" sz="1200" kern="1200" dirty="0" err="1"/>
            <a:t>serta</a:t>
          </a:r>
          <a:r>
            <a:rPr lang="en-ID" sz="1200" kern="1200" dirty="0"/>
            <a:t> </a:t>
          </a:r>
          <a:r>
            <a:rPr lang="en-ID" sz="1200" kern="1200" dirty="0" err="1"/>
            <a:t>hak</a:t>
          </a:r>
          <a:r>
            <a:rPr lang="en-ID" sz="1200" kern="1200" dirty="0"/>
            <a:t> dan </a:t>
          </a:r>
          <a:r>
            <a:rPr lang="en-ID" sz="1200" kern="1200" dirty="0" err="1"/>
            <a:t>kewajiban</a:t>
          </a:r>
          <a:r>
            <a:rPr lang="en-ID" sz="1200" kern="1200" dirty="0"/>
            <a:t> para </a:t>
          </a:r>
          <a:r>
            <a:rPr lang="en-ID" sz="1200" kern="1200" dirty="0" err="1"/>
            <a:t>sekutu</a:t>
          </a:r>
          <a:endParaRPr lang="en-ID" sz="1200" kern="1200" dirty="0"/>
        </a:p>
      </dsp:txBody>
      <dsp:txXfrm>
        <a:off x="300053" y="2397964"/>
        <a:ext cx="3890191" cy="975716"/>
      </dsp:txXfrm>
    </dsp:sp>
    <dsp:sp modelId="{B8DA68D8-3F46-4196-94C3-BF27C74B6657}">
      <dsp:nvSpPr>
        <dsp:cNvPr id="0" name=""/>
        <dsp:cNvSpPr/>
      </dsp:nvSpPr>
      <dsp:spPr>
        <a:xfrm>
          <a:off x="7243" y="3675499"/>
          <a:ext cx="307290" cy="3072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2838251"/>
              <a:satOff val="11375"/>
              <a:lumOff val="24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1EA25E-E447-45FB-AC91-431B32CAA9AA}">
      <dsp:nvSpPr>
        <dsp:cNvPr id="0" name=""/>
        <dsp:cNvSpPr/>
      </dsp:nvSpPr>
      <dsp:spPr>
        <a:xfrm>
          <a:off x="300053" y="3373681"/>
          <a:ext cx="3890191" cy="910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200" b="1" kern="1200" dirty="0"/>
            <a:t>Nama </a:t>
          </a:r>
          <a:r>
            <a:rPr lang="en-ID" sz="1200" b="1" kern="1200" dirty="0" err="1"/>
            <a:t>Firma</a:t>
          </a:r>
          <a:r>
            <a:rPr lang="en-ID" sz="1200" b="1" kern="1200" dirty="0"/>
            <a:t> dan </a:t>
          </a:r>
          <a:r>
            <a:rPr lang="en-ID" sz="1200" b="1" kern="1200" dirty="0" err="1"/>
            <a:t>Pengumuman</a:t>
          </a:r>
          <a:r>
            <a:rPr lang="en-ID" sz="1200" b="1" kern="1200" dirty="0"/>
            <a:t> </a:t>
          </a:r>
          <a:r>
            <a:rPr lang="en-ID" sz="1200" b="1" kern="1200" dirty="0" err="1"/>
            <a:t>dalam</a:t>
          </a:r>
          <a:r>
            <a:rPr lang="en-ID" sz="1200" b="1" kern="1200" dirty="0"/>
            <a:t> </a:t>
          </a:r>
          <a:r>
            <a:rPr lang="en-ID" sz="1200" b="1" kern="1200" dirty="0" err="1"/>
            <a:t>Berita</a:t>
          </a:r>
          <a:r>
            <a:rPr lang="en-ID" sz="1200" b="1" kern="1200" dirty="0"/>
            <a:t> Negara</a:t>
          </a:r>
          <a:r>
            <a:rPr lang="en-ID" sz="1200" kern="1200" dirty="0"/>
            <a:t>: Nama </a:t>
          </a:r>
          <a:r>
            <a:rPr lang="en-ID" sz="1200" kern="1200" dirty="0" err="1"/>
            <a:t>firma</a:t>
          </a:r>
          <a:r>
            <a:rPr lang="en-ID" sz="1200" kern="1200" dirty="0"/>
            <a:t> </a:t>
          </a:r>
          <a:r>
            <a:rPr lang="en-ID" sz="1200" kern="1200" dirty="0" err="1"/>
            <a:t>harus</a:t>
          </a:r>
          <a:r>
            <a:rPr lang="en-ID" sz="1200" kern="1200" dirty="0"/>
            <a:t> </a:t>
          </a:r>
          <a:r>
            <a:rPr lang="en-ID" sz="1200" kern="1200" dirty="0" err="1"/>
            <a:t>diumumkan</a:t>
          </a:r>
          <a:r>
            <a:rPr lang="en-ID" sz="1200" kern="1200" dirty="0"/>
            <a:t> </a:t>
          </a:r>
          <a:r>
            <a:rPr lang="en-ID" sz="1200" kern="1200" dirty="0" err="1"/>
            <a:t>dalam</a:t>
          </a:r>
          <a:r>
            <a:rPr lang="en-ID" sz="1200" kern="1200" dirty="0"/>
            <a:t> </a:t>
          </a:r>
          <a:r>
            <a:rPr lang="en-ID" sz="1200" kern="1200" dirty="0" err="1"/>
            <a:t>Berita</a:t>
          </a:r>
          <a:r>
            <a:rPr lang="en-ID" sz="1200" kern="1200" dirty="0"/>
            <a:t> Negara </a:t>
          </a:r>
          <a:r>
            <a:rPr lang="en-ID" sz="1200" kern="1200" dirty="0" err="1"/>
            <a:t>sebagai</a:t>
          </a:r>
          <a:r>
            <a:rPr lang="en-ID" sz="1200" kern="1200" dirty="0"/>
            <a:t> </a:t>
          </a:r>
          <a:r>
            <a:rPr lang="en-ID" sz="1200" kern="1200" dirty="0" err="1"/>
            <a:t>bentuk</a:t>
          </a:r>
          <a:r>
            <a:rPr lang="en-ID" sz="1200" kern="1200" dirty="0"/>
            <a:t> </a:t>
          </a:r>
          <a:r>
            <a:rPr lang="en-ID" sz="1200" kern="1200" dirty="0" err="1"/>
            <a:t>pemberitahuan</a:t>
          </a:r>
          <a:r>
            <a:rPr lang="en-ID" sz="1200" kern="1200" dirty="0"/>
            <a:t> </a:t>
          </a:r>
          <a:r>
            <a:rPr lang="en-ID" sz="1200" kern="1200" dirty="0" err="1"/>
            <a:t>kepada</a:t>
          </a:r>
          <a:r>
            <a:rPr lang="en-ID" sz="1200" kern="1200" dirty="0"/>
            <a:t> </a:t>
          </a:r>
          <a:r>
            <a:rPr lang="en-ID" sz="1200" kern="1200" dirty="0" err="1"/>
            <a:t>pihak</a:t>
          </a:r>
          <a:r>
            <a:rPr lang="en-ID" sz="1200" kern="1200" dirty="0"/>
            <a:t> </a:t>
          </a:r>
          <a:r>
            <a:rPr lang="en-ID" sz="1200" kern="1200" dirty="0" err="1"/>
            <a:t>ketiga</a:t>
          </a:r>
          <a:r>
            <a:rPr lang="en-ID" sz="1200" kern="1200" dirty="0"/>
            <a:t> </a:t>
          </a:r>
          <a:r>
            <a:rPr lang="en-ID" sz="1200" kern="1200" dirty="0" err="1"/>
            <a:t>mengenai</a:t>
          </a:r>
          <a:r>
            <a:rPr lang="en-ID" sz="1200" kern="1200" dirty="0"/>
            <a:t> </a:t>
          </a:r>
          <a:r>
            <a:rPr lang="en-ID" sz="1200" kern="1200" dirty="0" err="1"/>
            <a:t>keberadaan</a:t>
          </a:r>
          <a:r>
            <a:rPr lang="en-ID" sz="1200" kern="1200" dirty="0"/>
            <a:t> </a:t>
          </a:r>
          <a:r>
            <a:rPr lang="en-ID" sz="1200" kern="1200" dirty="0" err="1"/>
            <a:t>firma</a:t>
          </a:r>
          <a:endParaRPr lang="en-ID" sz="1200" kern="1200" dirty="0"/>
        </a:p>
      </dsp:txBody>
      <dsp:txXfrm>
        <a:off x="300053" y="3373681"/>
        <a:ext cx="3890191" cy="910927"/>
      </dsp:txXfrm>
    </dsp:sp>
    <dsp:sp modelId="{5F913DD5-F9D8-4457-A369-00AEDC5024DD}">
      <dsp:nvSpPr>
        <dsp:cNvPr id="0" name=""/>
        <dsp:cNvSpPr/>
      </dsp:nvSpPr>
      <dsp:spPr>
        <a:xfrm>
          <a:off x="7243" y="4561249"/>
          <a:ext cx="307290" cy="3072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257376"/>
              <a:satOff val="17062"/>
              <a:lumOff val="36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08404E-5BB5-45C3-8528-A7BAC4C199FD}">
      <dsp:nvSpPr>
        <dsp:cNvPr id="0" name=""/>
        <dsp:cNvSpPr/>
      </dsp:nvSpPr>
      <dsp:spPr>
        <a:xfrm>
          <a:off x="300053" y="4284608"/>
          <a:ext cx="3890191" cy="8605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200" b="1" kern="1200" dirty="0"/>
            <a:t>NPWP dan </a:t>
          </a:r>
          <a:r>
            <a:rPr lang="en-ID" sz="1200" b="1" kern="1200" dirty="0" err="1"/>
            <a:t>Izin</a:t>
          </a:r>
          <a:r>
            <a:rPr lang="en-ID" sz="1200" b="1" kern="1200" dirty="0"/>
            <a:t> Usaha dan </a:t>
          </a:r>
          <a:r>
            <a:rPr lang="en-ID" sz="1200" b="1" kern="1200" dirty="0" err="1"/>
            <a:t>terdaftar</a:t>
          </a:r>
          <a:r>
            <a:rPr lang="en-ID" sz="1200" b="1" kern="1200" dirty="0"/>
            <a:t> </a:t>
          </a:r>
          <a:r>
            <a:rPr lang="en-ID" sz="1200" b="1" kern="1200" dirty="0" err="1"/>
            <a:t>dalam</a:t>
          </a:r>
          <a:r>
            <a:rPr lang="en-ID" sz="1200" b="1" kern="1200" dirty="0"/>
            <a:t> </a:t>
          </a:r>
          <a:r>
            <a:rPr lang="en-ID" sz="1200" b="1" kern="1200" dirty="0" err="1"/>
            <a:t>sistem</a:t>
          </a:r>
          <a:r>
            <a:rPr lang="en-ID" sz="1200" b="1" kern="1200" dirty="0"/>
            <a:t> OSS (Online Single Submission(</a:t>
          </a:r>
          <a:r>
            <a:rPr lang="en-ID" sz="1200" kern="1200" dirty="0"/>
            <a:t>: </a:t>
          </a:r>
          <a:r>
            <a:rPr lang="en-ID" sz="1200" kern="1200" dirty="0" err="1"/>
            <a:t>Firma</a:t>
          </a:r>
          <a:r>
            <a:rPr lang="en-ID" sz="1200" kern="1200" dirty="0"/>
            <a:t> yang </a:t>
          </a:r>
          <a:r>
            <a:rPr lang="en-ID" sz="1200" kern="1200" dirty="0" err="1"/>
            <a:t>telah</a:t>
          </a:r>
          <a:r>
            <a:rPr lang="en-ID" sz="1200" kern="1200" dirty="0"/>
            <a:t> </a:t>
          </a:r>
          <a:r>
            <a:rPr lang="en-ID" sz="1200" kern="1200" dirty="0" err="1"/>
            <a:t>didaftarkan</a:t>
          </a:r>
          <a:r>
            <a:rPr lang="en-ID" sz="1200" kern="1200" dirty="0"/>
            <a:t> </a:t>
          </a:r>
          <a:r>
            <a:rPr lang="en-ID" sz="1200" kern="1200" dirty="0" err="1"/>
            <a:t>perlu</a:t>
          </a:r>
          <a:r>
            <a:rPr lang="en-ID" sz="1200" kern="1200" dirty="0"/>
            <a:t> </a:t>
          </a:r>
          <a:r>
            <a:rPr lang="en-ID" sz="1200" kern="1200" dirty="0" err="1"/>
            <a:t>memiliki</a:t>
          </a:r>
          <a:r>
            <a:rPr lang="en-ID" sz="1200" kern="1200" dirty="0"/>
            <a:t> </a:t>
          </a:r>
          <a:r>
            <a:rPr lang="en-ID" sz="1200" kern="1200" dirty="0" err="1"/>
            <a:t>Nomor</a:t>
          </a:r>
          <a:r>
            <a:rPr lang="en-ID" sz="1200" kern="1200" dirty="0"/>
            <a:t> </a:t>
          </a:r>
          <a:r>
            <a:rPr lang="en-ID" sz="1200" kern="1200" dirty="0" err="1"/>
            <a:t>Pokok</a:t>
          </a:r>
          <a:r>
            <a:rPr lang="en-ID" sz="1200" kern="1200" dirty="0"/>
            <a:t> </a:t>
          </a:r>
          <a:r>
            <a:rPr lang="en-ID" sz="1200" kern="1200" dirty="0" err="1"/>
            <a:t>Wajib</a:t>
          </a:r>
          <a:r>
            <a:rPr lang="en-ID" sz="1200" kern="1200" dirty="0"/>
            <a:t> </a:t>
          </a:r>
          <a:r>
            <a:rPr lang="en-ID" sz="1200" kern="1200" dirty="0" err="1"/>
            <a:t>Pajak</a:t>
          </a:r>
          <a:r>
            <a:rPr lang="en-ID" sz="1200" kern="1200" dirty="0"/>
            <a:t> (NPWP) dan </a:t>
          </a:r>
          <a:r>
            <a:rPr lang="en-ID" sz="1200" kern="1200" dirty="0" err="1"/>
            <a:t>izin</a:t>
          </a:r>
          <a:r>
            <a:rPr lang="en-ID" sz="1200" kern="1200" dirty="0"/>
            <a:t> </a:t>
          </a:r>
          <a:r>
            <a:rPr lang="en-ID" sz="1200" kern="1200" dirty="0" err="1"/>
            <a:t>usaha</a:t>
          </a:r>
          <a:r>
            <a:rPr lang="en-ID" sz="1200" kern="1200" dirty="0"/>
            <a:t> yang </a:t>
          </a:r>
          <a:r>
            <a:rPr lang="en-ID" sz="1200" kern="1200" dirty="0" err="1"/>
            <a:t>relevan</a:t>
          </a:r>
          <a:r>
            <a:rPr lang="en-ID" sz="1200" kern="1200" dirty="0"/>
            <a:t> </a:t>
          </a:r>
          <a:r>
            <a:rPr lang="en-ID" sz="1200" kern="1200" dirty="0" err="1"/>
            <a:t>dengan</a:t>
          </a:r>
          <a:r>
            <a:rPr lang="en-ID" sz="1200" kern="1200" dirty="0"/>
            <a:t> </a:t>
          </a:r>
          <a:r>
            <a:rPr lang="en-ID" sz="1200" kern="1200" dirty="0" err="1"/>
            <a:t>kegiatan</a:t>
          </a:r>
          <a:r>
            <a:rPr lang="en-ID" sz="1200" kern="1200" dirty="0"/>
            <a:t> </a:t>
          </a:r>
          <a:r>
            <a:rPr lang="en-ID" sz="1200" kern="1200" dirty="0" err="1"/>
            <a:t>usahanya</a:t>
          </a:r>
          <a:endParaRPr lang="en-ID" sz="1200" kern="1200" dirty="0"/>
        </a:p>
      </dsp:txBody>
      <dsp:txXfrm>
        <a:off x="300053" y="4284608"/>
        <a:ext cx="3890191" cy="860571"/>
      </dsp:txXfrm>
    </dsp:sp>
    <dsp:sp modelId="{F7D0BD79-BD1C-40B4-9D7C-7B60B8E4940C}">
      <dsp:nvSpPr>
        <dsp:cNvPr id="0" name=""/>
        <dsp:cNvSpPr/>
      </dsp:nvSpPr>
      <dsp:spPr>
        <a:xfrm>
          <a:off x="4399395" y="704031"/>
          <a:ext cx="4183001" cy="49211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D386A-C201-4457-B07B-56763F13186A}">
      <dsp:nvSpPr>
        <dsp:cNvPr id="0" name=""/>
        <dsp:cNvSpPr/>
      </dsp:nvSpPr>
      <dsp:spPr>
        <a:xfrm>
          <a:off x="4399395" y="888850"/>
          <a:ext cx="307298" cy="30729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88C8A3-459C-4CDE-88EA-BEA3D05E74E6}">
      <dsp:nvSpPr>
        <dsp:cNvPr id="0" name=""/>
        <dsp:cNvSpPr/>
      </dsp:nvSpPr>
      <dsp:spPr>
        <a:xfrm>
          <a:off x="4399395" y="0"/>
          <a:ext cx="4183001" cy="524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3100" kern="1200" dirty="0"/>
            <a:t>Pembubaran firma </a:t>
          </a:r>
          <a:endParaRPr lang="en-ID" sz="3100" kern="1200" dirty="0"/>
        </a:p>
      </dsp:txBody>
      <dsp:txXfrm>
        <a:off x="4399395" y="0"/>
        <a:ext cx="4183001" cy="524012"/>
      </dsp:txXfrm>
    </dsp:sp>
    <dsp:sp modelId="{D68385C0-FC2E-49D3-A062-20FDAB88E3E0}">
      <dsp:nvSpPr>
        <dsp:cNvPr id="0" name=""/>
        <dsp:cNvSpPr/>
      </dsp:nvSpPr>
      <dsp:spPr>
        <a:xfrm>
          <a:off x="4399395" y="1745662"/>
          <a:ext cx="307290" cy="3072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5676501"/>
              <a:satOff val="22749"/>
              <a:lumOff val="49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7BFCCC-3F60-4C5D-9A9E-632A92605AEA}">
      <dsp:nvSpPr>
        <dsp:cNvPr id="0" name=""/>
        <dsp:cNvSpPr/>
      </dsp:nvSpPr>
      <dsp:spPr>
        <a:xfrm>
          <a:off x="4680534" y="1332152"/>
          <a:ext cx="3890191" cy="997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200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Courier New" panose="02070309020205020404" pitchFamily="49" charset="0"/>
            <a:buNone/>
          </a:pPr>
          <a:r>
            <a:rPr lang="en-ID" sz="1200" b="1" kern="1200" dirty="0" err="1"/>
            <a:t>Kesepakatan</a:t>
          </a:r>
          <a:r>
            <a:rPr lang="en-ID" sz="1200" b="1" kern="1200" dirty="0"/>
            <a:t> Bersama</a:t>
          </a:r>
          <a:r>
            <a:rPr lang="en-ID" sz="1200" kern="1200" dirty="0"/>
            <a:t>: </a:t>
          </a:r>
          <a:r>
            <a:rPr lang="en-ID" sz="1200" kern="1200" dirty="0" err="1"/>
            <a:t>Firma</a:t>
          </a:r>
          <a:r>
            <a:rPr lang="en-ID" sz="1200" kern="1200" dirty="0"/>
            <a:t> </a:t>
          </a:r>
          <a:r>
            <a:rPr lang="en-ID" sz="1200" kern="1200" dirty="0" err="1"/>
            <a:t>dapat</a:t>
          </a:r>
          <a:r>
            <a:rPr lang="en-ID" sz="1200" kern="1200" dirty="0"/>
            <a:t> </a:t>
          </a:r>
          <a:r>
            <a:rPr lang="en-ID" sz="1200" kern="1200" dirty="0" err="1"/>
            <a:t>dibubarkan</a:t>
          </a:r>
          <a:r>
            <a:rPr lang="en-ID" sz="1200" kern="1200" dirty="0"/>
            <a:t> </a:t>
          </a:r>
          <a:r>
            <a:rPr lang="en-ID" sz="1200" kern="1200" dirty="0" err="1"/>
            <a:t>atas</a:t>
          </a:r>
          <a:r>
            <a:rPr lang="en-ID" sz="1200" kern="1200" dirty="0"/>
            <a:t> </a:t>
          </a:r>
          <a:r>
            <a:rPr lang="en-ID" sz="1200" kern="1200" dirty="0" err="1"/>
            <a:t>dasar</a:t>
          </a:r>
          <a:r>
            <a:rPr lang="en-ID" sz="1200" kern="1200" dirty="0"/>
            <a:t> </a:t>
          </a:r>
          <a:r>
            <a:rPr lang="en-ID" sz="1200" kern="1200" dirty="0" err="1"/>
            <a:t>kesepakatan</a:t>
          </a:r>
          <a:r>
            <a:rPr lang="en-ID" sz="1200" kern="1200" dirty="0"/>
            <a:t> </a:t>
          </a:r>
          <a:r>
            <a:rPr lang="en-ID" sz="1200" kern="1200" dirty="0" err="1"/>
            <a:t>seluruh</a:t>
          </a:r>
          <a:r>
            <a:rPr lang="en-ID" sz="1200" kern="1200" dirty="0"/>
            <a:t> </a:t>
          </a:r>
          <a:r>
            <a:rPr lang="en-ID" sz="1200" kern="1200" dirty="0" err="1"/>
            <a:t>sekutu</a:t>
          </a:r>
          <a:r>
            <a:rPr lang="en-ID" sz="1200" kern="1200" dirty="0"/>
            <a:t>, </a:t>
          </a:r>
          <a:r>
            <a:rPr lang="en-ID" sz="1200" kern="1200" dirty="0" err="1"/>
            <a:t>jika</a:t>
          </a:r>
          <a:r>
            <a:rPr lang="en-ID" sz="1200" kern="1200" dirty="0"/>
            <a:t> </a:t>
          </a:r>
          <a:r>
            <a:rPr lang="en-ID" sz="1200" kern="1200" dirty="0" err="1"/>
            <a:t>mereka</a:t>
          </a:r>
          <a:r>
            <a:rPr lang="en-ID" sz="1200" kern="1200" dirty="0"/>
            <a:t> </a:t>
          </a:r>
          <a:r>
            <a:rPr lang="en-ID" sz="1200" kern="1200" dirty="0" err="1"/>
            <a:t>merasa</a:t>
          </a:r>
          <a:r>
            <a:rPr lang="en-ID" sz="1200" kern="1200" dirty="0"/>
            <a:t> </a:t>
          </a:r>
          <a:r>
            <a:rPr lang="en-ID" sz="1200" kern="1200" dirty="0" err="1"/>
            <a:t>bahwa</a:t>
          </a:r>
          <a:r>
            <a:rPr lang="en-ID" sz="1200" kern="1200" dirty="0"/>
            <a:t> </a:t>
          </a:r>
          <a:r>
            <a:rPr lang="en-ID" sz="1200" kern="1200" dirty="0" err="1"/>
            <a:t>tujuan</a:t>
          </a:r>
          <a:r>
            <a:rPr lang="en-ID" sz="1200" kern="1200" dirty="0"/>
            <a:t> </a:t>
          </a:r>
          <a:r>
            <a:rPr lang="en-ID" sz="1200" kern="1200" dirty="0" err="1"/>
            <a:t>usaha</a:t>
          </a:r>
          <a:r>
            <a:rPr lang="en-ID" sz="1200" kern="1200" dirty="0"/>
            <a:t> </a:t>
          </a:r>
          <a:r>
            <a:rPr lang="en-ID" sz="1200" kern="1200" dirty="0" err="1"/>
            <a:t>telah</a:t>
          </a:r>
          <a:r>
            <a:rPr lang="en-ID" sz="1200" kern="1200" dirty="0"/>
            <a:t> </a:t>
          </a:r>
          <a:r>
            <a:rPr lang="en-ID" sz="1200" kern="1200" dirty="0" err="1"/>
            <a:t>tercapai</a:t>
          </a:r>
          <a:r>
            <a:rPr lang="en-ID" sz="1200" kern="1200" dirty="0"/>
            <a:t> </a:t>
          </a:r>
          <a:r>
            <a:rPr lang="en-ID" sz="1200" kern="1200" dirty="0" err="1"/>
            <a:t>atau</a:t>
          </a:r>
          <a:r>
            <a:rPr lang="en-ID" sz="1200" kern="1200" dirty="0"/>
            <a:t> </a:t>
          </a:r>
          <a:r>
            <a:rPr lang="en-ID" sz="1200" kern="1200" dirty="0" err="1"/>
            <a:t>karena</a:t>
          </a:r>
          <a:r>
            <a:rPr lang="en-ID" sz="1200" kern="1200" dirty="0"/>
            <a:t> </a:t>
          </a:r>
          <a:r>
            <a:rPr lang="en-ID" sz="1200" kern="1200" dirty="0" err="1"/>
            <a:t>alasan</a:t>
          </a:r>
          <a:r>
            <a:rPr lang="en-ID" sz="1200" kern="1200" dirty="0"/>
            <a:t> lain.</a:t>
          </a:r>
        </a:p>
      </dsp:txBody>
      <dsp:txXfrm>
        <a:off x="4680534" y="1332152"/>
        <a:ext cx="3890191" cy="997312"/>
      </dsp:txXfrm>
    </dsp:sp>
    <dsp:sp modelId="{753A71A1-1987-4FA4-983C-51D3CECB195E}">
      <dsp:nvSpPr>
        <dsp:cNvPr id="0" name=""/>
        <dsp:cNvSpPr/>
      </dsp:nvSpPr>
      <dsp:spPr>
        <a:xfrm>
          <a:off x="4399395" y="2602466"/>
          <a:ext cx="307290" cy="3072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095626"/>
              <a:satOff val="28436"/>
              <a:lumOff val="61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5BDF67-DD93-4ED0-BAEB-08FE70BD6F74}">
      <dsp:nvSpPr>
        <dsp:cNvPr id="0" name=""/>
        <dsp:cNvSpPr/>
      </dsp:nvSpPr>
      <dsp:spPr>
        <a:xfrm>
          <a:off x="4692205" y="2397964"/>
          <a:ext cx="3890191" cy="716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200" b="1" kern="1200" dirty="0"/>
            <a:t>Masa </a:t>
          </a:r>
          <a:r>
            <a:rPr lang="en-ID" sz="1200" b="1" kern="1200" dirty="0" err="1"/>
            <a:t>Berlaku</a:t>
          </a:r>
          <a:r>
            <a:rPr lang="en-ID" sz="1200" b="1" kern="1200" dirty="0"/>
            <a:t> </a:t>
          </a:r>
          <a:r>
            <a:rPr lang="en-ID" sz="1200" b="1" kern="1200" dirty="0" err="1"/>
            <a:t>Firma</a:t>
          </a:r>
          <a:r>
            <a:rPr lang="en-ID" sz="1200" b="1" kern="1200" dirty="0"/>
            <a:t> Telah </a:t>
          </a:r>
          <a:r>
            <a:rPr lang="en-ID" sz="1200" b="1" kern="1200" dirty="0" err="1"/>
            <a:t>Habis</a:t>
          </a:r>
          <a:r>
            <a:rPr lang="en-ID" sz="1200" kern="1200" dirty="0"/>
            <a:t>: Jika </a:t>
          </a:r>
          <a:r>
            <a:rPr lang="en-ID" sz="1200" kern="1200" dirty="0" err="1"/>
            <a:t>firma</a:t>
          </a:r>
          <a:r>
            <a:rPr lang="en-ID" sz="1200" kern="1200" dirty="0"/>
            <a:t> </a:t>
          </a:r>
          <a:r>
            <a:rPr lang="en-ID" sz="1200" kern="1200" dirty="0" err="1"/>
            <a:t>didirikan</a:t>
          </a:r>
          <a:r>
            <a:rPr lang="en-ID" sz="1200" kern="1200" dirty="0"/>
            <a:t> </a:t>
          </a:r>
          <a:r>
            <a:rPr lang="en-ID" sz="1200" kern="1200" dirty="0" err="1"/>
            <a:t>untuk</a:t>
          </a:r>
          <a:r>
            <a:rPr lang="en-ID" sz="1200" kern="1200" dirty="0"/>
            <a:t> </a:t>
          </a:r>
          <a:r>
            <a:rPr lang="en-ID" sz="1200" kern="1200" dirty="0" err="1"/>
            <a:t>jangka</a:t>
          </a:r>
          <a:r>
            <a:rPr lang="en-ID" sz="1200" kern="1200" dirty="0"/>
            <a:t> </a:t>
          </a:r>
          <a:r>
            <a:rPr lang="en-ID" sz="1200" kern="1200" dirty="0" err="1"/>
            <a:t>waktu</a:t>
          </a:r>
          <a:r>
            <a:rPr lang="en-ID" sz="1200" kern="1200" dirty="0"/>
            <a:t> </a:t>
          </a:r>
          <a:r>
            <a:rPr lang="en-ID" sz="1200" kern="1200" dirty="0" err="1"/>
            <a:t>tertentu</a:t>
          </a:r>
          <a:r>
            <a:rPr lang="en-ID" sz="1200" kern="1200" dirty="0"/>
            <a:t> dan masa </a:t>
          </a:r>
          <a:r>
            <a:rPr lang="en-ID" sz="1200" kern="1200" dirty="0" err="1"/>
            <a:t>berlaku</a:t>
          </a:r>
          <a:r>
            <a:rPr lang="en-ID" sz="1200" kern="1200" dirty="0"/>
            <a:t> </a:t>
          </a:r>
          <a:r>
            <a:rPr lang="en-ID" sz="1200" kern="1200" dirty="0" err="1"/>
            <a:t>tersebut</a:t>
          </a:r>
          <a:r>
            <a:rPr lang="en-ID" sz="1200" kern="1200" dirty="0"/>
            <a:t> </a:t>
          </a:r>
          <a:r>
            <a:rPr lang="en-ID" sz="1200" kern="1200" dirty="0" err="1"/>
            <a:t>berakhir</a:t>
          </a:r>
          <a:r>
            <a:rPr lang="en-ID" sz="1200" kern="1200" dirty="0"/>
            <a:t>, </a:t>
          </a:r>
          <a:r>
            <a:rPr lang="en-ID" sz="1200" kern="1200" dirty="0" err="1"/>
            <a:t>maka</a:t>
          </a:r>
          <a:r>
            <a:rPr lang="en-ID" sz="1200" kern="1200" dirty="0"/>
            <a:t> </a:t>
          </a:r>
          <a:r>
            <a:rPr lang="en-ID" sz="1200" kern="1200" dirty="0" err="1"/>
            <a:t>firma</a:t>
          </a:r>
          <a:r>
            <a:rPr lang="en-ID" sz="1200" kern="1200" dirty="0"/>
            <a:t> </a:t>
          </a:r>
          <a:r>
            <a:rPr lang="en-ID" sz="1200" kern="1200" dirty="0" err="1"/>
            <a:t>akan</a:t>
          </a:r>
          <a:r>
            <a:rPr lang="en-ID" sz="1200" kern="1200" dirty="0"/>
            <a:t> </a:t>
          </a:r>
          <a:r>
            <a:rPr lang="en-ID" sz="1200" kern="1200" dirty="0" err="1"/>
            <a:t>dibubarkan</a:t>
          </a:r>
          <a:endParaRPr lang="en-ID" sz="1200" kern="1200" dirty="0"/>
        </a:p>
      </dsp:txBody>
      <dsp:txXfrm>
        <a:off x="4692205" y="2397964"/>
        <a:ext cx="3890191" cy="716295"/>
      </dsp:txXfrm>
    </dsp:sp>
    <dsp:sp modelId="{EB18B5D6-3326-4637-B121-EA490B82E5C2}">
      <dsp:nvSpPr>
        <dsp:cNvPr id="0" name=""/>
        <dsp:cNvSpPr/>
      </dsp:nvSpPr>
      <dsp:spPr>
        <a:xfrm>
          <a:off x="4399395" y="3444687"/>
          <a:ext cx="307290" cy="3072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8514751"/>
              <a:satOff val="34124"/>
              <a:lumOff val="73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25C26B-3730-4867-AF46-2DBC95AB81B3}">
      <dsp:nvSpPr>
        <dsp:cNvPr id="0" name=""/>
        <dsp:cNvSpPr/>
      </dsp:nvSpPr>
      <dsp:spPr>
        <a:xfrm>
          <a:off x="4692205" y="3114260"/>
          <a:ext cx="3890191" cy="968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200" b="1" kern="1200" dirty="0" err="1"/>
            <a:t>Kepailitan</a:t>
          </a:r>
          <a:r>
            <a:rPr lang="en-ID" sz="1200" b="1" kern="1200" dirty="0"/>
            <a:t> </a:t>
          </a:r>
          <a:r>
            <a:rPr lang="en-ID" sz="1200" b="1" kern="1200" dirty="0" err="1"/>
            <a:t>atau</a:t>
          </a:r>
          <a:r>
            <a:rPr lang="en-ID" sz="1200" b="1" kern="1200" dirty="0"/>
            <a:t> </a:t>
          </a:r>
          <a:r>
            <a:rPr lang="en-ID" sz="1200" b="1" kern="1200" dirty="0" err="1"/>
            <a:t>Kerugian</a:t>
          </a:r>
          <a:r>
            <a:rPr lang="en-ID" sz="1200" b="1" kern="1200" dirty="0"/>
            <a:t> </a:t>
          </a:r>
          <a:r>
            <a:rPr lang="en-ID" sz="1200" b="1" kern="1200" dirty="0" err="1"/>
            <a:t>Berat</a:t>
          </a:r>
          <a:r>
            <a:rPr lang="en-ID" sz="1200" kern="1200" dirty="0"/>
            <a:t>: Jika </a:t>
          </a:r>
          <a:r>
            <a:rPr lang="en-ID" sz="1200" kern="1200" dirty="0" err="1"/>
            <a:t>firma</a:t>
          </a:r>
          <a:r>
            <a:rPr lang="en-ID" sz="1200" kern="1200" dirty="0"/>
            <a:t> </a:t>
          </a:r>
          <a:r>
            <a:rPr lang="en-ID" sz="1200" kern="1200" dirty="0" err="1"/>
            <a:t>mengalami</a:t>
          </a:r>
          <a:r>
            <a:rPr lang="en-ID" sz="1200" kern="1200" dirty="0"/>
            <a:t> </a:t>
          </a:r>
          <a:r>
            <a:rPr lang="en-ID" sz="1200" kern="1200" dirty="0" err="1"/>
            <a:t>kerugian</a:t>
          </a:r>
          <a:r>
            <a:rPr lang="en-ID" sz="1200" kern="1200" dirty="0"/>
            <a:t> yang sangat </a:t>
          </a:r>
          <a:r>
            <a:rPr lang="en-ID" sz="1200" kern="1200" dirty="0" err="1"/>
            <a:t>berat</a:t>
          </a:r>
          <a:r>
            <a:rPr lang="en-ID" sz="1200" kern="1200" dirty="0"/>
            <a:t> </a:t>
          </a:r>
          <a:r>
            <a:rPr lang="en-ID" sz="1200" kern="1200" dirty="0" err="1"/>
            <a:t>atau</a:t>
          </a:r>
          <a:r>
            <a:rPr lang="en-ID" sz="1200" kern="1200" dirty="0"/>
            <a:t> </a:t>
          </a:r>
          <a:r>
            <a:rPr lang="en-ID" sz="1200" kern="1200" dirty="0" err="1"/>
            <a:t>dinyatakan</a:t>
          </a:r>
          <a:r>
            <a:rPr lang="en-ID" sz="1200" kern="1200" dirty="0"/>
            <a:t> </a:t>
          </a:r>
          <a:r>
            <a:rPr lang="en-ID" sz="1200" kern="1200" dirty="0" err="1"/>
            <a:t>pailit</a:t>
          </a:r>
          <a:r>
            <a:rPr lang="en-ID" sz="1200" kern="1200" dirty="0"/>
            <a:t> oleh </a:t>
          </a:r>
          <a:r>
            <a:rPr lang="en-ID" sz="1200" kern="1200" dirty="0" err="1"/>
            <a:t>pengadilan</a:t>
          </a:r>
          <a:r>
            <a:rPr lang="en-ID" sz="1200" kern="1200" dirty="0"/>
            <a:t>, </a:t>
          </a:r>
          <a:r>
            <a:rPr lang="en-ID" sz="1200" kern="1200" dirty="0" err="1"/>
            <a:t>maka</a:t>
          </a:r>
          <a:r>
            <a:rPr lang="en-ID" sz="1200" kern="1200" dirty="0"/>
            <a:t> </a:t>
          </a:r>
          <a:r>
            <a:rPr lang="en-ID" sz="1200" kern="1200" dirty="0" err="1"/>
            <a:t>firma</a:t>
          </a:r>
          <a:r>
            <a:rPr lang="en-ID" sz="1200" kern="1200" dirty="0"/>
            <a:t> </a:t>
          </a:r>
          <a:r>
            <a:rPr lang="en-ID" sz="1200" kern="1200" dirty="0" err="1"/>
            <a:t>akan</a:t>
          </a:r>
          <a:r>
            <a:rPr lang="en-ID" sz="1200" kern="1200" dirty="0"/>
            <a:t> </a:t>
          </a:r>
          <a:r>
            <a:rPr lang="en-ID" sz="1200" kern="1200" dirty="0" err="1"/>
            <a:t>dibubarkan</a:t>
          </a:r>
          <a:endParaRPr lang="en-ID" sz="1200" kern="1200" dirty="0"/>
        </a:p>
      </dsp:txBody>
      <dsp:txXfrm>
        <a:off x="4692205" y="3114260"/>
        <a:ext cx="3890191" cy="968145"/>
      </dsp:txXfrm>
    </dsp:sp>
    <dsp:sp modelId="{AF17D768-CA53-4987-838D-9A66A63301D7}">
      <dsp:nvSpPr>
        <dsp:cNvPr id="0" name=""/>
        <dsp:cNvSpPr/>
      </dsp:nvSpPr>
      <dsp:spPr>
        <a:xfrm>
          <a:off x="4399395" y="4444876"/>
          <a:ext cx="307290" cy="3072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F154D6-F42D-4E89-83A2-5A62D69D7F90}">
      <dsp:nvSpPr>
        <dsp:cNvPr id="0" name=""/>
        <dsp:cNvSpPr/>
      </dsp:nvSpPr>
      <dsp:spPr>
        <a:xfrm>
          <a:off x="4692205" y="4082405"/>
          <a:ext cx="3890191" cy="1032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200" b="1" kern="1200" dirty="0" err="1"/>
            <a:t>Meninggal</a:t>
          </a:r>
          <a:r>
            <a:rPr lang="en-ID" sz="1200" b="1" kern="1200" dirty="0"/>
            <a:t> </a:t>
          </a:r>
          <a:r>
            <a:rPr lang="en-ID" sz="1200" b="1" kern="1200" dirty="0" err="1"/>
            <a:t>atau</a:t>
          </a:r>
          <a:r>
            <a:rPr lang="en-ID" sz="1200" b="1" kern="1200" dirty="0"/>
            <a:t> </a:t>
          </a:r>
          <a:r>
            <a:rPr lang="en-ID" sz="1200" b="1" kern="1200" dirty="0" err="1"/>
            <a:t>Mengundurnya</a:t>
          </a:r>
          <a:r>
            <a:rPr lang="en-ID" sz="1200" b="1" kern="1200" dirty="0"/>
            <a:t> </a:t>
          </a:r>
          <a:r>
            <a:rPr lang="en-ID" sz="1200" b="1" kern="1200" dirty="0" err="1"/>
            <a:t>Seorang</a:t>
          </a:r>
          <a:r>
            <a:rPr lang="en-ID" sz="1200" b="1" kern="1200" dirty="0"/>
            <a:t> </a:t>
          </a:r>
          <a:r>
            <a:rPr lang="en-ID" sz="1200" b="1" kern="1200" dirty="0" err="1"/>
            <a:t>Sekutu</a:t>
          </a:r>
          <a:r>
            <a:rPr lang="en-ID" sz="1200" kern="1200" dirty="0"/>
            <a:t>: Jika salah </a:t>
          </a:r>
          <a:r>
            <a:rPr lang="en-ID" sz="1200" kern="1200" dirty="0" err="1"/>
            <a:t>satu</a:t>
          </a:r>
          <a:r>
            <a:rPr lang="en-ID" sz="1200" kern="1200" dirty="0"/>
            <a:t> </a:t>
          </a:r>
          <a:r>
            <a:rPr lang="en-ID" sz="1200" kern="1200" dirty="0" err="1"/>
            <a:t>sekutu</a:t>
          </a:r>
          <a:r>
            <a:rPr lang="en-ID" sz="1200" kern="1200" dirty="0"/>
            <a:t> </a:t>
          </a:r>
          <a:r>
            <a:rPr lang="en-ID" sz="1200" kern="1200" dirty="0" err="1"/>
            <a:t>meninggal</a:t>
          </a:r>
          <a:r>
            <a:rPr lang="en-ID" sz="1200" kern="1200" dirty="0"/>
            <a:t> </a:t>
          </a:r>
          <a:r>
            <a:rPr lang="en-ID" sz="1200" kern="1200" dirty="0" err="1"/>
            <a:t>atau</a:t>
          </a:r>
          <a:r>
            <a:rPr lang="en-ID" sz="1200" kern="1200" dirty="0"/>
            <a:t> </a:t>
          </a:r>
          <a:r>
            <a:rPr lang="en-ID" sz="1200" kern="1200" dirty="0" err="1"/>
            <a:t>mengundurkan</a:t>
          </a:r>
          <a:r>
            <a:rPr lang="en-ID" sz="1200" kern="1200" dirty="0"/>
            <a:t> </a:t>
          </a:r>
          <a:r>
            <a:rPr lang="en-ID" sz="1200" kern="1200" dirty="0" err="1"/>
            <a:t>diri</a:t>
          </a:r>
          <a:r>
            <a:rPr lang="en-ID" sz="1200" kern="1200" dirty="0"/>
            <a:t>, </a:t>
          </a:r>
          <a:r>
            <a:rPr lang="en-ID" sz="1200" kern="1200" dirty="0" err="1"/>
            <a:t>firma</a:t>
          </a:r>
          <a:r>
            <a:rPr lang="en-ID" sz="1200" kern="1200" dirty="0"/>
            <a:t> </a:t>
          </a:r>
          <a:r>
            <a:rPr lang="en-ID" sz="1200" kern="1200" dirty="0" err="1"/>
            <a:t>dapat</a:t>
          </a:r>
          <a:r>
            <a:rPr lang="en-ID" sz="1200" kern="1200" dirty="0"/>
            <a:t> </a:t>
          </a:r>
          <a:r>
            <a:rPr lang="en-ID" sz="1200" kern="1200" dirty="0" err="1"/>
            <a:t>dibubarkan</a:t>
          </a:r>
          <a:r>
            <a:rPr lang="en-ID" sz="1200" kern="1200" dirty="0"/>
            <a:t>, </a:t>
          </a:r>
          <a:r>
            <a:rPr lang="en-ID" sz="1200" kern="1200" dirty="0" err="1"/>
            <a:t>kecuali</a:t>
          </a:r>
          <a:r>
            <a:rPr lang="en-ID" sz="1200" kern="1200" dirty="0"/>
            <a:t> </a:t>
          </a:r>
          <a:r>
            <a:rPr lang="en-ID" sz="1200" kern="1200" dirty="0" err="1"/>
            <a:t>disepakati</a:t>
          </a:r>
          <a:r>
            <a:rPr lang="en-ID" sz="1200" kern="1200" dirty="0"/>
            <a:t> lain </a:t>
          </a:r>
          <a:r>
            <a:rPr lang="en-ID" sz="1200" kern="1200" dirty="0" err="1"/>
            <a:t>dalam</a:t>
          </a:r>
          <a:r>
            <a:rPr lang="en-ID" sz="1200" kern="1200" dirty="0"/>
            <a:t> </a:t>
          </a:r>
          <a:r>
            <a:rPr lang="en-ID" sz="1200" kern="1200" dirty="0" err="1"/>
            <a:t>perjanjian</a:t>
          </a:r>
          <a:r>
            <a:rPr lang="en-ID" sz="1200" kern="1200" dirty="0"/>
            <a:t> </a:t>
          </a:r>
          <a:r>
            <a:rPr lang="en-ID" sz="1200" kern="1200" dirty="0" err="1"/>
            <a:t>awal</a:t>
          </a:r>
          <a:r>
            <a:rPr lang="en-ID" sz="1200" kern="1200" dirty="0"/>
            <a:t> </a:t>
          </a:r>
          <a:r>
            <a:rPr lang="en-ID" sz="1200" kern="1200" dirty="0" err="1"/>
            <a:t>bahwa</a:t>
          </a:r>
          <a:r>
            <a:rPr lang="en-ID" sz="1200" kern="1200" dirty="0"/>
            <a:t> </a:t>
          </a:r>
          <a:r>
            <a:rPr lang="en-ID" sz="1200" kern="1200" dirty="0" err="1"/>
            <a:t>firma</a:t>
          </a:r>
          <a:r>
            <a:rPr lang="en-ID" sz="1200" kern="1200" dirty="0"/>
            <a:t> </a:t>
          </a:r>
          <a:r>
            <a:rPr lang="en-ID" sz="1200" kern="1200" dirty="0" err="1"/>
            <a:t>akan</a:t>
          </a:r>
          <a:r>
            <a:rPr lang="en-ID" sz="1200" kern="1200" dirty="0"/>
            <a:t> </a:t>
          </a:r>
          <a:r>
            <a:rPr lang="en-ID" sz="1200" kern="1200" dirty="0" err="1"/>
            <a:t>tetap</a:t>
          </a:r>
          <a:r>
            <a:rPr lang="en-ID" sz="1200" kern="1200" dirty="0"/>
            <a:t> </a:t>
          </a:r>
          <a:r>
            <a:rPr lang="en-ID" sz="1200" kern="1200" dirty="0" err="1"/>
            <a:t>berlanjut</a:t>
          </a:r>
          <a:r>
            <a:rPr lang="en-ID" sz="1200" kern="1200" dirty="0"/>
            <a:t> </a:t>
          </a:r>
          <a:r>
            <a:rPr lang="en-ID" sz="1200" kern="1200" dirty="0" err="1"/>
            <a:t>meskipun</a:t>
          </a:r>
          <a:r>
            <a:rPr lang="en-ID" sz="1200" kern="1200" dirty="0"/>
            <a:t> </a:t>
          </a:r>
          <a:r>
            <a:rPr lang="en-ID" sz="1200" kern="1200" dirty="0" err="1"/>
            <a:t>ada</a:t>
          </a:r>
          <a:r>
            <a:rPr lang="en-ID" sz="1200" kern="1200" dirty="0"/>
            <a:t> </a:t>
          </a:r>
          <a:r>
            <a:rPr lang="en-ID" sz="1200" kern="1200" dirty="0" err="1"/>
            <a:t>sekutu</a:t>
          </a:r>
          <a:r>
            <a:rPr lang="en-ID" sz="1200" kern="1200" dirty="0"/>
            <a:t> yang </a:t>
          </a:r>
          <a:r>
            <a:rPr lang="en-ID" sz="1200" kern="1200" dirty="0" err="1"/>
            <a:t>keluar</a:t>
          </a:r>
          <a:r>
            <a:rPr lang="en-ID" sz="1200" kern="1200" dirty="0"/>
            <a:t> </a:t>
          </a:r>
          <a:r>
            <a:rPr lang="en-ID" sz="1200" kern="1200" dirty="0" err="1"/>
            <a:t>atau</a:t>
          </a:r>
          <a:r>
            <a:rPr lang="en-ID" sz="1200" kern="1200" dirty="0"/>
            <a:t> </a:t>
          </a:r>
          <a:r>
            <a:rPr lang="en-ID" sz="1200" kern="1200" dirty="0" err="1"/>
            <a:t>meninggal</a:t>
          </a:r>
          <a:r>
            <a:rPr lang="en-ID" sz="1200" kern="1200" dirty="0"/>
            <a:t> dunia.</a:t>
          </a:r>
        </a:p>
      </dsp:txBody>
      <dsp:txXfrm>
        <a:off x="4692205" y="4082405"/>
        <a:ext cx="3890191" cy="1032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</a:p>
          <a:p>
            <a:pPr algn="ctr"/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Tindak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PKPU dan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590DD6-6396-47AF-8942-B3BB4EF7B9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5496" y="443711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89139" y="246037"/>
            <a:ext cx="822960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Pengertian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PKPU dan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Kepailitan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92A31B-C5BE-1FB3-BE9E-1B48C3350C3B}"/>
              </a:ext>
            </a:extLst>
          </p:cNvPr>
          <p:cNvSpPr/>
          <p:nvPr/>
        </p:nvSpPr>
        <p:spPr>
          <a:xfrm>
            <a:off x="166338" y="1916832"/>
            <a:ext cx="2088232" cy="93610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PKPU (</a:t>
            </a:r>
            <a:r>
              <a:rPr lang="en-US" dirty="0" err="1"/>
              <a:t>Penundaan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Utang)</a:t>
            </a:r>
            <a:endParaRPr lang="en-ID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37F33027-EF65-A69F-DA76-FC18FDEC84EC}"/>
              </a:ext>
            </a:extLst>
          </p:cNvPr>
          <p:cNvSpPr/>
          <p:nvPr/>
        </p:nvSpPr>
        <p:spPr>
          <a:xfrm>
            <a:off x="2387007" y="2006842"/>
            <a:ext cx="1296144" cy="756084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5E4C08D3-4579-CC1F-7E66-6B881DEB2F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526848"/>
              </p:ext>
            </p:extLst>
          </p:nvPr>
        </p:nvGraphicFramePr>
        <p:xfrm>
          <a:off x="3683151" y="1600200"/>
          <a:ext cx="5294511" cy="4349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4C758F31-CA7F-664F-468A-958387E1FF53}"/>
              </a:ext>
            </a:extLst>
          </p:cNvPr>
          <p:cNvSpPr/>
          <p:nvPr/>
        </p:nvSpPr>
        <p:spPr>
          <a:xfrm>
            <a:off x="149860" y="4039082"/>
            <a:ext cx="2088232" cy="93610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Kepailitan</a:t>
            </a:r>
            <a:r>
              <a:rPr lang="en-US" dirty="0"/>
              <a:t>)</a:t>
            </a:r>
            <a:endParaRPr lang="en-ID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36CDA5C2-A492-11E9-CA97-1C71A1E0F7C2}"/>
              </a:ext>
            </a:extLst>
          </p:cNvPr>
          <p:cNvSpPr/>
          <p:nvPr/>
        </p:nvSpPr>
        <p:spPr>
          <a:xfrm>
            <a:off x="2658807" y="4129092"/>
            <a:ext cx="1296144" cy="756084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0872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9FE0CD-B475-9CB3-8DFC-E1400F53371F}"/>
              </a:ext>
            </a:extLst>
          </p:cNvPr>
          <p:cNvSpPr/>
          <p:nvPr/>
        </p:nvSpPr>
        <p:spPr>
          <a:xfrm>
            <a:off x="683568" y="284239"/>
            <a:ext cx="7704855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Tindak</a:t>
            </a:r>
            <a:r>
              <a:rPr lang="en-US" sz="2400" dirty="0"/>
              <a:t> </a:t>
            </a:r>
            <a:r>
              <a:rPr lang="en-US" sz="2400" dirty="0" err="1"/>
              <a:t>Pidana</a:t>
            </a:r>
            <a:r>
              <a:rPr lang="en-US" sz="2400" dirty="0"/>
              <a:t> di </a:t>
            </a:r>
            <a:r>
              <a:rPr lang="en-US" sz="2400" dirty="0" err="1"/>
              <a:t>Bidang</a:t>
            </a:r>
            <a:r>
              <a:rPr lang="en-US" sz="2400" dirty="0"/>
              <a:t> PKPU dan </a:t>
            </a:r>
            <a:r>
              <a:rPr lang="en-US" sz="2400" dirty="0" err="1"/>
              <a:t>Kepailitan</a:t>
            </a:r>
            <a:r>
              <a:rPr lang="en-US" sz="2400" dirty="0"/>
              <a:t> </a:t>
            </a:r>
            <a:endParaRPr lang="en-ID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1EDCBD-E95D-37CF-88A5-A1C0F32CE586}"/>
              </a:ext>
            </a:extLst>
          </p:cNvPr>
          <p:cNvSpPr/>
          <p:nvPr/>
        </p:nvSpPr>
        <p:spPr>
          <a:xfrm>
            <a:off x="251520" y="1423317"/>
            <a:ext cx="8136903" cy="48034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Pdana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PKPU dan </a:t>
            </a:r>
            <a:r>
              <a:rPr lang="en-US" dirty="0" err="1"/>
              <a:t>Kepailitan</a:t>
            </a:r>
            <a:r>
              <a:rPr lang="en-US" dirty="0"/>
              <a:t> </a:t>
            </a:r>
          </a:p>
          <a:p>
            <a:pPr marL="342900" indent="-342900" algn="just">
              <a:buAutoNum type="arabicPeriod"/>
            </a:pP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yang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pihak-pihak</a:t>
            </a:r>
            <a:r>
              <a:rPr lang="en-US" dirty="0"/>
              <a:t> </a:t>
            </a:r>
            <a:r>
              <a:rPr lang="en-US" dirty="0" err="1"/>
              <a:t>terkait</a:t>
            </a:r>
            <a:endParaRPr lang="en-US" dirty="0"/>
          </a:p>
          <a:p>
            <a:pPr marL="342900" indent="-342900" algn="just">
              <a:buAutoNum type="arabicPeriod"/>
            </a:pPr>
            <a:r>
              <a:rPr lang="en-US" dirty="0" err="1"/>
              <a:t>Fokus</a:t>
            </a:r>
            <a:r>
              <a:rPr lang="en-US" dirty="0"/>
              <a:t> pada </a:t>
            </a:r>
            <a:r>
              <a:rPr lang="en-US" dirty="0" err="1"/>
              <a:t>keadilan</a:t>
            </a:r>
            <a:r>
              <a:rPr lang="en-US" dirty="0"/>
              <a:t> dan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kreditor</a:t>
            </a:r>
            <a:r>
              <a:rPr lang="en-US" dirty="0"/>
              <a:t> dan </a:t>
            </a:r>
            <a:r>
              <a:rPr lang="en-US" dirty="0" err="1"/>
              <a:t>debitor</a:t>
            </a:r>
            <a:r>
              <a:rPr lang="en-US" dirty="0"/>
              <a:t>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7137203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0"/>
            <a:ext cx="8064896" cy="83671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Jenis-Jenis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DA98557-E62B-EF2D-1C6F-12C10BBD7A7E}"/>
              </a:ext>
            </a:extLst>
          </p:cNvPr>
          <p:cNvSpPr txBox="1">
            <a:spLocks/>
          </p:cNvSpPr>
          <p:nvPr/>
        </p:nvSpPr>
        <p:spPr>
          <a:xfrm>
            <a:off x="0" y="908720"/>
            <a:ext cx="9036496" cy="511256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Penipuan</a:t>
            </a:r>
            <a:r>
              <a:rPr lang="en-US" sz="2000" dirty="0">
                <a:solidFill>
                  <a:schemeClr val="tx1"/>
                </a:solidFill>
              </a:rPr>
              <a:t> (Fraud: 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Tindakan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curang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seperti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menyembunyikan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aset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menghindari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pembayaran</a:t>
            </a:r>
            <a:endParaRPr lang="en-ID" sz="20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742950" indent="-742950" algn="just">
              <a:buAutoNum type="arabicPeriod"/>
            </a:pPr>
            <a:endParaRPr lang="en-ID" sz="20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742950" indent="-742950" algn="just">
              <a:buAutoNum type="arabicPeriod"/>
            </a:pP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Penggelapan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(Embezzlement: Tindakan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curang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seperti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menyembunyikan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aset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menghindari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pembayaran</a:t>
            </a:r>
            <a:endParaRPr lang="en-ID" sz="20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742950" indent="-742950" algn="just">
              <a:buAutoNum type="arabicPeriod"/>
            </a:pPr>
            <a:endParaRPr lang="en-ID" sz="20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742950" indent="-742950" algn="just">
              <a:buFont typeface="Arial" pitchFamily="34" charset="0"/>
              <a:buAutoNum type="arabicPeriod"/>
            </a:pP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Pencucian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Uang (Money Laundering) 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Proses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untuk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"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membersihkan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" dana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ilegal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agar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tampak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sah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.</a:t>
            </a:r>
          </a:p>
          <a:p>
            <a:pPr marL="742950" indent="-742950" algn="just">
              <a:buFont typeface="Arial" pitchFamily="34" charset="0"/>
              <a:buAutoNum type="arabicPeriod"/>
            </a:pPr>
            <a:endParaRPr lang="en-ID" sz="2000" kern="1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742950" indent="-742950" algn="just">
              <a:buFont typeface="Arial" pitchFamily="34" charset="0"/>
              <a:buAutoNum type="arabicPeriod"/>
            </a:pP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Keterlambatan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Melapor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: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Mengabaikan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tenggat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waktu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pengajuan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PKPU,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berpotensi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merugikan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lain. </a:t>
            </a:r>
          </a:p>
          <a:p>
            <a:pPr marL="742950" indent="-742950" algn="just">
              <a:buFont typeface="Arial" pitchFamily="34" charset="0"/>
              <a:buAutoNum type="arabicPeriod"/>
            </a:pPr>
            <a:endParaRPr lang="en-ID" sz="20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742950" indent="-742950" algn="just">
              <a:buFont typeface="Arial" pitchFamily="34" charset="0"/>
              <a:buAutoNum type="arabicPeriod"/>
            </a:pP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Penyalahgunaan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Wewenang</a:t>
            </a:r>
            <a:r>
              <a:rPr lang="en-ID" sz="2000" kern="100" dirty="0">
                <a:solidFill>
                  <a:schemeClr val="tx1"/>
                </a:solidFill>
                <a:ea typeface="Calibri" panose="020F0502020204030204" pitchFamily="34" charset="0"/>
              </a:rPr>
              <a:t>: 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Tindakan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etis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pengelolaan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perusahaan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menyebabkan</a:t>
            </a:r>
            <a:r>
              <a:rPr lang="en-ID" sz="20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kerugian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35652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E2F5109-FE74-EE7A-7732-E0C1AA7C08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4060FAF9-E122-7D79-9F69-009EFA2858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7879784"/>
              </p:ext>
            </p:extLst>
          </p:nvPr>
        </p:nvGraphicFramePr>
        <p:xfrm>
          <a:off x="107504" y="836712"/>
          <a:ext cx="871296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345910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5A091A3-277F-4443-AC54-BBEE961C50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6660593"/>
              </p:ext>
            </p:extLst>
          </p:nvPr>
        </p:nvGraphicFramePr>
        <p:xfrm>
          <a:off x="251520" y="764704"/>
          <a:ext cx="858964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47544761-0ACF-B1B5-5460-B9B00727F55D}"/>
              </a:ext>
            </a:extLst>
          </p:cNvPr>
          <p:cNvSpPr/>
          <p:nvPr/>
        </p:nvSpPr>
        <p:spPr>
          <a:xfrm>
            <a:off x="683568" y="80628"/>
            <a:ext cx="7560840" cy="5400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pendirian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pembubaran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firma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6794621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08720"/>
            <a:ext cx="8229600" cy="452596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Kelebihan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Firma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AutoNum type="arabicPeriod"/>
            </a:pPr>
            <a:r>
              <a:rPr lang="en-ID" sz="1800" kern="100" dirty="0" err="1">
                <a:solidFill>
                  <a:schemeClr val="tx1"/>
                </a:solidFill>
                <a:ea typeface="Calibri" panose="020F0502020204030204" pitchFamily="34" charset="0"/>
              </a:rPr>
              <a:t>K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ebutuhan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modal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mudah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terpenuhi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dibandingkan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perseorangan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AutoNum type="arabicPeriod"/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Tergabungnya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alasan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alasan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rasional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sebagian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tindakan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didasarkan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musyawarah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menghasilkan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kebenaran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mendatangkan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AutoNum type="arabicPeriod"/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Perhatian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sekutu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maksimal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perbuatan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dilakukannya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bertanggung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jawab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sekutu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lain. 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91964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A435D56-2B8A-87C1-856F-944486E385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692696"/>
            <a:ext cx="8640960" cy="54006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ID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Kekurangan</a:t>
            </a:r>
            <a:r>
              <a:rPr lang="en-ID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Firma</a:t>
            </a:r>
            <a:r>
              <a:rPr lang="en-ID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342900" indent="-342900" algn="just">
              <a:buAutoNum type="arabicPeriod"/>
            </a:pP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Tanggungjawab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tidak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terbatas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dari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sekutu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dalam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hal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kerugian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terjadi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pada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firma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endParaRPr lang="en-ID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buAutoNum type="arabicPeriod"/>
            </a:pP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Pimpinan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dipegang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lebih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dari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satu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orang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hal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ini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dapat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menyebabkan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perselisihan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paham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dalam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kerja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sama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pelaksanaan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tugas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tiap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sekutu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pPr marL="342900" indent="-342900" algn="just">
              <a:buAutoNum type="arabicPeriod"/>
            </a:pP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Adanya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beberapa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sebab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persekutuan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dengan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firma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akan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berakhir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endParaRPr lang="en-ID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buAutoNum type="arabicPeriod"/>
            </a:pP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Apabila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ada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satu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anggota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firma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mengalami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kerugian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semua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anggota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tergabung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dalam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firma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berkewajiban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untuk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ikut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menanggung</a:t>
            </a:r>
            <a:r>
              <a:rPr lang="en-ID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kerugiannya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06424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F9CD3E1-1E4A-B958-984A-A008ADB214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424936" cy="4730080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Jenis-Jenis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Firma</a:t>
            </a:r>
            <a:endParaRPr lang="en-US" dirty="0">
              <a:solidFill>
                <a:schemeClr val="tx1"/>
              </a:solidFill>
            </a:endParaRPr>
          </a:p>
          <a:p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Firma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dagang</a:t>
            </a:r>
            <a:r>
              <a:rPr lang="en-ID" dirty="0">
                <a:solidFill>
                  <a:schemeClr val="tx1"/>
                </a:solidFill>
              </a:rPr>
              <a:t> : </a:t>
            </a:r>
            <a:r>
              <a:rPr lang="en-ID" dirty="0" err="1">
                <a:solidFill>
                  <a:schemeClr val="tx1"/>
                </a:solidFill>
              </a:rPr>
              <a:t>berfokus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jual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beli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barang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seperti</a:t>
            </a:r>
            <a:r>
              <a:rPr lang="en-ID" dirty="0">
                <a:solidFill>
                  <a:schemeClr val="tx1"/>
                </a:solidFill>
              </a:rPr>
              <a:t> Nike, </a:t>
            </a:r>
            <a:r>
              <a:rPr lang="en-ID" dirty="0" err="1">
                <a:solidFill>
                  <a:schemeClr val="tx1"/>
                </a:solidFill>
              </a:rPr>
              <a:t>Diadora</a:t>
            </a:r>
            <a:r>
              <a:rPr lang="en-ID" dirty="0">
                <a:solidFill>
                  <a:schemeClr val="tx1"/>
                </a:solidFill>
              </a:rPr>
              <a:t>, dan Crocs 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Firma</a:t>
            </a:r>
            <a:r>
              <a:rPr lang="en-ID" dirty="0">
                <a:solidFill>
                  <a:schemeClr val="tx1"/>
                </a:solidFill>
              </a:rPr>
              <a:t> Non </a:t>
            </a:r>
            <a:r>
              <a:rPr lang="en-ID" dirty="0" err="1">
                <a:solidFill>
                  <a:schemeClr val="tx1"/>
                </a:solidFill>
              </a:rPr>
              <a:t>Dagang</a:t>
            </a:r>
            <a:r>
              <a:rPr lang="en-ID" dirty="0">
                <a:solidFill>
                  <a:schemeClr val="tx1"/>
                </a:solidFill>
              </a:rPr>
              <a:t> : </a:t>
            </a:r>
            <a:r>
              <a:rPr lang="en-ID" dirty="0" err="1">
                <a:solidFill>
                  <a:schemeClr val="tx1"/>
                </a:solidFill>
              </a:rPr>
              <a:t>Berfokus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penyediaan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jasa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seperti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kantor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akuntan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kantor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pengacara</a:t>
            </a:r>
            <a:r>
              <a:rPr lang="en-ID" dirty="0">
                <a:solidFill>
                  <a:schemeClr val="tx1"/>
                </a:solidFill>
              </a:rPr>
              <a:t>, dan </a:t>
            </a:r>
            <a:r>
              <a:rPr lang="en-ID" dirty="0" err="1">
                <a:solidFill>
                  <a:schemeClr val="tx1"/>
                </a:solidFill>
              </a:rPr>
              <a:t>konsultan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manajemen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65424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3354</TotalTime>
  <Words>604</Words>
  <Application>Microsoft Office PowerPoint</Application>
  <PresentationFormat>On-screen Show (4:3)</PresentationFormat>
  <Paragraphs>57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Cambria</vt:lpstr>
      <vt:lpstr>Courier New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495</cp:revision>
  <cp:lastPrinted>2017-08-29T02:54:51Z</cp:lastPrinted>
  <dcterms:created xsi:type="dcterms:W3CDTF">2010-04-18T12:06:30Z</dcterms:created>
  <dcterms:modified xsi:type="dcterms:W3CDTF">2024-10-29T01:18:54Z</dcterms:modified>
</cp:coreProperties>
</file>