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21" r:id="rId4"/>
    <p:sldId id="322" r:id="rId5"/>
    <p:sldId id="323" r:id="rId6"/>
    <p:sldId id="324" r:id="rId7"/>
    <p:sldId id="325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KEPRIBADIAN &amp; NILAI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7338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Hubungan kepribadian dan 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Nilai-nilai internasional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id-ID" dirty="0" smtClean="0">
                <a:latin typeface="Arial" pitchFamily="34" charset="0"/>
                <a:cs typeface="Arial" pitchFamily="34" charset="0"/>
              </a:rPr>
              <a:t>Implikasi untuk manajer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(Value)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terminal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instrumental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pic>
        <p:nvPicPr>
          <p:cNvPr id="8" name="Content Placeholder 7" descr="2014-global-hr-excellence-leading-and-engaging-multigenerational-workforce-13-oct-2014-11-6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38200"/>
            <a:ext cx="9143999" cy="5486400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orang-pekerjaan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Personality-job fit theory)</a:t>
            </a:r>
          </a:p>
          <a:p>
            <a:pPr lvl="0">
              <a:buNone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orang-organisasi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(Personality job-fit organization)</a:t>
            </a:r>
          </a:p>
          <a:p>
            <a:pPr lvl="0">
              <a:buNone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Hofstede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Power distance</a:t>
            </a: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Individualisme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Kolektivisme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Maskulinitas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Feminitas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Penghindaran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pastian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Orientasi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jangka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jangka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pendek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untuk </a:t>
            </a:r>
            <a:r>
              <a:rPr lang="en-US" smtClean="0"/>
              <a:t>Manajer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Karyawan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terpuaskan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diapresiasi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tepat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Mengkaji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karyawan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mendalam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Mengoptimalisasi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individu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pekerjaan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organisasi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Perhitungkan faktor-faktor situasional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10252</TotalTime>
  <Words>244</Words>
  <Application>Microsoft Office PowerPoint</Application>
  <PresentationFormat>On-screen Show (4:3)</PresentationFormat>
  <Paragraphs>63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Nilai (Value) </vt:lpstr>
      <vt:lpstr>Nilai – Nilai pada Generasi  </vt:lpstr>
      <vt:lpstr>Kepribadian dan Nilai-Nilai Individu di Tempat Kerja</vt:lpstr>
      <vt:lpstr>Nilai-Nilai Internasional Hofstede</vt:lpstr>
      <vt:lpstr>Implikasi untuk Manajer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545</cp:revision>
  <cp:lastPrinted>2015-09-17T08:41:14Z</cp:lastPrinted>
  <dcterms:created xsi:type="dcterms:W3CDTF">2010-04-18T12:06:30Z</dcterms:created>
  <dcterms:modified xsi:type="dcterms:W3CDTF">2021-04-19T01:24:12Z</dcterms:modified>
</cp:coreProperties>
</file>