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1" r:id="rId3"/>
    <p:sldId id="297" r:id="rId4"/>
    <p:sldId id="304" r:id="rId5"/>
    <p:sldId id="298" r:id="rId6"/>
    <p:sldId id="274" r:id="rId7"/>
    <p:sldId id="299" r:id="rId8"/>
    <p:sldId id="303" r:id="rId9"/>
    <p:sldId id="302" r:id="rId10"/>
  </p:sldIdLst>
  <p:sldSz cx="9144000" cy="6858000" type="screen4x3"/>
  <p:notesSz cx="6761163" cy="99425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>
        <p:scale>
          <a:sx n="55" d="100"/>
          <a:sy n="55" d="100"/>
        </p:scale>
        <p:origin x="-906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24314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endParaRPr lang="en-US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Fungsi-Fungsi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</a:p>
          <a:p>
            <a:pPr algn="ctr"/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Fungsi</a:t>
            </a:r>
            <a:r>
              <a:rPr lang="en-US" dirty="0" smtClean="0"/>
              <a:t> –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Planning</a:t>
            </a: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Organizing</a:t>
            </a: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Staffing and Human Resources Management</a:t>
            </a: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Leading and Interpersonal Influence</a:t>
            </a: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Controlling</a:t>
            </a: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Peranan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Manajerial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–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Manajerial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Interpersonal Roles</a:t>
            </a:r>
          </a:p>
          <a:p>
            <a:pPr algn="just">
              <a:buFont typeface="Arial" charset="0"/>
              <a:buChar char="•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Informational Roles</a:t>
            </a:r>
          </a:p>
          <a:p>
            <a:pPr algn="just">
              <a:buFont typeface="Arial" charset="0"/>
              <a:buChar char="•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Decisional Roles</a:t>
            </a:r>
          </a:p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Keahlian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Manajer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Technical Skills</a:t>
            </a:r>
          </a:p>
          <a:p>
            <a:pPr algn="just">
              <a:buFont typeface="Arial" charset="0"/>
              <a:buChar char="•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Human Skills</a:t>
            </a:r>
          </a:p>
          <a:p>
            <a:pPr algn="just">
              <a:buFont typeface="Arial" charset="0"/>
              <a:buChar char="•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Conceptual Skills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Tingkatan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Manajemen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Manajer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Puncak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Manajer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Menengah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Manajer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Lini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 </a:t>
            </a:r>
          </a:p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663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</a:pPr>
            <a:r>
              <a:rPr lang="en-US" dirty="0" err="1" smtClean="0"/>
              <a:t>Pengelolaan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smtClean="0"/>
              <a:t>SDM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Modal </a:t>
            </a:r>
            <a:r>
              <a:rPr lang="en-US" dirty="0" err="1" smtClean="0"/>
              <a:t>Keuangan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Bahan</a:t>
            </a:r>
            <a:r>
              <a:rPr lang="en-US" dirty="0" smtClean="0"/>
              <a:t> Baku </a:t>
            </a:r>
            <a:r>
              <a:rPr lang="en-US" dirty="0" err="1" smtClean="0"/>
              <a:t>Produksi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Mesin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Peralatan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Teknologi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Pasar</a:t>
            </a: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err="1" smtClean="0"/>
              <a:t>Manajemen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Kapabilitas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Keunggulan</a:t>
            </a:r>
            <a:r>
              <a:rPr lang="en-US" dirty="0" smtClean="0"/>
              <a:t> </a:t>
            </a:r>
            <a:r>
              <a:rPr lang="en-US" dirty="0" err="1" smtClean="0"/>
              <a:t>Bersaing</a:t>
            </a:r>
            <a:endParaRPr lang="en-US" dirty="0" smtClean="0"/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MAN  11225  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>
                <a:latin typeface="Cambria" panose="02040503050406030204" pitchFamily="18" charset="0"/>
              </a:rPr>
              <a:t>Sumber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Daya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Organisasi</a:t>
            </a:r>
            <a:endParaRPr lang="en-US" dirty="0" smtClean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Perusahaan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en-US" sz="4000" dirty="0" smtClean="0"/>
          </a:p>
          <a:p>
            <a:pPr>
              <a:buFont typeface="Arial" charset="0"/>
              <a:buChar char="•"/>
            </a:pPr>
            <a:r>
              <a:rPr lang="en-US" sz="4000" dirty="0" smtClean="0"/>
              <a:t>Market Theory</a:t>
            </a:r>
          </a:p>
          <a:p>
            <a:pPr>
              <a:buFont typeface="Arial" charset="0"/>
              <a:buChar char="•"/>
            </a:pPr>
            <a:endParaRPr lang="en-US" sz="4000" dirty="0"/>
          </a:p>
          <a:p>
            <a:pPr>
              <a:buFont typeface="Arial" charset="0"/>
              <a:buChar char="•"/>
            </a:pPr>
            <a:r>
              <a:rPr lang="en-US" sz="4000" dirty="0" smtClean="0"/>
              <a:t>Planning and Control Theory</a:t>
            </a:r>
          </a:p>
          <a:p>
            <a:pPr>
              <a:buFont typeface="Arial" charset="0"/>
              <a:buChar char="•"/>
            </a:pPr>
            <a:endParaRPr lang="en-US" sz="4000" dirty="0" smtClean="0"/>
          </a:p>
          <a:p>
            <a:pPr marL="0" indent="0">
              <a:buNone/>
            </a:pPr>
            <a:endParaRPr lang="en-US" sz="4000" dirty="0" smtClean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 </a:t>
            </a:r>
          </a:p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Hierarki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Taktis</a:t>
            </a: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0368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Tingkatan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Korporasi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68100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62444" y="2895327"/>
            <a:ext cx="3822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Terima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2848</TotalTime>
  <Words>149</Words>
  <Application>Microsoft Office PowerPoint</Application>
  <PresentationFormat>On-screen Show (4:3)</PresentationFormat>
  <Paragraphs>90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Fungsi – Fungsi Manajemen</vt:lpstr>
      <vt:lpstr>Peranan Manajerial</vt:lpstr>
      <vt:lpstr>Tingkatan Manajemen</vt:lpstr>
      <vt:lpstr>PowerPoint Presentation</vt:lpstr>
      <vt:lpstr>Teori Pengelolaan Perusahaan</vt:lpstr>
      <vt:lpstr>Hierarki Perencanaan</vt:lpstr>
      <vt:lpstr>Tingkatan Perencanaan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susan</cp:lastModifiedBy>
  <cp:revision>442</cp:revision>
  <cp:lastPrinted>2015-09-17T08:41:14Z</cp:lastPrinted>
  <dcterms:created xsi:type="dcterms:W3CDTF">2010-04-18T12:06:30Z</dcterms:created>
  <dcterms:modified xsi:type="dcterms:W3CDTF">2016-03-31T13:58:04Z</dcterms:modified>
  <cp:contentStatus/>
</cp:coreProperties>
</file>