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6" r:id="rId3"/>
    <p:sldId id="331" r:id="rId4"/>
    <p:sldId id="325" r:id="rId5"/>
    <p:sldId id="329" r:id="rId6"/>
    <p:sldId id="310" r:id="rId7"/>
    <p:sldId id="328" r:id="rId8"/>
    <p:sldId id="317" r:id="rId9"/>
    <p:sldId id="314" r:id="rId10"/>
    <p:sldId id="330" r:id="rId11"/>
    <p:sldId id="332" r:id="rId12"/>
    <p:sldId id="333" r:id="rId13"/>
    <p:sldId id="300" r:id="rId14"/>
  </p:sldIdLst>
  <p:sldSz cx="9144000" cy="6858000" type="screen4x3"/>
  <p:notesSz cx="7045325" cy="9345613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xmlns="" userId="Ray" providerId="None"/>
      </p:ext>
    </p:extLst>
  </p:cmAuthor>
  <p:cmAuthor id="2" name="user" initials="u" lastIdx="2" clrIdx="1">
    <p:extLst>
      <p:ext uri="{19B8F6BF-5375-455C-9EA6-DF929625EA0E}">
        <p15:presenceInfo xmlns:p15="http://schemas.microsoft.com/office/powerpoint/2012/main" xmlns="" userId="user" providerId="None"/>
      </p:ext>
    </p:extLst>
  </p:cmAuthor>
  <p:cmAuthor id="3" name="A C E R" initials="ACER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72" autoAdjust="0"/>
    <p:restoredTop sz="94580" autoAdjust="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xmlns="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Describing Facilities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K</a:t>
            </a:r>
            <a:r>
              <a:rPr lang="id-ID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E 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14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67650" y="0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8925"/>
            <a:ext cx="8382000" cy="6065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0133" r="11700"/>
          <a:stretch>
            <a:fillRect/>
          </a:stretch>
        </p:blipFill>
        <p:spPr bwMode="auto">
          <a:xfrm>
            <a:off x="2133600" y="381000"/>
            <a:ext cx="4114800" cy="5784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229600" cy="57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762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	</a:t>
            </a:r>
          </a:p>
          <a:p>
            <a:endParaRPr lang="en-US" sz="4000" b="1" dirty="0"/>
          </a:p>
          <a:p>
            <a:endParaRPr lang="id-ID" sz="2400" b="1" dirty="0">
              <a:sym typeface="Wingdings" panose="05000000000000000000" pitchFamily="2" charset="2"/>
            </a:endParaRPr>
          </a:p>
          <a:p>
            <a:r>
              <a:rPr lang="id-ID" sz="4000" b="1" dirty="0">
                <a:sym typeface="Wingdings" panose="05000000000000000000" pitchFamily="2" charset="2"/>
              </a:rPr>
              <a:t> </a:t>
            </a:r>
            <a:r>
              <a:rPr lang="en-US" sz="4000" b="1" dirty="0"/>
              <a:t>END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38329696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04800"/>
            <a:ext cx="8153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Below are lists of various facilities or activities that guest may inquire about</a:t>
            </a:r>
          </a:p>
          <a:p>
            <a:pPr algn="just"/>
            <a:r>
              <a:rPr lang="en-US" sz="2400" b="1" u="sng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In tourism industry</a:t>
            </a:r>
          </a:p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Panoramic Vista</a:t>
            </a:r>
          </a:p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Shopping mall</a:t>
            </a:r>
          </a:p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Snorkeling</a:t>
            </a:r>
          </a:p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Elephant Treks</a:t>
            </a:r>
          </a:p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Museums</a:t>
            </a:r>
          </a:p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Open market</a:t>
            </a:r>
          </a:p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Golf</a:t>
            </a:r>
          </a:p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Zoo</a:t>
            </a:r>
          </a:p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Sea kayaking</a:t>
            </a:r>
          </a:p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Boat Charters</a:t>
            </a:r>
          </a:p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Scuba Diving</a:t>
            </a:r>
          </a:p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Nature Treks</a:t>
            </a:r>
          </a:p>
          <a:p>
            <a:pPr algn="just"/>
            <a:endParaRPr lang="en-US" sz="2400" dirty="0">
              <a:solidFill>
                <a:srgbClr val="00000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534400" cy="17526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Community facilities refers to public and semi-public services that are open to all, and provide assistance, recreation, or education. Examples include libraries, senior centers, meeting rooms, health clinics, developed parkland, and schools.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Community facilities are public places where members of a community gather for recreational, educational, artistic, social or cultural activities. The activities can be organized, such as amateur sports leagues, or casual, such as children visiting a playground. 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Examples of community facilities includes: </a:t>
            </a:r>
          </a:p>
          <a:p>
            <a:pPr algn="just" fontAlgn="t"/>
            <a:r>
              <a:rPr lang="en-US" sz="2400" dirty="0" smtClean="0">
                <a:solidFill>
                  <a:schemeClr val="tx1"/>
                </a:solidFill>
              </a:rPr>
              <a:t>-Schools </a:t>
            </a:r>
          </a:p>
          <a:p>
            <a:pPr algn="just" fontAlgn="t"/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</a:rPr>
              <a:t>Neighbourhood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centres</a:t>
            </a:r>
            <a:r>
              <a:rPr lang="en-US" sz="2400" dirty="0" smtClean="0">
                <a:solidFill>
                  <a:schemeClr val="tx1"/>
                </a:solidFill>
              </a:rPr>
              <a:t> </a:t>
            </a:r>
          </a:p>
          <a:p>
            <a:pPr algn="just" fontAlgn="t"/>
            <a:r>
              <a:rPr lang="en-US" sz="2400" dirty="0" smtClean="0">
                <a:solidFill>
                  <a:schemeClr val="tx1"/>
                </a:solidFill>
              </a:rPr>
              <a:t>-Libraries </a:t>
            </a:r>
          </a:p>
          <a:p>
            <a:pPr algn="just" fontAlgn="t"/>
            <a:r>
              <a:rPr lang="en-US" sz="2400" dirty="0" smtClean="0">
                <a:solidFill>
                  <a:schemeClr val="tx1"/>
                </a:solidFill>
              </a:rPr>
              <a:t>-Sports </a:t>
            </a:r>
            <a:r>
              <a:rPr lang="en-US" sz="2400" dirty="0" err="1" smtClean="0">
                <a:solidFill>
                  <a:schemeClr val="tx1"/>
                </a:solidFill>
              </a:rPr>
              <a:t>centres</a:t>
            </a:r>
            <a:r>
              <a:rPr lang="en-US" sz="2400" dirty="0" smtClean="0">
                <a:solidFill>
                  <a:schemeClr val="tx1"/>
                </a:solidFill>
              </a:rPr>
              <a:t> </a:t>
            </a:r>
          </a:p>
          <a:p>
            <a:pPr algn="just" fontAlgn="t"/>
            <a:r>
              <a:rPr lang="en-US" sz="2400" dirty="0" smtClean="0">
                <a:solidFill>
                  <a:schemeClr val="tx1"/>
                </a:solidFill>
              </a:rPr>
              <a:t>-Parks </a:t>
            </a:r>
          </a:p>
          <a:p>
            <a:pPr algn="just" fontAlgn="t"/>
            <a:r>
              <a:rPr lang="en-US" sz="2400" dirty="0" smtClean="0">
                <a:solidFill>
                  <a:schemeClr val="tx1"/>
                </a:solidFill>
              </a:rPr>
              <a:t>-Places of worship. </a:t>
            </a: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4191000" cy="762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Where is the place?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818614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4800600" cy="6858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Where is the place?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12218"/>
            <a:ext cx="8325942" cy="4526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229600" cy="1066800"/>
          </a:xfrm>
        </p:spPr>
        <p:txBody>
          <a:bodyPr>
            <a:noAutofit/>
          </a:bodyPr>
          <a:lstStyle/>
          <a:p>
            <a:pPr algn="l" fontAlgn="base"/>
            <a:r>
              <a:rPr lang="en-US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Where is the place?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2724" r="11290"/>
          <a:stretch>
            <a:fillRect/>
          </a:stretch>
        </p:blipFill>
        <p:spPr bwMode="auto">
          <a:xfrm>
            <a:off x="1905000" y="914400"/>
            <a:ext cx="5638800" cy="5066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4800600" cy="6858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Where is the place?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5007" t="2969" r="2941"/>
          <a:stretch>
            <a:fillRect/>
          </a:stretch>
        </p:blipFill>
        <p:spPr bwMode="auto">
          <a:xfrm>
            <a:off x="533400" y="838200"/>
            <a:ext cx="7467600" cy="4971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3048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 smtClean="0">
                <a:latin typeface="Cambria" pitchFamily="18" charset="0"/>
                <a:ea typeface="Cambria" pitchFamily="18" charset="0"/>
              </a:rPr>
              <a:t>Where is the place?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179367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152400"/>
            <a:ext cx="5257800" cy="68580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 smtClean="0">
                <a:solidFill>
                  <a:schemeClr val="tx1"/>
                </a:solidFill>
                <a:ea typeface="Cambria" pitchFamily="18" charset="0"/>
              </a:rPr>
              <a:t>Where is the place?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15660"/>
            <a:ext cx="7086600" cy="478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5905</TotalTime>
  <Words>76</Words>
  <Application>Microsoft Office PowerPoint</Application>
  <PresentationFormat>On-screen Show (4:3)</PresentationFormat>
  <Paragraphs>35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A C E R</cp:lastModifiedBy>
  <cp:revision>738</cp:revision>
  <cp:lastPrinted>2017-08-29T02:54:51Z</cp:lastPrinted>
  <dcterms:created xsi:type="dcterms:W3CDTF">2010-04-18T12:06:30Z</dcterms:created>
  <dcterms:modified xsi:type="dcterms:W3CDTF">2024-06-10T05:23:22Z</dcterms:modified>
</cp:coreProperties>
</file>