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12192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29"/>
  </p:normalViewPr>
  <p:slideViewPr>
    <p:cSldViewPr>
      <p:cViewPr varScale="1">
        <p:scale>
          <a:sx n="112" d="100"/>
          <a:sy n="112" d="100"/>
        </p:scale>
        <p:origin x="576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98790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40928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65426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256299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118918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566728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690247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819529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602504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rgbClr val="843B0C"/>
                </a:solidFill>
                <a:latin typeface="Sitka Display"/>
                <a:cs typeface="Sitka Displa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533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1144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83771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11309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13311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09633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20033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08504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58807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98132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2701" y="1856041"/>
            <a:ext cx="7648575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6000" spc="135" dirty="0">
                <a:latin typeface="Arial"/>
                <a:cs typeface="Arial"/>
              </a:rPr>
              <a:t>NIRMANA</a:t>
            </a:r>
            <a:r>
              <a:rPr sz="6000" spc="-70" dirty="0">
                <a:latin typeface="Arial"/>
                <a:cs typeface="Arial"/>
              </a:rPr>
              <a:t> </a:t>
            </a:r>
            <a:r>
              <a:rPr sz="6000" spc="-290" dirty="0">
                <a:latin typeface="Arial"/>
                <a:cs typeface="Arial"/>
              </a:rPr>
              <a:t>TRIMATRA</a:t>
            </a:r>
            <a:endParaRPr sz="6000">
              <a:latin typeface="Arial"/>
              <a:cs typeface="Arial"/>
            </a:endParaRPr>
          </a:p>
          <a:p>
            <a:pPr marL="441325" algn="ctr">
              <a:lnSpc>
                <a:spcPct val="100000"/>
              </a:lnSpc>
              <a:spcBef>
                <a:spcPts val="5"/>
              </a:spcBef>
            </a:pPr>
            <a:r>
              <a:rPr sz="6000" spc="-385" dirty="0">
                <a:latin typeface="Arial"/>
                <a:cs typeface="Arial"/>
              </a:rPr>
              <a:t>PLASTIK</a:t>
            </a:r>
            <a:endParaRPr sz="6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14400" y="609600"/>
            <a:ext cx="10033000" cy="21749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b="1" spc="-50" dirty="0">
                <a:solidFill>
                  <a:srgbClr val="774503"/>
                </a:solidFill>
                <a:latin typeface="Sitka Display"/>
                <a:cs typeface="Sitka Display"/>
              </a:rPr>
              <a:t>N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i</a:t>
            </a:r>
            <a:r>
              <a:rPr sz="2800" b="1" spc="-65" dirty="0">
                <a:solidFill>
                  <a:srgbClr val="774503"/>
                </a:solidFill>
                <a:latin typeface="Sitka Display"/>
                <a:cs typeface="Sitka Display"/>
              </a:rPr>
              <a:t>r</a:t>
            </a:r>
            <a:r>
              <a:rPr sz="2800" b="1" spc="-60" dirty="0">
                <a:solidFill>
                  <a:srgbClr val="774503"/>
                </a:solidFill>
                <a:latin typeface="Sitka Display"/>
                <a:cs typeface="Sitka Display"/>
              </a:rPr>
              <a:t>m</a:t>
            </a:r>
            <a:r>
              <a:rPr sz="2800" b="1" spc="-65" dirty="0">
                <a:solidFill>
                  <a:srgbClr val="774503"/>
                </a:solidFill>
                <a:latin typeface="Sitka Display"/>
                <a:cs typeface="Sitka Display"/>
              </a:rPr>
              <a:t>a</a:t>
            </a:r>
            <a:r>
              <a:rPr sz="2800" b="1" spc="-55" dirty="0">
                <a:solidFill>
                  <a:srgbClr val="774503"/>
                </a:solidFill>
                <a:latin typeface="Sitka Display"/>
                <a:cs typeface="Sitka Display"/>
              </a:rPr>
              <a:t>n</a:t>
            </a:r>
            <a:r>
              <a:rPr sz="2800" b="1" spc="165" dirty="0">
                <a:solidFill>
                  <a:srgbClr val="774503"/>
                </a:solidFill>
                <a:latin typeface="Sitka Display"/>
                <a:cs typeface="Sitka Display"/>
              </a:rPr>
              <a:t>a</a:t>
            </a:r>
            <a:r>
              <a:rPr sz="2800" b="1" spc="-250" dirty="0">
                <a:solidFill>
                  <a:srgbClr val="774503"/>
                </a:solidFill>
                <a:latin typeface="Sitka Display"/>
                <a:cs typeface="Sitka Display"/>
              </a:rPr>
              <a:t> </a:t>
            </a:r>
            <a:r>
              <a:rPr sz="2800" b="1" spc="-60" dirty="0">
                <a:solidFill>
                  <a:srgbClr val="774503"/>
                </a:solidFill>
                <a:latin typeface="Sitka Display"/>
                <a:cs typeface="Sitka Display"/>
              </a:rPr>
              <a:t>t</a:t>
            </a:r>
            <a:r>
              <a:rPr sz="2800" b="1" spc="-65" dirty="0">
                <a:solidFill>
                  <a:srgbClr val="774503"/>
                </a:solidFill>
                <a:latin typeface="Sitka Display"/>
                <a:cs typeface="Sitka Display"/>
              </a:rPr>
              <a:t>r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i</a:t>
            </a:r>
            <a:r>
              <a:rPr sz="2800" b="1" spc="-60" dirty="0">
                <a:solidFill>
                  <a:srgbClr val="774503"/>
                </a:solidFill>
                <a:latin typeface="Sitka Display"/>
                <a:cs typeface="Sitka Display"/>
              </a:rPr>
              <a:t>m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a</a:t>
            </a:r>
            <a:r>
              <a:rPr sz="2800" b="1" spc="-60" dirty="0">
                <a:solidFill>
                  <a:srgbClr val="774503"/>
                </a:solidFill>
                <a:latin typeface="Sitka Display"/>
                <a:cs typeface="Sitka Display"/>
              </a:rPr>
              <a:t>t</a:t>
            </a:r>
            <a:r>
              <a:rPr sz="2800" b="1" spc="-65" dirty="0">
                <a:solidFill>
                  <a:srgbClr val="774503"/>
                </a:solidFill>
                <a:latin typeface="Sitka Display"/>
                <a:cs typeface="Sitka Display"/>
              </a:rPr>
              <a:t>r</a:t>
            </a:r>
            <a:r>
              <a:rPr sz="2800" b="1" spc="165" dirty="0">
                <a:solidFill>
                  <a:srgbClr val="774503"/>
                </a:solidFill>
                <a:latin typeface="Sitka Display"/>
                <a:cs typeface="Sitka Display"/>
              </a:rPr>
              <a:t>a</a:t>
            </a:r>
            <a:r>
              <a:rPr sz="2800" b="1" spc="-200" dirty="0">
                <a:solidFill>
                  <a:srgbClr val="774503"/>
                </a:solidFill>
                <a:latin typeface="Sitka Display"/>
                <a:cs typeface="Sitka Display"/>
              </a:rPr>
              <a:t> 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plas</a:t>
            </a:r>
            <a:r>
              <a:rPr sz="2800" b="1" spc="-60" dirty="0">
                <a:solidFill>
                  <a:srgbClr val="774503"/>
                </a:solidFill>
                <a:latin typeface="Sitka Display"/>
                <a:cs typeface="Sitka Display"/>
              </a:rPr>
              <a:t>t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i</a:t>
            </a:r>
            <a:r>
              <a:rPr sz="2800" b="1" spc="125" dirty="0">
                <a:solidFill>
                  <a:srgbClr val="774503"/>
                </a:solidFill>
                <a:latin typeface="Sitka Display"/>
                <a:cs typeface="Sitka Display"/>
              </a:rPr>
              <a:t>k</a:t>
            </a:r>
            <a:r>
              <a:rPr sz="2800" b="1" spc="-160" dirty="0">
                <a:solidFill>
                  <a:srgbClr val="774503"/>
                </a:solidFill>
                <a:latin typeface="Sitka Display"/>
                <a:cs typeface="Sitka Display"/>
              </a:rPr>
              <a:t> 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a</a:t>
            </a:r>
            <a:r>
              <a:rPr sz="2800" b="1" spc="-60" dirty="0">
                <a:solidFill>
                  <a:srgbClr val="774503"/>
                </a:solidFill>
                <a:latin typeface="Sitka Display"/>
                <a:cs typeface="Sitka Display"/>
              </a:rPr>
              <a:t>d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ala</a:t>
            </a:r>
            <a:r>
              <a:rPr sz="2800" b="1" spc="125" dirty="0">
                <a:solidFill>
                  <a:srgbClr val="774503"/>
                </a:solidFill>
                <a:latin typeface="Sitka Display"/>
                <a:cs typeface="Sitka Display"/>
              </a:rPr>
              <a:t>h</a:t>
            </a:r>
            <a:r>
              <a:rPr sz="2800" b="1" spc="-165" dirty="0">
                <a:solidFill>
                  <a:srgbClr val="774503"/>
                </a:solidFill>
                <a:latin typeface="Sitka Display"/>
                <a:cs typeface="Sitka Display"/>
              </a:rPr>
              <a:t> </a:t>
            </a:r>
            <a:r>
              <a:rPr sz="2800" b="1" spc="-55" dirty="0">
                <a:solidFill>
                  <a:srgbClr val="774503"/>
                </a:solidFill>
                <a:latin typeface="Sitka Display"/>
                <a:cs typeface="Sitka Display"/>
              </a:rPr>
              <a:t>jen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i</a:t>
            </a:r>
            <a:r>
              <a:rPr sz="2800" b="1" spc="120" dirty="0">
                <a:solidFill>
                  <a:srgbClr val="774503"/>
                </a:solidFill>
                <a:latin typeface="Sitka Display"/>
                <a:cs typeface="Sitka Display"/>
              </a:rPr>
              <a:t>s</a:t>
            </a:r>
            <a:r>
              <a:rPr sz="2800" b="1" spc="-204" dirty="0">
                <a:solidFill>
                  <a:srgbClr val="774503"/>
                </a:solidFill>
                <a:latin typeface="Sitka Display"/>
                <a:cs typeface="Sitka Display"/>
              </a:rPr>
              <a:t> </a:t>
            </a:r>
            <a:r>
              <a:rPr sz="2800" b="1" spc="-60" dirty="0">
                <a:solidFill>
                  <a:srgbClr val="774503"/>
                </a:solidFill>
                <a:latin typeface="Sitka Display"/>
                <a:cs typeface="Sitka Display"/>
              </a:rPr>
              <a:t>n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i</a:t>
            </a:r>
            <a:r>
              <a:rPr sz="2800" b="1" spc="-65" dirty="0">
                <a:solidFill>
                  <a:srgbClr val="774503"/>
                </a:solidFill>
                <a:latin typeface="Sitka Display"/>
                <a:cs typeface="Sitka Display"/>
              </a:rPr>
              <a:t>r</a:t>
            </a:r>
            <a:r>
              <a:rPr sz="2800" b="1" spc="-60" dirty="0">
                <a:solidFill>
                  <a:srgbClr val="774503"/>
                </a:solidFill>
                <a:latin typeface="Sitka Display"/>
                <a:cs typeface="Sitka Display"/>
              </a:rPr>
              <a:t>m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a</a:t>
            </a:r>
            <a:r>
              <a:rPr sz="2800" b="1" spc="-60" dirty="0">
                <a:solidFill>
                  <a:srgbClr val="774503"/>
                </a:solidFill>
                <a:latin typeface="Sitka Display"/>
                <a:cs typeface="Sitka Display"/>
              </a:rPr>
              <a:t>n</a:t>
            </a:r>
            <a:r>
              <a:rPr sz="2800" b="1" spc="165" dirty="0">
                <a:solidFill>
                  <a:srgbClr val="774503"/>
                </a:solidFill>
                <a:latin typeface="Sitka Display"/>
                <a:cs typeface="Sitka Display"/>
              </a:rPr>
              <a:t>a</a:t>
            </a:r>
            <a:r>
              <a:rPr sz="2800" b="1" spc="-235" dirty="0">
                <a:solidFill>
                  <a:srgbClr val="774503"/>
                </a:solidFill>
                <a:latin typeface="Sitka Display"/>
                <a:cs typeface="Sitka Display"/>
              </a:rPr>
              <a:t> </a:t>
            </a:r>
            <a:r>
              <a:rPr sz="2800" b="1" spc="-60" dirty="0">
                <a:solidFill>
                  <a:srgbClr val="774503"/>
                </a:solidFill>
                <a:latin typeface="Sitka Display"/>
                <a:cs typeface="Sitka Display"/>
              </a:rPr>
              <a:t>t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i</a:t>
            </a:r>
            <a:r>
              <a:rPr sz="2800" b="1" spc="-60" dirty="0">
                <a:solidFill>
                  <a:srgbClr val="774503"/>
                </a:solidFill>
                <a:latin typeface="Sitka Display"/>
                <a:cs typeface="Sitka Display"/>
              </a:rPr>
              <a:t>g</a:t>
            </a:r>
            <a:r>
              <a:rPr sz="2800" b="1" spc="110" dirty="0">
                <a:solidFill>
                  <a:srgbClr val="774503"/>
                </a:solidFill>
                <a:latin typeface="Sitka Display"/>
                <a:cs typeface="Sitka Display"/>
              </a:rPr>
              <a:t>a  </a:t>
            </a:r>
            <a:r>
              <a:rPr sz="2800" b="1" spc="-55" dirty="0">
                <a:solidFill>
                  <a:srgbClr val="774503"/>
                </a:solidFill>
                <a:latin typeface="Sitka Display"/>
                <a:cs typeface="Sitka Display"/>
              </a:rPr>
              <a:t>d</a:t>
            </a:r>
            <a:r>
              <a:rPr sz="2800" b="1" spc="-75" dirty="0">
                <a:solidFill>
                  <a:srgbClr val="774503"/>
                </a:solidFill>
                <a:latin typeface="Sitka Display"/>
                <a:cs typeface="Sitka Display"/>
              </a:rPr>
              <a:t>i</a:t>
            </a:r>
            <a:r>
              <a:rPr sz="2800" b="1" spc="-55" dirty="0">
                <a:solidFill>
                  <a:srgbClr val="774503"/>
                </a:solidFill>
                <a:latin typeface="Sitka Display"/>
                <a:cs typeface="Sitka Display"/>
              </a:rPr>
              <a:t>men</a:t>
            </a:r>
            <a:r>
              <a:rPr sz="2800" b="1" spc="-75" dirty="0">
                <a:solidFill>
                  <a:srgbClr val="774503"/>
                </a:solidFill>
                <a:latin typeface="Sitka Display"/>
                <a:cs typeface="Sitka Display"/>
              </a:rPr>
              <a:t>s</a:t>
            </a:r>
            <a:r>
              <a:rPr sz="2800" b="1" spc="95" dirty="0">
                <a:solidFill>
                  <a:srgbClr val="774503"/>
                </a:solidFill>
                <a:latin typeface="Sitka Display"/>
                <a:cs typeface="Sitka Display"/>
              </a:rPr>
              <a:t>i</a:t>
            </a:r>
            <a:r>
              <a:rPr sz="2800" b="1" spc="-180" dirty="0">
                <a:solidFill>
                  <a:srgbClr val="774503"/>
                </a:solidFill>
                <a:latin typeface="Sitka Display"/>
                <a:cs typeface="Sitka Display"/>
              </a:rPr>
              <a:t> </a:t>
            </a:r>
            <a:r>
              <a:rPr sz="2800" b="1" spc="-60" dirty="0">
                <a:solidFill>
                  <a:srgbClr val="774503"/>
                </a:solidFill>
                <a:latin typeface="Sitka Display"/>
                <a:cs typeface="Sitka Display"/>
              </a:rPr>
              <a:t>d</a:t>
            </a:r>
            <a:r>
              <a:rPr sz="2800" b="1" spc="-55" dirty="0">
                <a:solidFill>
                  <a:srgbClr val="774503"/>
                </a:solidFill>
                <a:latin typeface="Sitka Display"/>
                <a:cs typeface="Sitka Display"/>
              </a:rPr>
              <a:t>en</a:t>
            </a:r>
            <a:r>
              <a:rPr sz="2800" b="1" spc="-60" dirty="0">
                <a:solidFill>
                  <a:srgbClr val="774503"/>
                </a:solidFill>
                <a:latin typeface="Sitka Display"/>
                <a:cs typeface="Sitka Display"/>
              </a:rPr>
              <a:t>g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a</a:t>
            </a:r>
            <a:r>
              <a:rPr sz="2800" b="1" spc="120" dirty="0">
                <a:solidFill>
                  <a:srgbClr val="774503"/>
                </a:solidFill>
                <a:latin typeface="Sitka Display"/>
                <a:cs typeface="Sitka Display"/>
              </a:rPr>
              <a:t>n</a:t>
            </a:r>
            <a:r>
              <a:rPr sz="2800" b="1" spc="-200" dirty="0">
                <a:solidFill>
                  <a:srgbClr val="774503"/>
                </a:solidFill>
                <a:latin typeface="Sitka Display"/>
                <a:cs typeface="Sitka Display"/>
              </a:rPr>
              <a:t> </a:t>
            </a:r>
            <a:r>
              <a:rPr sz="2800" b="1" spc="-60" dirty="0">
                <a:solidFill>
                  <a:srgbClr val="774503"/>
                </a:solidFill>
                <a:latin typeface="Sitka Display"/>
                <a:cs typeface="Sitka Display"/>
              </a:rPr>
              <a:t>m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a</a:t>
            </a:r>
            <a:r>
              <a:rPr sz="2800" b="1" spc="-60" dirty="0">
                <a:solidFill>
                  <a:srgbClr val="774503"/>
                </a:solidFill>
                <a:latin typeface="Sitka Display"/>
                <a:cs typeface="Sitka Display"/>
              </a:rPr>
              <a:t>t</a:t>
            </a:r>
            <a:r>
              <a:rPr sz="2800" b="1" spc="-55" dirty="0">
                <a:solidFill>
                  <a:srgbClr val="774503"/>
                </a:solidFill>
                <a:latin typeface="Sitka Display"/>
                <a:cs typeface="Sitka Display"/>
              </a:rPr>
              <a:t>e</a:t>
            </a:r>
            <a:r>
              <a:rPr sz="2800" b="1" spc="-65" dirty="0">
                <a:solidFill>
                  <a:srgbClr val="774503"/>
                </a:solidFill>
                <a:latin typeface="Sitka Display"/>
                <a:cs typeface="Sitka Display"/>
              </a:rPr>
              <a:t>r</a:t>
            </a:r>
            <a:r>
              <a:rPr sz="2800" b="1" spc="-75" dirty="0">
                <a:solidFill>
                  <a:srgbClr val="774503"/>
                </a:solidFill>
                <a:latin typeface="Sitka Display"/>
                <a:cs typeface="Sitka Display"/>
              </a:rPr>
              <a:t>i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a</a:t>
            </a:r>
            <a:r>
              <a:rPr sz="2800" b="1" spc="95" dirty="0">
                <a:solidFill>
                  <a:srgbClr val="774503"/>
                </a:solidFill>
                <a:latin typeface="Sitka Display"/>
                <a:cs typeface="Sitka Display"/>
              </a:rPr>
              <a:t>l</a:t>
            </a:r>
            <a:r>
              <a:rPr sz="2800" b="1" spc="-125" dirty="0">
                <a:solidFill>
                  <a:srgbClr val="774503"/>
                </a:solidFill>
                <a:latin typeface="Sitka Display"/>
                <a:cs typeface="Sitka Display"/>
              </a:rPr>
              <a:t> 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p</a:t>
            </a:r>
            <a:r>
              <a:rPr sz="2800" b="1" spc="-55" dirty="0">
                <a:solidFill>
                  <a:srgbClr val="774503"/>
                </a:solidFill>
                <a:latin typeface="Sitka Display"/>
                <a:cs typeface="Sitka Display"/>
              </a:rPr>
              <a:t>o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k</a:t>
            </a:r>
            <a:r>
              <a:rPr sz="2800" b="1" spc="-55" dirty="0">
                <a:solidFill>
                  <a:srgbClr val="774503"/>
                </a:solidFill>
                <a:latin typeface="Sitka Display"/>
                <a:cs typeface="Sitka Display"/>
              </a:rPr>
              <a:t>o</a:t>
            </a:r>
            <a:r>
              <a:rPr sz="2800" b="1" spc="125" dirty="0">
                <a:solidFill>
                  <a:srgbClr val="774503"/>
                </a:solidFill>
                <a:latin typeface="Sitka Display"/>
                <a:cs typeface="Sitka Display"/>
              </a:rPr>
              <a:t>k</a:t>
            </a:r>
            <a:r>
              <a:rPr sz="2800" b="1" spc="-220" dirty="0">
                <a:solidFill>
                  <a:srgbClr val="774503"/>
                </a:solidFill>
                <a:latin typeface="Sitka Display"/>
                <a:cs typeface="Sitka Display"/>
              </a:rPr>
              <a:t> </a:t>
            </a:r>
            <a:r>
              <a:rPr sz="2800" b="1" spc="-65" dirty="0">
                <a:solidFill>
                  <a:srgbClr val="774503"/>
                </a:solidFill>
                <a:latin typeface="Sitka Display"/>
                <a:cs typeface="Sitka Display"/>
              </a:rPr>
              <a:t>b</a:t>
            </a:r>
            <a:r>
              <a:rPr sz="2800" b="1" spc="-55" dirty="0">
                <a:solidFill>
                  <a:srgbClr val="774503"/>
                </a:solidFill>
                <a:latin typeface="Sitka Display"/>
                <a:cs typeface="Sitka Display"/>
              </a:rPr>
              <a:t>e</a:t>
            </a:r>
            <a:r>
              <a:rPr sz="2800" b="1" spc="-65" dirty="0">
                <a:solidFill>
                  <a:srgbClr val="774503"/>
                </a:solidFill>
                <a:latin typeface="Sitka Display"/>
                <a:cs typeface="Sitka Display"/>
              </a:rPr>
              <a:t>rba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h</a:t>
            </a:r>
            <a:r>
              <a:rPr sz="2800" b="1" spc="-65" dirty="0">
                <a:solidFill>
                  <a:srgbClr val="774503"/>
                </a:solidFill>
                <a:latin typeface="Sitka Display"/>
                <a:cs typeface="Sitka Display"/>
              </a:rPr>
              <a:t>a</a:t>
            </a:r>
            <a:r>
              <a:rPr sz="2800" b="1" spc="120" dirty="0">
                <a:solidFill>
                  <a:srgbClr val="774503"/>
                </a:solidFill>
                <a:latin typeface="Sitka Display"/>
                <a:cs typeface="Sitka Display"/>
              </a:rPr>
              <a:t>n</a:t>
            </a:r>
            <a:r>
              <a:rPr sz="2800" b="1" spc="-155" dirty="0">
                <a:solidFill>
                  <a:srgbClr val="774503"/>
                </a:solidFill>
                <a:latin typeface="Sitka Display"/>
                <a:cs typeface="Sitka Display"/>
              </a:rPr>
              <a:t> </a:t>
            </a:r>
            <a:r>
              <a:rPr sz="2800" b="1" spc="-60" dirty="0">
                <a:solidFill>
                  <a:srgbClr val="774503"/>
                </a:solidFill>
                <a:latin typeface="Sitka Display"/>
                <a:cs typeface="Sitka Display"/>
              </a:rPr>
              <a:t>d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a</a:t>
            </a:r>
            <a:r>
              <a:rPr sz="2800" b="1" spc="-75" dirty="0">
                <a:solidFill>
                  <a:srgbClr val="774503"/>
                </a:solidFill>
                <a:latin typeface="Sitka Display"/>
                <a:cs typeface="Sitka Display"/>
              </a:rPr>
              <a:t>s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a</a:t>
            </a:r>
            <a:r>
              <a:rPr sz="2800" b="1" spc="95" dirty="0">
                <a:solidFill>
                  <a:srgbClr val="774503"/>
                </a:solidFill>
                <a:latin typeface="Sitka Display"/>
                <a:cs typeface="Sitka Display"/>
              </a:rPr>
              <a:t>r</a:t>
            </a:r>
            <a:r>
              <a:rPr sz="2800" b="1" spc="-160" dirty="0">
                <a:solidFill>
                  <a:srgbClr val="774503"/>
                </a:solidFill>
                <a:latin typeface="Sitka Display"/>
                <a:cs typeface="Sitka Display"/>
              </a:rPr>
              <a:t> 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pla</a:t>
            </a:r>
            <a:r>
              <a:rPr sz="2800" b="1" spc="-75" dirty="0">
                <a:solidFill>
                  <a:srgbClr val="774503"/>
                </a:solidFill>
                <a:latin typeface="Sitka Display"/>
                <a:cs typeface="Sitka Display"/>
              </a:rPr>
              <a:t>s</a:t>
            </a:r>
            <a:r>
              <a:rPr sz="2800" b="1" spc="-60" dirty="0">
                <a:solidFill>
                  <a:srgbClr val="774503"/>
                </a:solidFill>
                <a:latin typeface="Sitka Display"/>
                <a:cs typeface="Sitka Display"/>
              </a:rPr>
              <a:t>t</a:t>
            </a:r>
            <a:r>
              <a:rPr sz="2800" b="1" spc="-75" dirty="0">
                <a:solidFill>
                  <a:srgbClr val="774503"/>
                </a:solidFill>
                <a:latin typeface="Sitka Display"/>
                <a:cs typeface="Sitka Display"/>
              </a:rPr>
              <a:t>i</a:t>
            </a:r>
            <a:r>
              <a:rPr sz="2800" b="1" spc="-65" dirty="0">
                <a:solidFill>
                  <a:srgbClr val="774503"/>
                </a:solidFill>
                <a:latin typeface="Sitka Display"/>
                <a:cs typeface="Sitka Display"/>
              </a:rPr>
              <a:t>k</a:t>
            </a:r>
            <a:r>
              <a:rPr sz="2800" b="1" spc="85" dirty="0">
                <a:solidFill>
                  <a:srgbClr val="774503"/>
                </a:solidFill>
                <a:latin typeface="Sitka Display"/>
                <a:cs typeface="Sitka Display"/>
              </a:rPr>
              <a:t>.</a:t>
            </a:r>
            <a:endParaRPr sz="2800" dirty="0">
              <a:latin typeface="Sitka Display"/>
              <a:cs typeface="Sitka Display"/>
            </a:endParaRPr>
          </a:p>
          <a:p>
            <a:pPr>
              <a:lnSpc>
                <a:spcPct val="100000"/>
              </a:lnSpc>
            </a:pPr>
            <a:endParaRPr sz="2850" dirty="0">
              <a:latin typeface="Sitka Display"/>
              <a:cs typeface="Sitka Display"/>
            </a:endParaRPr>
          </a:p>
          <a:p>
            <a:pPr marL="12700" marR="428625">
              <a:lnSpc>
                <a:spcPct val="100000"/>
              </a:lnSpc>
              <a:spcBef>
                <a:spcPts val="5"/>
              </a:spcBef>
            </a:pPr>
            <a:r>
              <a:rPr sz="2800" b="1" spc="-75" dirty="0">
                <a:solidFill>
                  <a:srgbClr val="774503"/>
                </a:solidFill>
                <a:latin typeface="Sitka Display"/>
                <a:cs typeface="Sitka Display"/>
              </a:rPr>
              <a:t>M</a:t>
            </a:r>
            <a:r>
              <a:rPr sz="2800" b="1" spc="-65" dirty="0">
                <a:solidFill>
                  <a:srgbClr val="774503"/>
                </a:solidFill>
                <a:latin typeface="Sitka Display"/>
                <a:cs typeface="Sitka Display"/>
              </a:rPr>
              <a:t>a</a:t>
            </a:r>
            <a:r>
              <a:rPr sz="2800" b="1" spc="-40" dirty="0">
                <a:solidFill>
                  <a:srgbClr val="774503"/>
                </a:solidFill>
                <a:latin typeface="Sitka Display"/>
                <a:cs typeface="Sitka Display"/>
              </a:rPr>
              <a:t>c</a:t>
            </a:r>
            <a:r>
              <a:rPr sz="2800" b="1" spc="-65" dirty="0">
                <a:solidFill>
                  <a:srgbClr val="774503"/>
                </a:solidFill>
                <a:latin typeface="Sitka Display"/>
                <a:cs typeface="Sitka Display"/>
              </a:rPr>
              <a:t>am</a:t>
            </a:r>
            <a:r>
              <a:rPr sz="2800" b="1" spc="-15" dirty="0">
                <a:solidFill>
                  <a:srgbClr val="774503"/>
                </a:solidFill>
                <a:latin typeface="Sitka Display"/>
                <a:cs typeface="Sitka Display"/>
              </a:rPr>
              <a:t>-</a:t>
            </a:r>
            <a:r>
              <a:rPr sz="2800" b="1" spc="-60" dirty="0">
                <a:solidFill>
                  <a:srgbClr val="774503"/>
                </a:solidFill>
                <a:latin typeface="Sitka Display"/>
                <a:cs typeface="Sitka Display"/>
              </a:rPr>
              <a:t>m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a</a:t>
            </a:r>
            <a:r>
              <a:rPr sz="2800" b="1" spc="-40" dirty="0">
                <a:solidFill>
                  <a:srgbClr val="774503"/>
                </a:solidFill>
                <a:latin typeface="Sitka Display"/>
                <a:cs typeface="Sitka Display"/>
              </a:rPr>
              <a:t>c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a</a:t>
            </a:r>
            <a:r>
              <a:rPr sz="2800" b="1" spc="195" dirty="0">
                <a:solidFill>
                  <a:srgbClr val="774503"/>
                </a:solidFill>
                <a:latin typeface="Sitka Display"/>
                <a:cs typeface="Sitka Display"/>
              </a:rPr>
              <a:t>m</a:t>
            </a:r>
            <a:r>
              <a:rPr sz="2800" b="1" spc="-254" dirty="0">
                <a:solidFill>
                  <a:srgbClr val="774503"/>
                </a:solidFill>
                <a:latin typeface="Sitka Display"/>
                <a:cs typeface="Sitka Display"/>
              </a:rPr>
              <a:t> </a:t>
            </a:r>
            <a:r>
              <a:rPr sz="2800" b="1" spc="-40" dirty="0">
                <a:solidFill>
                  <a:srgbClr val="774503"/>
                </a:solidFill>
                <a:latin typeface="Sitka Display"/>
                <a:cs typeface="Sitka Display"/>
              </a:rPr>
              <a:t>c</a:t>
            </a:r>
            <a:r>
              <a:rPr sz="2800" b="1" spc="-55" dirty="0">
                <a:solidFill>
                  <a:srgbClr val="774503"/>
                </a:solidFill>
                <a:latin typeface="Sitka Display"/>
                <a:cs typeface="Sitka Display"/>
              </a:rPr>
              <a:t>on</a:t>
            </a:r>
            <a:r>
              <a:rPr sz="2800" b="1" spc="-60" dirty="0">
                <a:solidFill>
                  <a:srgbClr val="774503"/>
                </a:solidFill>
                <a:latin typeface="Sitka Display"/>
                <a:cs typeface="Sitka Display"/>
              </a:rPr>
              <a:t>t</a:t>
            </a:r>
            <a:r>
              <a:rPr sz="2800" b="1" spc="-55" dirty="0">
                <a:solidFill>
                  <a:srgbClr val="774503"/>
                </a:solidFill>
                <a:latin typeface="Sitka Display"/>
                <a:cs typeface="Sitka Display"/>
              </a:rPr>
              <a:t>o</a:t>
            </a:r>
            <a:r>
              <a:rPr sz="2800" b="1" spc="125" dirty="0">
                <a:solidFill>
                  <a:srgbClr val="774503"/>
                </a:solidFill>
                <a:latin typeface="Sitka Display"/>
                <a:cs typeface="Sitka Display"/>
              </a:rPr>
              <a:t>h</a:t>
            </a:r>
            <a:r>
              <a:rPr sz="2800" b="1" spc="-195" dirty="0">
                <a:solidFill>
                  <a:srgbClr val="774503"/>
                </a:solidFill>
                <a:latin typeface="Sitka Display"/>
                <a:cs typeface="Sitka Display"/>
              </a:rPr>
              <a:t> 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pla</a:t>
            </a:r>
            <a:r>
              <a:rPr sz="2800" b="1" spc="-75" dirty="0">
                <a:solidFill>
                  <a:srgbClr val="774503"/>
                </a:solidFill>
                <a:latin typeface="Sitka Display"/>
                <a:cs typeface="Sitka Display"/>
              </a:rPr>
              <a:t>s</a:t>
            </a:r>
            <a:r>
              <a:rPr sz="2800" b="1" spc="-60" dirty="0">
                <a:solidFill>
                  <a:srgbClr val="774503"/>
                </a:solidFill>
                <a:latin typeface="Sitka Display"/>
                <a:cs typeface="Sitka Display"/>
              </a:rPr>
              <a:t>t</a:t>
            </a:r>
            <a:r>
              <a:rPr sz="2800" b="1" spc="-75" dirty="0">
                <a:solidFill>
                  <a:srgbClr val="774503"/>
                </a:solidFill>
                <a:latin typeface="Sitka Display"/>
                <a:cs typeface="Sitka Display"/>
              </a:rPr>
              <a:t>i</a:t>
            </a:r>
            <a:r>
              <a:rPr sz="2800" b="1" spc="125" dirty="0">
                <a:solidFill>
                  <a:srgbClr val="774503"/>
                </a:solidFill>
                <a:latin typeface="Sitka Display"/>
                <a:cs typeface="Sitka Display"/>
              </a:rPr>
              <a:t>k</a:t>
            </a:r>
            <a:r>
              <a:rPr sz="2800" b="1" spc="-155" dirty="0">
                <a:solidFill>
                  <a:srgbClr val="774503"/>
                </a:solidFill>
                <a:latin typeface="Sitka Display"/>
                <a:cs typeface="Sitka Display"/>
              </a:rPr>
              <a:t> </a:t>
            </a:r>
            <a:r>
              <a:rPr sz="2800" b="1" spc="-55" dirty="0">
                <a:solidFill>
                  <a:srgbClr val="774503"/>
                </a:solidFill>
                <a:latin typeface="Sitka Display"/>
                <a:cs typeface="Sitka Display"/>
              </a:rPr>
              <a:t>y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a</a:t>
            </a:r>
            <a:r>
              <a:rPr sz="2800" b="1" spc="-55" dirty="0">
                <a:solidFill>
                  <a:srgbClr val="774503"/>
                </a:solidFill>
                <a:latin typeface="Sitka Display"/>
                <a:cs typeface="Sitka Display"/>
              </a:rPr>
              <a:t>n</a:t>
            </a:r>
            <a:r>
              <a:rPr sz="2800" b="1" spc="120" dirty="0">
                <a:solidFill>
                  <a:srgbClr val="774503"/>
                </a:solidFill>
                <a:latin typeface="Sitka Display"/>
                <a:cs typeface="Sitka Display"/>
              </a:rPr>
              <a:t>g</a:t>
            </a:r>
            <a:r>
              <a:rPr sz="2800" b="1" spc="-200" dirty="0">
                <a:solidFill>
                  <a:srgbClr val="774503"/>
                </a:solidFill>
                <a:latin typeface="Sitka Display"/>
                <a:cs typeface="Sitka Display"/>
              </a:rPr>
              <a:t> </a:t>
            </a:r>
            <a:r>
              <a:rPr sz="2800" b="1" spc="-60" dirty="0">
                <a:solidFill>
                  <a:srgbClr val="774503"/>
                </a:solidFill>
                <a:latin typeface="Sitka Display"/>
                <a:cs typeface="Sitka Display"/>
              </a:rPr>
              <a:t>d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apa</a:t>
            </a:r>
            <a:r>
              <a:rPr sz="2800" b="1" spc="105" dirty="0">
                <a:solidFill>
                  <a:srgbClr val="774503"/>
                </a:solidFill>
                <a:latin typeface="Sitka Display"/>
                <a:cs typeface="Sitka Display"/>
              </a:rPr>
              <a:t>t</a:t>
            </a:r>
            <a:r>
              <a:rPr sz="2800" b="1" spc="-145" dirty="0">
                <a:solidFill>
                  <a:srgbClr val="774503"/>
                </a:solidFill>
                <a:latin typeface="Sitka Display"/>
                <a:cs typeface="Sitka Display"/>
              </a:rPr>
              <a:t> </a:t>
            </a:r>
            <a:r>
              <a:rPr sz="2800" b="1" spc="-60" dirty="0">
                <a:solidFill>
                  <a:srgbClr val="774503"/>
                </a:solidFill>
                <a:latin typeface="Sitka Display"/>
                <a:cs typeface="Sitka Display"/>
              </a:rPr>
              <a:t>d</a:t>
            </a:r>
            <a:r>
              <a:rPr sz="2800" b="1" spc="-75" dirty="0">
                <a:solidFill>
                  <a:srgbClr val="774503"/>
                </a:solidFill>
                <a:latin typeface="Sitka Display"/>
                <a:cs typeface="Sitka Display"/>
              </a:rPr>
              <a:t>i</a:t>
            </a:r>
            <a:r>
              <a:rPr sz="2800" b="1" spc="-60" dirty="0">
                <a:solidFill>
                  <a:srgbClr val="774503"/>
                </a:solidFill>
                <a:latin typeface="Sitka Display"/>
                <a:cs typeface="Sitka Display"/>
              </a:rPr>
              <a:t>gu</a:t>
            </a:r>
            <a:r>
              <a:rPr sz="2800" b="1" spc="-55" dirty="0">
                <a:solidFill>
                  <a:srgbClr val="774503"/>
                </a:solidFill>
                <a:latin typeface="Sitka Display"/>
                <a:cs typeface="Sitka Display"/>
              </a:rPr>
              <a:t>n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aka</a:t>
            </a:r>
            <a:r>
              <a:rPr sz="2800" b="1" spc="70" dirty="0">
                <a:solidFill>
                  <a:srgbClr val="774503"/>
                </a:solidFill>
                <a:latin typeface="Sitka Display"/>
                <a:cs typeface="Sitka Display"/>
              </a:rPr>
              <a:t>n  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s</a:t>
            </a:r>
            <a:r>
              <a:rPr sz="2800" b="1" spc="-55" dirty="0">
                <a:solidFill>
                  <a:srgbClr val="774503"/>
                </a:solidFill>
                <a:latin typeface="Sitka Display"/>
                <a:cs typeface="Sitka Display"/>
              </a:rPr>
              <a:t>e</a:t>
            </a:r>
            <a:r>
              <a:rPr sz="2800" b="1" spc="-65" dirty="0">
                <a:solidFill>
                  <a:srgbClr val="774503"/>
                </a:solidFill>
                <a:latin typeface="Sitka Display"/>
                <a:cs typeface="Sitka Display"/>
              </a:rPr>
              <a:t>ba</a:t>
            </a:r>
            <a:r>
              <a:rPr sz="2800" b="1" spc="-60" dirty="0">
                <a:solidFill>
                  <a:srgbClr val="774503"/>
                </a:solidFill>
                <a:latin typeface="Sitka Display"/>
                <a:cs typeface="Sitka Display"/>
              </a:rPr>
              <a:t>g</a:t>
            </a:r>
            <a:r>
              <a:rPr sz="2800" b="1" spc="-65" dirty="0">
                <a:solidFill>
                  <a:srgbClr val="774503"/>
                </a:solidFill>
                <a:latin typeface="Sitka Display"/>
                <a:cs typeface="Sitka Display"/>
              </a:rPr>
              <a:t>a</a:t>
            </a:r>
            <a:r>
              <a:rPr sz="2800" b="1" spc="100" dirty="0">
                <a:solidFill>
                  <a:srgbClr val="774503"/>
                </a:solidFill>
                <a:latin typeface="Sitka Display"/>
                <a:cs typeface="Sitka Display"/>
              </a:rPr>
              <a:t>i</a:t>
            </a:r>
            <a:r>
              <a:rPr sz="2800" b="1" spc="-145" dirty="0">
                <a:solidFill>
                  <a:srgbClr val="774503"/>
                </a:solidFill>
                <a:latin typeface="Sitka Display"/>
                <a:cs typeface="Sitka Display"/>
              </a:rPr>
              <a:t> </a:t>
            </a:r>
            <a:r>
              <a:rPr sz="2800" b="1" spc="-60" dirty="0">
                <a:solidFill>
                  <a:srgbClr val="774503"/>
                </a:solidFill>
                <a:latin typeface="Sitka Display"/>
                <a:cs typeface="Sitka Display"/>
              </a:rPr>
              <a:t>med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i</a:t>
            </a:r>
            <a:r>
              <a:rPr sz="2800" b="1" spc="165" dirty="0">
                <a:solidFill>
                  <a:srgbClr val="774503"/>
                </a:solidFill>
                <a:latin typeface="Sitka Display"/>
                <a:cs typeface="Sitka Display"/>
              </a:rPr>
              <a:t>a</a:t>
            </a:r>
            <a:r>
              <a:rPr sz="2800" b="1" spc="-235" dirty="0">
                <a:solidFill>
                  <a:srgbClr val="774503"/>
                </a:solidFill>
                <a:latin typeface="Sitka Display"/>
                <a:cs typeface="Sitka Display"/>
              </a:rPr>
              <a:t> 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p</a:t>
            </a:r>
            <a:r>
              <a:rPr sz="2800" b="1" spc="-60" dirty="0">
                <a:solidFill>
                  <a:srgbClr val="774503"/>
                </a:solidFill>
                <a:latin typeface="Sitka Display"/>
                <a:cs typeface="Sitka Display"/>
              </a:rPr>
              <a:t>e</a:t>
            </a:r>
            <a:r>
              <a:rPr sz="2800" b="1" spc="-65" dirty="0">
                <a:solidFill>
                  <a:srgbClr val="774503"/>
                </a:solidFill>
                <a:latin typeface="Sitka Display"/>
                <a:cs typeface="Sitka Display"/>
              </a:rPr>
              <a:t>r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a</a:t>
            </a:r>
            <a:r>
              <a:rPr sz="2800" b="1" spc="-60" dirty="0">
                <a:solidFill>
                  <a:srgbClr val="774503"/>
                </a:solidFill>
                <a:latin typeface="Sitka Display"/>
                <a:cs typeface="Sitka Display"/>
              </a:rPr>
              <a:t>n</a:t>
            </a:r>
            <a:r>
              <a:rPr sz="2800" b="1" spc="-35" dirty="0">
                <a:solidFill>
                  <a:srgbClr val="774503"/>
                </a:solidFill>
                <a:latin typeface="Sitka Display"/>
                <a:cs typeface="Sitka Display"/>
              </a:rPr>
              <a:t>c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a</a:t>
            </a:r>
            <a:r>
              <a:rPr sz="2800" b="1" spc="-60" dirty="0">
                <a:solidFill>
                  <a:srgbClr val="774503"/>
                </a:solidFill>
                <a:latin typeface="Sitka Display"/>
                <a:cs typeface="Sitka Display"/>
              </a:rPr>
              <a:t>ng</a:t>
            </a:r>
            <a:r>
              <a:rPr sz="2800" b="1" spc="-70" dirty="0">
                <a:solidFill>
                  <a:srgbClr val="774503"/>
                </a:solidFill>
                <a:latin typeface="Sitka Display"/>
                <a:cs typeface="Sitka Display"/>
              </a:rPr>
              <a:t>a</a:t>
            </a:r>
            <a:r>
              <a:rPr sz="2800" b="1" spc="120" dirty="0">
                <a:solidFill>
                  <a:srgbClr val="774503"/>
                </a:solidFill>
                <a:latin typeface="Sitka Display"/>
                <a:cs typeface="Sitka Display"/>
              </a:rPr>
              <a:t>n</a:t>
            </a:r>
            <a:r>
              <a:rPr sz="2800" b="1" spc="-160" dirty="0">
                <a:solidFill>
                  <a:srgbClr val="774503"/>
                </a:solidFill>
                <a:latin typeface="Sitka Display"/>
                <a:cs typeface="Sitka Display"/>
              </a:rPr>
              <a:t> </a:t>
            </a:r>
            <a:r>
              <a:rPr sz="2800" b="1" spc="-60" dirty="0" err="1">
                <a:solidFill>
                  <a:srgbClr val="774503"/>
                </a:solidFill>
                <a:latin typeface="Sitka Display"/>
                <a:cs typeface="Sitka Display"/>
              </a:rPr>
              <a:t>n</a:t>
            </a:r>
            <a:r>
              <a:rPr sz="2800" b="1" spc="-70" dirty="0" err="1">
                <a:solidFill>
                  <a:srgbClr val="774503"/>
                </a:solidFill>
                <a:latin typeface="Sitka Display"/>
                <a:cs typeface="Sitka Display"/>
              </a:rPr>
              <a:t>i</a:t>
            </a:r>
            <a:r>
              <a:rPr sz="2800" b="1" spc="-65" dirty="0" err="1">
                <a:solidFill>
                  <a:srgbClr val="774503"/>
                </a:solidFill>
                <a:latin typeface="Sitka Display"/>
                <a:cs typeface="Sitka Display"/>
              </a:rPr>
              <a:t>r</a:t>
            </a:r>
            <a:r>
              <a:rPr sz="2800" b="1" spc="-60" dirty="0" err="1">
                <a:solidFill>
                  <a:srgbClr val="774503"/>
                </a:solidFill>
                <a:latin typeface="Sitka Display"/>
                <a:cs typeface="Sitka Display"/>
              </a:rPr>
              <a:t>m</a:t>
            </a:r>
            <a:r>
              <a:rPr sz="2800" b="1" spc="-70" dirty="0" err="1">
                <a:solidFill>
                  <a:srgbClr val="774503"/>
                </a:solidFill>
                <a:latin typeface="Sitka Display"/>
                <a:cs typeface="Sitka Display"/>
              </a:rPr>
              <a:t>a</a:t>
            </a:r>
            <a:r>
              <a:rPr sz="2800" b="1" spc="-60" dirty="0" err="1">
                <a:solidFill>
                  <a:srgbClr val="774503"/>
                </a:solidFill>
                <a:latin typeface="Sitka Display"/>
                <a:cs typeface="Sitka Display"/>
              </a:rPr>
              <a:t>n</a:t>
            </a:r>
            <a:r>
              <a:rPr sz="2800" b="1" spc="165" dirty="0" err="1">
                <a:solidFill>
                  <a:srgbClr val="774503"/>
                </a:solidFill>
                <a:latin typeface="Sitka Display"/>
                <a:cs typeface="Sitka Display"/>
              </a:rPr>
              <a:t>a</a:t>
            </a:r>
            <a:r>
              <a:rPr sz="2800" b="1" spc="-235" dirty="0">
                <a:solidFill>
                  <a:srgbClr val="774503"/>
                </a:solidFill>
                <a:latin typeface="Sitka Display"/>
                <a:cs typeface="Sitka Display"/>
              </a:rPr>
              <a:t> </a:t>
            </a:r>
            <a:r>
              <a:rPr sz="2800" b="1" spc="-70" dirty="0" err="1">
                <a:solidFill>
                  <a:srgbClr val="774503"/>
                </a:solidFill>
                <a:latin typeface="Sitka Display"/>
                <a:cs typeface="Sitka Display"/>
              </a:rPr>
              <a:t>plas</a:t>
            </a:r>
            <a:r>
              <a:rPr sz="2800" b="1" spc="-60" dirty="0" err="1">
                <a:solidFill>
                  <a:srgbClr val="774503"/>
                </a:solidFill>
                <a:latin typeface="Sitka Display"/>
                <a:cs typeface="Sitka Display"/>
              </a:rPr>
              <a:t>t</a:t>
            </a:r>
            <a:r>
              <a:rPr sz="2800" b="1" spc="-70" dirty="0" err="1">
                <a:solidFill>
                  <a:srgbClr val="774503"/>
                </a:solidFill>
                <a:latin typeface="Sitka Display"/>
                <a:cs typeface="Sitka Display"/>
              </a:rPr>
              <a:t>i</a:t>
            </a:r>
            <a:r>
              <a:rPr sz="2800" b="1" spc="125" dirty="0" err="1">
                <a:solidFill>
                  <a:srgbClr val="774503"/>
                </a:solidFill>
                <a:latin typeface="Sitka Display"/>
                <a:cs typeface="Sitka Display"/>
              </a:rPr>
              <a:t>k</a:t>
            </a:r>
            <a:r>
              <a:rPr lang="en-US" sz="2800" b="1" spc="-140" dirty="0">
                <a:solidFill>
                  <a:srgbClr val="774503"/>
                </a:solidFill>
                <a:latin typeface="Sitka Display"/>
                <a:cs typeface="Sitka Display"/>
              </a:rPr>
              <a:t> </a:t>
            </a:r>
            <a:r>
              <a:rPr sz="2800" b="1" spc="-70" dirty="0" err="1">
                <a:solidFill>
                  <a:srgbClr val="774503"/>
                </a:solidFill>
                <a:latin typeface="Sitka Display"/>
                <a:cs typeface="Sitka Display"/>
              </a:rPr>
              <a:t>S</a:t>
            </a:r>
            <a:r>
              <a:rPr sz="2800" b="1" spc="-55" dirty="0" err="1">
                <a:solidFill>
                  <a:srgbClr val="774503"/>
                </a:solidFill>
                <a:latin typeface="Sitka Display"/>
                <a:cs typeface="Sitka Display"/>
              </a:rPr>
              <a:t>e</a:t>
            </a:r>
            <a:r>
              <a:rPr sz="2800" b="1" spc="-60" dirty="0" err="1">
                <a:solidFill>
                  <a:srgbClr val="774503"/>
                </a:solidFill>
                <a:latin typeface="Sitka Display"/>
                <a:cs typeface="Sitka Display"/>
              </a:rPr>
              <a:t>d</a:t>
            </a:r>
            <a:r>
              <a:rPr sz="2800" b="1" spc="-55" dirty="0" err="1">
                <a:solidFill>
                  <a:srgbClr val="774503"/>
                </a:solidFill>
                <a:latin typeface="Sitka Display"/>
                <a:cs typeface="Sitka Display"/>
              </a:rPr>
              <a:t>o</a:t>
            </a:r>
            <a:r>
              <a:rPr sz="2800" b="1" spc="-60" dirty="0" err="1">
                <a:solidFill>
                  <a:srgbClr val="774503"/>
                </a:solidFill>
                <a:latin typeface="Sitka Display"/>
                <a:cs typeface="Sitka Display"/>
              </a:rPr>
              <a:t>t</a:t>
            </a:r>
            <a:r>
              <a:rPr sz="2800" b="1" spc="-70" dirty="0" err="1">
                <a:solidFill>
                  <a:srgbClr val="774503"/>
                </a:solidFill>
                <a:latin typeface="Sitka Display"/>
                <a:cs typeface="Sitka Display"/>
              </a:rPr>
              <a:t>a</a:t>
            </a:r>
            <a:r>
              <a:rPr sz="2800" b="1" spc="120" dirty="0" err="1">
                <a:solidFill>
                  <a:srgbClr val="774503"/>
                </a:solidFill>
                <a:latin typeface="Sitka Display"/>
                <a:cs typeface="Sitka Display"/>
              </a:rPr>
              <a:t>n</a:t>
            </a:r>
            <a:r>
              <a:rPr sz="2800" b="1" spc="-175" dirty="0">
                <a:solidFill>
                  <a:srgbClr val="774503"/>
                </a:solidFill>
                <a:latin typeface="Sitka Display"/>
                <a:cs typeface="Sitka Display"/>
              </a:rPr>
              <a:t> </a:t>
            </a:r>
            <a:r>
              <a:rPr sz="2800" b="1" spc="-60" dirty="0" err="1">
                <a:solidFill>
                  <a:srgbClr val="774503"/>
                </a:solidFill>
                <a:latin typeface="Sitka Display"/>
                <a:cs typeface="Sitka Display"/>
              </a:rPr>
              <a:t>m</a:t>
            </a:r>
            <a:r>
              <a:rPr sz="2800" b="1" spc="-75" dirty="0" err="1">
                <a:solidFill>
                  <a:srgbClr val="774503"/>
                </a:solidFill>
                <a:latin typeface="Sitka Display"/>
                <a:cs typeface="Sitka Display"/>
              </a:rPr>
              <a:t>i</a:t>
            </a:r>
            <a:r>
              <a:rPr sz="2800" b="1" spc="-55" dirty="0" err="1">
                <a:solidFill>
                  <a:srgbClr val="774503"/>
                </a:solidFill>
                <a:latin typeface="Sitka Display"/>
                <a:cs typeface="Sitka Display"/>
              </a:rPr>
              <a:t>n</a:t>
            </a:r>
            <a:r>
              <a:rPr sz="2800" b="1" spc="-60" dirty="0" err="1">
                <a:solidFill>
                  <a:srgbClr val="774503"/>
                </a:solidFill>
                <a:latin typeface="Sitka Display"/>
                <a:cs typeface="Sitka Display"/>
              </a:rPr>
              <a:t>um</a:t>
            </a:r>
            <a:r>
              <a:rPr sz="2800" b="1" spc="-70" dirty="0" err="1">
                <a:solidFill>
                  <a:srgbClr val="774503"/>
                </a:solidFill>
                <a:latin typeface="Sitka Display"/>
                <a:cs typeface="Sitka Display"/>
              </a:rPr>
              <a:t>a</a:t>
            </a:r>
            <a:r>
              <a:rPr sz="2800" b="1" spc="120" dirty="0" err="1">
                <a:solidFill>
                  <a:srgbClr val="774503"/>
                </a:solidFill>
                <a:latin typeface="Sitka Display"/>
                <a:cs typeface="Sitka Display"/>
              </a:rPr>
              <a:t>n</a:t>
            </a:r>
            <a:r>
              <a:rPr lang="en-US" sz="2800" b="1" spc="120">
                <a:solidFill>
                  <a:srgbClr val="774503"/>
                </a:solidFill>
                <a:latin typeface="Sitka Display"/>
                <a:cs typeface="Sitka Display"/>
              </a:rPr>
              <a:t>.</a:t>
            </a:r>
            <a:endParaRPr sz="2800" dirty="0">
              <a:latin typeface="Sitka Display"/>
              <a:cs typeface="Sitka Display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3840" y="320040"/>
            <a:ext cx="4658360" cy="620775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45580" y="320040"/>
            <a:ext cx="5242560" cy="599693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5821680"/>
            <a:chOff x="0" y="0"/>
            <a:chExt cx="12192000" cy="58216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21679" cy="582168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43500" y="0"/>
              <a:ext cx="7048500" cy="582168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5700" y="584200"/>
            <a:ext cx="10002519" cy="5689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58720" y="0"/>
            <a:ext cx="7274559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0319" y="762000"/>
            <a:ext cx="4371339" cy="524256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77000" y="568959"/>
            <a:ext cx="5715000" cy="54356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37540"/>
              <a:ext cx="7089139" cy="531622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51040" y="0"/>
              <a:ext cx="5140959" cy="685799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77589" y="2963227"/>
            <a:ext cx="3850004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5" dirty="0"/>
              <a:t>T</a:t>
            </a:r>
            <a:r>
              <a:rPr spc="-75" dirty="0"/>
              <a:t>e</a:t>
            </a:r>
            <a:r>
              <a:rPr spc="-80" dirty="0"/>
              <a:t>ri</a:t>
            </a:r>
            <a:r>
              <a:rPr spc="-75" dirty="0"/>
              <a:t>m</a:t>
            </a:r>
            <a:r>
              <a:rPr spc="320" dirty="0"/>
              <a:t>a</a:t>
            </a:r>
            <a:r>
              <a:rPr spc="-390" dirty="0"/>
              <a:t> </a:t>
            </a:r>
            <a:r>
              <a:rPr spc="-120" dirty="0"/>
              <a:t>K</a:t>
            </a:r>
            <a:r>
              <a:rPr spc="-70" dirty="0"/>
              <a:t>a</a:t>
            </a:r>
            <a:r>
              <a:rPr spc="-75" dirty="0"/>
              <a:t>s</a:t>
            </a:r>
            <a:r>
              <a:rPr spc="-100" dirty="0"/>
              <a:t>ih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{2F7D6238-BEB0-C44F-94E3-E99A3EBB05A1}tf10001073</Template>
  <TotalTime>2</TotalTime>
  <Words>34</Words>
  <Application>Microsoft Macintosh PowerPoint</Application>
  <PresentationFormat>Widescreen</PresentationFormat>
  <Paragraphs>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Sitka Display</vt:lpstr>
      <vt:lpstr>Tw Cen MT</vt:lpstr>
      <vt:lpstr>Droplet</vt:lpstr>
      <vt:lpstr>NIRMANA TRIMATRA PLASTIK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Desiana Muryasari</dc:creator>
  <cp:lastModifiedBy>Microsoft Office User</cp:lastModifiedBy>
  <cp:revision>1</cp:revision>
  <dcterms:created xsi:type="dcterms:W3CDTF">2024-04-01T01:16:23Z</dcterms:created>
  <dcterms:modified xsi:type="dcterms:W3CDTF">2024-04-01T01:19:55Z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2023-03-27T00:00:00Z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2024-04-01T00:00:00Z</vt:filetime>
  </property>
</Properties>
</file>