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6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7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AGRARIA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2BFBCD-71AF-E950-680A-4CF82A3BBC5C}"/>
              </a:ext>
            </a:extLst>
          </p:cNvPr>
          <p:cNvSpPr/>
          <p:nvPr/>
        </p:nvSpPr>
        <p:spPr>
          <a:xfrm>
            <a:off x="1538663" y="1845233"/>
            <a:ext cx="6066674" cy="31675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5/1960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air,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agrarian di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system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24 September 1960,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terciptalah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Nasional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Nasionalisme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Agraria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mengusahakan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paling lama 25-35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mendirikan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bangunan-bangunan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lama 30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diperpanjang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keperluan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ulayat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Hasil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224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6242</TotalTime>
  <Words>318</Words>
  <Application>Microsoft Office PowerPoint</Application>
  <PresentationFormat>On-screen Show (4:3)</PresentationFormat>
  <Paragraphs>29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604</cp:revision>
  <cp:lastPrinted>2017-08-29T02:54:51Z</cp:lastPrinted>
  <dcterms:created xsi:type="dcterms:W3CDTF">2010-04-18T12:06:30Z</dcterms:created>
  <dcterms:modified xsi:type="dcterms:W3CDTF">2023-12-29T03:25:57Z</dcterms:modified>
</cp:coreProperties>
</file>