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18" r:id="rId3"/>
    <p:sldId id="331" r:id="rId4"/>
    <p:sldId id="325" r:id="rId5"/>
    <p:sldId id="326" r:id="rId6"/>
    <p:sldId id="329" r:id="rId7"/>
    <p:sldId id="328" r:id="rId8"/>
    <p:sldId id="332" r:id="rId9"/>
    <p:sldId id="333" r:id="rId10"/>
    <p:sldId id="321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07" r:id="rId24"/>
    <p:sldId id="300" r:id="rId25"/>
  </p:sldIdLst>
  <p:sldSz cx="9144000" cy="6858000" type="screen4x3"/>
  <p:notesSz cx="7045325" cy="9345613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763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03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57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Tetapi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pada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awalnya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,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persidangan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harus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tetap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dinyatakan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terbuka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untuk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umum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terlebih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dahulu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sebelum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dinyatakan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tertutup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325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212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alasan-alasan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yang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dikemukakan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putusan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didukung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yurisprudensi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dan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doktrin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.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Ini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berarti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hakim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terikat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pada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putusan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hakim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sebelumnya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,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tapi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hakim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wajib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menggali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,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mengikuti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, dan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memahami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nilai-nilai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hukum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yang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hidup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333333"/>
                </a:solidFill>
                <a:effectLst/>
                <a:latin typeface="Inter"/>
              </a:rPr>
              <a:t>masyarakat</a:t>
            </a:r>
            <a:r>
              <a:rPr lang="en-ID" b="0" i="0" dirty="0">
                <a:solidFill>
                  <a:srgbClr val="333333"/>
                </a:solidFill>
                <a:effectLst/>
                <a:latin typeface="Inter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26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447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33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44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50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523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7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34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43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Peradilan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ulangan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pemeriksaan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ulang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terhadap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putusan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pengadilan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tingkat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pertama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67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Peradilan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ulangan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pemeriksaan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ulang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terhadap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putusan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pengadilan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tingkat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pertama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86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90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RUANG LINGKUP HUKUM ACARA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RUANG LINGKUP HUKUM ACARA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RUANG LINGKUP HUKUM ACARA PERDATA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Pasif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bersikap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menunggu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menjatuhkan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dituntut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Audi et Alteram Partem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keseimbangan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didengar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57741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Ius Curia Novit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wajib memeriksa dan mengadili perkara, meskipun hukum tidak ada atau kurang jelas, serta wajib menggali hukum tidak tertulis untuk memutus perkara berdasar hukum.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26884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Sederhana, Cepat, dan Biaya Ringan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efisien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ini tercantum dalam Undang-Undang Nomor 48 Tahun 2009 tentang Kekuasaan Kehakiman.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84823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Tidak Menggunakan Upaya Paksa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penyelidikan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memanggil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menangkap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menyita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35587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Keterbukaan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mengakses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tertutup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diucapkan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516344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Perdamaian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berdamai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 perdamaian memiliki kekuatan hukum tetap dan tidak dapat diajukan banding atau kasasi.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27761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 Harus Disertai Alasan</a:t>
            </a: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pada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dijadikan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argumentasi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Karena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wibawa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dituntut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271577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Beracara Dikenakan Biaya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kepaniteraan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panggilan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meterai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cuma-cuma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prodeo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izin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melampirkan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723197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Ada Keharusan Mewakilkan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mewakilkan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orang lain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97684504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dipertanggungjawabkan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acara: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Alur Perkara Perdata di Pengadilan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 Pengajuan Gugatan</a:t>
            </a:r>
          </a:p>
          <a:p>
            <a:pPr marL="457200" indent="-457200" algn="l">
              <a:buAutoNum type="arabicPeriod"/>
            </a:pPr>
            <a:r>
              <a:rPr lang="pt-BR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 atau kuasa hukumnya mengajukan gugatan ke Ketua Pengadilan Negeri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disetujui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943659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Alur Perkara Perdata di Pengadilan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 Persidangan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meyelesaikan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dilanjutkan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pembacaan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Pembacaan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Replik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duplik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tergugat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Pembuktian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dimulai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dilanjutkan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dokumen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ahli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Musyawarah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Majelis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Hakim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Pembacaan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C523E0-3393-22AC-85F7-CA396AB35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10121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</a:rPr>
              <a:t>Kedua belah pihak diberi kesempatan menyelesaikan perkara secara damai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2021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Alur Perkara Perdata di Pengadilan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banding,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peninjauan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kembali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Eksekusi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inkracht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eksekusi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C523E0-3393-22AC-85F7-CA396AB35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10121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</a:rPr>
              <a:t>Kedua belah pihak diberi kesempatan menyelesaikan perkara secara damai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484838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6832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generalis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kecuali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specialis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Usaha Negara.</a:t>
            </a:r>
          </a:p>
        </p:txBody>
      </p:sp>
    </p:spTree>
    <p:extLst>
      <p:ext uri="{BB962C8B-B14F-4D97-AF65-F5344CB8AC3E}">
        <p14:creationId xmlns:p14="http://schemas.microsoft.com/office/powerpoint/2010/main" val="548880813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Singkatnya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bgmn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ditaatinya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diselesaikan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16132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Definisi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Wirjono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Prodjodikoro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“Hukum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hrs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berjalannya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Definisi Hukum Acara 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2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Sudikno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Mertokusumo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“Hukum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ditaatinya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hakim.”</a:t>
            </a: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62879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Hukum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orang, agar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diperiksa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dijalankan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dikehendaki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Sumber Hukum Acara Perdata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US" sz="26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Herziene</a:t>
            </a:r>
            <a:r>
              <a:rPr lang="en-US" sz="26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Indonesisch</a:t>
            </a:r>
            <a:r>
              <a:rPr lang="en-US" sz="26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Reglement</a:t>
            </a:r>
            <a:r>
              <a:rPr lang="en-US" sz="26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(HIR)</a:t>
            </a: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Madura.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nl-NL" sz="26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Rechtsreglement voor de Buitengewesten</a:t>
            </a:r>
            <a:r>
              <a:rPr lang="nl-NL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(RBg)</a:t>
            </a:r>
          </a:p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Madura.</a:t>
            </a: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Reglemen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Rv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253479564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Sumber Hukum Acara Perdata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No. 48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2009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Kehakiman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kehakiman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No. 14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1985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Agung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susunan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Agung,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No. 20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1947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Ulangan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Madura,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24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1947.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RBg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199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s.d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205.</a:t>
            </a:r>
          </a:p>
        </p:txBody>
      </p:sp>
    </p:spTree>
    <p:extLst>
      <p:ext uri="{BB962C8B-B14F-4D97-AF65-F5344CB8AC3E}">
        <p14:creationId xmlns:p14="http://schemas.microsoft.com/office/powerpoint/2010/main" val="14955892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Sumber Hukum Acara Perdata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Yurisprudensi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kekosongan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ketidaksempurnaan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6.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7. Adat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8.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9.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Instruksi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Agung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udang-undang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818077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5938</TotalTime>
  <Words>1336</Words>
  <Application>Microsoft Office PowerPoint</Application>
  <PresentationFormat>On-screen Show (4:3)</PresentationFormat>
  <Paragraphs>133</Paragraphs>
  <Slides>24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Cambria</vt:lpstr>
      <vt:lpstr>Google Sans</vt:lpstr>
      <vt:lpstr>Inter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492</cp:revision>
  <cp:lastPrinted>2017-08-29T02:54:51Z</cp:lastPrinted>
  <dcterms:created xsi:type="dcterms:W3CDTF">2010-04-18T12:06:30Z</dcterms:created>
  <dcterms:modified xsi:type="dcterms:W3CDTF">2025-03-19T19:01:48Z</dcterms:modified>
</cp:coreProperties>
</file>