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8" r:id="rId6"/>
    <p:sldId id="261" r:id="rId7"/>
    <p:sldId id="260" r:id="rId8"/>
    <p:sldId id="262" r:id="rId9"/>
    <p:sldId id="263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5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#1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6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7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#8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#9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#10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#1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F36B03-F566-4409-9820-8BCDEE60B312}" type="doc">
      <dgm:prSet loTypeId="urn:microsoft.com/office/officeart/2005/8/layout/hList7#1" loCatId="process" qsTypeId="urn:microsoft.com/office/officeart/2005/8/quickstyle/simple1" qsCatId="simple" csTypeId="urn:microsoft.com/office/officeart/2005/8/colors/colorful1#5" csCatId="colorful" phldr="1"/>
      <dgm:spPr/>
    </dgm:pt>
    <dgm:pt modelId="{947179A7-98C3-4F03-8BC6-7F8093BC7FA7}">
      <dgm:prSet phldrT="[Text]"/>
      <dgm:spPr/>
      <dgm:t>
        <a:bodyPr/>
        <a:lstStyle/>
        <a:p>
          <a:r>
            <a:rPr lang="en-US" dirty="0" err="1" smtClean="0"/>
            <a:t>Rekrutmen</a:t>
          </a:r>
          <a:r>
            <a:rPr lang="en-US" dirty="0" smtClean="0"/>
            <a:t> &amp; </a:t>
          </a:r>
          <a:r>
            <a:rPr lang="en-US" dirty="0" err="1" smtClean="0"/>
            <a:t>Seleksi</a:t>
          </a:r>
          <a:endParaRPr lang="en-US" dirty="0"/>
        </a:p>
      </dgm:t>
    </dgm:pt>
    <dgm:pt modelId="{F9EDC3BC-B776-46F4-9529-21468CBEAE55}" type="parTrans" cxnId="{544F2395-9212-47D9-BA53-78243D1BF029}">
      <dgm:prSet/>
      <dgm:spPr/>
      <dgm:t>
        <a:bodyPr/>
        <a:lstStyle/>
        <a:p>
          <a:endParaRPr lang="en-US"/>
        </a:p>
      </dgm:t>
    </dgm:pt>
    <dgm:pt modelId="{E034FD27-FB66-484D-864C-02EE30D46060}" type="sibTrans" cxnId="{544F2395-9212-47D9-BA53-78243D1BF029}">
      <dgm:prSet/>
      <dgm:spPr/>
      <dgm:t>
        <a:bodyPr/>
        <a:lstStyle/>
        <a:p>
          <a:endParaRPr lang="en-US"/>
        </a:p>
      </dgm:t>
    </dgm:pt>
    <dgm:pt modelId="{BD05D70F-08EF-44D2-BA7D-7D134873DBD2}">
      <dgm:prSet phldrT="[Text]"/>
      <dgm:spPr/>
      <dgm:t>
        <a:bodyPr/>
        <a:lstStyle/>
        <a:p>
          <a:r>
            <a:rPr lang="en-US" dirty="0" err="1" smtClean="0"/>
            <a:t>Pelatihan</a:t>
          </a:r>
          <a:r>
            <a:rPr lang="en-US" dirty="0" smtClean="0"/>
            <a:t> &amp; </a:t>
          </a:r>
          <a:r>
            <a:rPr lang="en-US" dirty="0" err="1" smtClean="0"/>
            <a:t>Pengembangan</a:t>
          </a:r>
          <a:endParaRPr lang="en-US" dirty="0"/>
        </a:p>
      </dgm:t>
    </dgm:pt>
    <dgm:pt modelId="{16840491-7717-4F8A-A7EA-39DB90E0B132}" type="parTrans" cxnId="{6B0AB4F8-2995-400D-8E9B-673CA9D13CE7}">
      <dgm:prSet/>
      <dgm:spPr/>
      <dgm:t>
        <a:bodyPr/>
        <a:lstStyle/>
        <a:p>
          <a:endParaRPr lang="en-US"/>
        </a:p>
      </dgm:t>
    </dgm:pt>
    <dgm:pt modelId="{78B781D0-191D-4EAE-9257-E7741520CE2C}" type="sibTrans" cxnId="{6B0AB4F8-2995-400D-8E9B-673CA9D13CE7}">
      <dgm:prSet/>
      <dgm:spPr/>
      <dgm:t>
        <a:bodyPr/>
        <a:lstStyle/>
        <a:p>
          <a:endParaRPr lang="en-US"/>
        </a:p>
      </dgm:t>
    </dgm:pt>
    <dgm:pt modelId="{A9632910-B74F-45D6-A044-E3BBBC00AAEC}">
      <dgm:prSet phldrT="[Text]"/>
      <dgm:spPr/>
      <dgm:t>
        <a:bodyPr/>
        <a:lstStyle/>
        <a:p>
          <a:r>
            <a:rPr lang="en-US" dirty="0" err="1" smtClean="0"/>
            <a:t>Penilaian</a:t>
          </a:r>
          <a:r>
            <a:rPr lang="en-US" dirty="0" smtClean="0"/>
            <a:t> </a:t>
          </a:r>
          <a:r>
            <a:rPr lang="en-US" dirty="0" err="1" smtClean="0"/>
            <a:t>Kinerja</a:t>
          </a:r>
          <a:endParaRPr lang="en-US" dirty="0"/>
        </a:p>
      </dgm:t>
    </dgm:pt>
    <dgm:pt modelId="{81FC1CC9-B2FA-4640-942A-8E94F5B82901}" type="parTrans" cxnId="{D600B7C9-62C8-420B-8A8F-7FCC5ABBF71E}">
      <dgm:prSet/>
      <dgm:spPr/>
      <dgm:t>
        <a:bodyPr/>
        <a:lstStyle/>
        <a:p>
          <a:endParaRPr lang="en-US"/>
        </a:p>
      </dgm:t>
    </dgm:pt>
    <dgm:pt modelId="{E74542DB-A514-489B-A7DC-C0F64388F9B7}" type="sibTrans" cxnId="{D600B7C9-62C8-420B-8A8F-7FCC5ABBF71E}">
      <dgm:prSet/>
      <dgm:spPr/>
      <dgm:t>
        <a:bodyPr/>
        <a:lstStyle/>
        <a:p>
          <a:endParaRPr lang="en-US"/>
        </a:p>
      </dgm:t>
    </dgm:pt>
    <dgm:pt modelId="{AF6BCE20-5074-46A2-B309-A4AB6F345CEC}">
      <dgm:prSet/>
      <dgm:spPr/>
      <dgm:t>
        <a:bodyPr/>
        <a:lstStyle/>
        <a:p>
          <a:r>
            <a:rPr lang="en-US" dirty="0" err="1" smtClean="0"/>
            <a:t>Kompensasi-Manfaat</a:t>
          </a:r>
          <a:endParaRPr lang="en-US" dirty="0"/>
        </a:p>
      </dgm:t>
    </dgm:pt>
    <dgm:pt modelId="{D5B9A789-FF07-4D88-A8FE-B2AA682D9FC4}" type="parTrans" cxnId="{7F743887-6694-4175-970C-A311BAC65E23}">
      <dgm:prSet/>
      <dgm:spPr/>
      <dgm:t>
        <a:bodyPr/>
        <a:lstStyle/>
        <a:p>
          <a:endParaRPr lang="en-US"/>
        </a:p>
      </dgm:t>
    </dgm:pt>
    <dgm:pt modelId="{9723A69A-3EC7-4F9C-BE39-916D301677E4}" type="sibTrans" cxnId="{7F743887-6694-4175-970C-A311BAC65E23}">
      <dgm:prSet/>
      <dgm:spPr/>
      <dgm:t>
        <a:bodyPr/>
        <a:lstStyle/>
        <a:p>
          <a:endParaRPr lang="en-US"/>
        </a:p>
      </dgm:t>
    </dgm:pt>
    <dgm:pt modelId="{8BF7C911-AE35-4668-A9B6-3B9B5844D907}">
      <dgm:prSet/>
      <dgm:spPr/>
      <dgm:t>
        <a:bodyPr/>
        <a:lstStyle/>
        <a:p>
          <a:r>
            <a:rPr lang="en-US" dirty="0" err="1" smtClean="0"/>
            <a:t>Pemberhentian-Suksesi</a:t>
          </a:r>
          <a:endParaRPr lang="en-US" dirty="0"/>
        </a:p>
      </dgm:t>
    </dgm:pt>
    <dgm:pt modelId="{43619CFB-8F16-49E6-9956-5BF3687788ED}" type="parTrans" cxnId="{8CB28D95-7DCD-4CDA-BEA0-8532E08A1C92}">
      <dgm:prSet/>
      <dgm:spPr/>
      <dgm:t>
        <a:bodyPr/>
        <a:lstStyle/>
        <a:p>
          <a:endParaRPr lang="en-US"/>
        </a:p>
      </dgm:t>
    </dgm:pt>
    <dgm:pt modelId="{8AC03B88-BF0B-4167-956F-4142088ACA50}" type="sibTrans" cxnId="{8CB28D95-7DCD-4CDA-BEA0-8532E08A1C92}">
      <dgm:prSet/>
      <dgm:spPr/>
      <dgm:t>
        <a:bodyPr/>
        <a:lstStyle/>
        <a:p>
          <a:endParaRPr lang="en-US"/>
        </a:p>
      </dgm:t>
    </dgm:pt>
    <dgm:pt modelId="{1EDEED9B-ABAF-424B-8C4D-0F8897FEBB03}">
      <dgm:prSet/>
      <dgm:spPr/>
      <dgm:t>
        <a:bodyPr/>
        <a:lstStyle/>
        <a:p>
          <a:r>
            <a:rPr lang="en-US" dirty="0" err="1" smtClean="0"/>
            <a:t>Penempatan</a:t>
          </a:r>
          <a:endParaRPr lang="en-US" dirty="0"/>
        </a:p>
      </dgm:t>
    </dgm:pt>
    <dgm:pt modelId="{16045035-40E2-4DA2-97D5-43155C758279}" type="parTrans" cxnId="{B289F7BF-22AA-45DF-A863-D63DE2960197}">
      <dgm:prSet/>
      <dgm:spPr/>
    </dgm:pt>
    <dgm:pt modelId="{2EED2835-1E16-4ECB-9A99-D5E0FDC072F4}" type="sibTrans" cxnId="{B289F7BF-22AA-45DF-A863-D63DE2960197}">
      <dgm:prSet/>
      <dgm:spPr/>
    </dgm:pt>
    <dgm:pt modelId="{C876D47D-6D28-406F-A503-54A22C4291E7}" type="pres">
      <dgm:prSet presAssocID="{0EF36B03-F566-4409-9820-8BCDEE60B312}" presName="Name0" presStyleCnt="0">
        <dgm:presLayoutVars>
          <dgm:dir/>
          <dgm:resizeHandles val="exact"/>
        </dgm:presLayoutVars>
      </dgm:prSet>
      <dgm:spPr/>
    </dgm:pt>
    <dgm:pt modelId="{5812C141-31B0-4768-A4A3-DAFCBC5040EF}" type="pres">
      <dgm:prSet presAssocID="{0EF36B03-F566-4409-9820-8BCDEE60B312}" presName="fgShape" presStyleLbl="fgShp" presStyleIdx="0" presStyleCnt="1"/>
      <dgm:spPr/>
    </dgm:pt>
    <dgm:pt modelId="{B44D57BD-B888-45DC-A1BF-3F8835D21BF5}" type="pres">
      <dgm:prSet presAssocID="{0EF36B03-F566-4409-9820-8BCDEE60B312}" presName="linComp" presStyleCnt="0"/>
      <dgm:spPr/>
    </dgm:pt>
    <dgm:pt modelId="{6A2893A9-2252-4B07-AB7E-7C0B0ADDFAE7}" type="pres">
      <dgm:prSet presAssocID="{947179A7-98C3-4F03-8BC6-7F8093BC7FA7}" presName="compNode" presStyleCnt="0"/>
      <dgm:spPr/>
    </dgm:pt>
    <dgm:pt modelId="{65065DFC-4210-48AF-8AB4-DB1616D8C271}" type="pres">
      <dgm:prSet presAssocID="{947179A7-98C3-4F03-8BC6-7F8093BC7FA7}" presName="bkgdShape" presStyleLbl="node1" presStyleIdx="0" presStyleCnt="6"/>
      <dgm:spPr/>
      <dgm:t>
        <a:bodyPr/>
        <a:lstStyle/>
        <a:p>
          <a:endParaRPr lang="en-US"/>
        </a:p>
      </dgm:t>
    </dgm:pt>
    <dgm:pt modelId="{43EE7724-D17A-4E0A-A6F8-043F950505D0}" type="pres">
      <dgm:prSet presAssocID="{947179A7-98C3-4F03-8BC6-7F8093BC7FA7}" presName="nodeTx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339DDE-7E98-4BF9-B5A7-EBE55EAE65C0}" type="pres">
      <dgm:prSet presAssocID="{947179A7-98C3-4F03-8BC6-7F8093BC7FA7}" presName="invisiNode" presStyleLbl="node1" presStyleIdx="0" presStyleCnt="6"/>
      <dgm:spPr/>
    </dgm:pt>
    <dgm:pt modelId="{761A9CD7-55E2-4E76-BE7A-56D20DA1623A}" type="pres">
      <dgm:prSet presAssocID="{947179A7-98C3-4F03-8BC6-7F8093BC7FA7}" presName="imagNode" presStyleLbl="fgImgPlace1" presStyleIdx="0" presStyleCnt="6"/>
      <dgm:spPr/>
    </dgm:pt>
    <dgm:pt modelId="{4320D0C1-50E9-4DA8-B2A6-41937A0743FA}" type="pres">
      <dgm:prSet presAssocID="{E034FD27-FB66-484D-864C-02EE30D46060}" presName="sibTrans" presStyleLbl="sibTrans2D1" presStyleIdx="0" presStyleCnt="0"/>
      <dgm:spPr/>
      <dgm:t>
        <a:bodyPr/>
        <a:lstStyle/>
        <a:p>
          <a:endParaRPr lang="en-US"/>
        </a:p>
      </dgm:t>
    </dgm:pt>
    <dgm:pt modelId="{987F7925-2B2C-474F-9A87-2F7E3892C439}" type="pres">
      <dgm:prSet presAssocID="{1EDEED9B-ABAF-424B-8C4D-0F8897FEBB03}" presName="compNode" presStyleCnt="0"/>
      <dgm:spPr/>
    </dgm:pt>
    <dgm:pt modelId="{09D124EE-49B6-4E71-891C-928EA0C1E703}" type="pres">
      <dgm:prSet presAssocID="{1EDEED9B-ABAF-424B-8C4D-0F8897FEBB03}" presName="bkgdShape" presStyleLbl="node1" presStyleIdx="1" presStyleCnt="6"/>
      <dgm:spPr/>
      <dgm:t>
        <a:bodyPr/>
        <a:lstStyle/>
        <a:p>
          <a:endParaRPr lang="en-US"/>
        </a:p>
      </dgm:t>
    </dgm:pt>
    <dgm:pt modelId="{5815C7FA-214D-4C2F-AF47-A1036EB58056}" type="pres">
      <dgm:prSet presAssocID="{1EDEED9B-ABAF-424B-8C4D-0F8897FEBB03}" presName="nodeTx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88A5F5-7485-4735-8D64-DCD11B21B54E}" type="pres">
      <dgm:prSet presAssocID="{1EDEED9B-ABAF-424B-8C4D-0F8897FEBB03}" presName="invisiNode" presStyleLbl="node1" presStyleIdx="1" presStyleCnt="6"/>
      <dgm:spPr/>
    </dgm:pt>
    <dgm:pt modelId="{784CEE6F-CB9A-4119-A7DC-D83637411FD5}" type="pres">
      <dgm:prSet presAssocID="{1EDEED9B-ABAF-424B-8C4D-0F8897FEBB03}" presName="imagNode" presStyleLbl="fgImgPlace1" presStyleIdx="1" presStyleCnt="6"/>
      <dgm:spPr/>
    </dgm:pt>
    <dgm:pt modelId="{489248F4-49B9-4A33-A87E-054E622396A0}" type="pres">
      <dgm:prSet presAssocID="{2EED2835-1E16-4ECB-9A99-D5E0FDC072F4}" presName="sibTrans" presStyleLbl="sibTrans2D1" presStyleIdx="0" presStyleCnt="0"/>
      <dgm:spPr/>
    </dgm:pt>
    <dgm:pt modelId="{569EA8DB-F1B7-40A2-9886-2EE445C42602}" type="pres">
      <dgm:prSet presAssocID="{BD05D70F-08EF-44D2-BA7D-7D134873DBD2}" presName="compNode" presStyleCnt="0"/>
      <dgm:spPr/>
    </dgm:pt>
    <dgm:pt modelId="{A235D078-CE8F-479E-AB3E-856981EAA641}" type="pres">
      <dgm:prSet presAssocID="{BD05D70F-08EF-44D2-BA7D-7D134873DBD2}" presName="bkgdShape" presStyleLbl="node1" presStyleIdx="2" presStyleCnt="6"/>
      <dgm:spPr/>
      <dgm:t>
        <a:bodyPr/>
        <a:lstStyle/>
        <a:p>
          <a:endParaRPr lang="en-US"/>
        </a:p>
      </dgm:t>
    </dgm:pt>
    <dgm:pt modelId="{57602664-EF4E-40E3-9DB6-D5976771AD99}" type="pres">
      <dgm:prSet presAssocID="{BD05D70F-08EF-44D2-BA7D-7D134873DBD2}" presName="nodeTx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3115B5-52FA-4E28-94C9-8E9ACD36E2F9}" type="pres">
      <dgm:prSet presAssocID="{BD05D70F-08EF-44D2-BA7D-7D134873DBD2}" presName="invisiNode" presStyleLbl="node1" presStyleIdx="2" presStyleCnt="6"/>
      <dgm:spPr/>
    </dgm:pt>
    <dgm:pt modelId="{F76D35D3-3AB9-4FBA-AD9E-C6A4F087EAD8}" type="pres">
      <dgm:prSet presAssocID="{BD05D70F-08EF-44D2-BA7D-7D134873DBD2}" presName="imagNode" presStyleLbl="fgImgPlace1" presStyleIdx="2" presStyleCnt="6"/>
      <dgm:spPr/>
    </dgm:pt>
    <dgm:pt modelId="{BE90AA41-0BD0-4B33-B251-4ECA8CFBBDCD}" type="pres">
      <dgm:prSet presAssocID="{78B781D0-191D-4EAE-9257-E7741520CE2C}" presName="sibTrans" presStyleLbl="sibTrans2D1" presStyleIdx="0" presStyleCnt="0"/>
      <dgm:spPr/>
      <dgm:t>
        <a:bodyPr/>
        <a:lstStyle/>
        <a:p>
          <a:endParaRPr lang="en-US"/>
        </a:p>
      </dgm:t>
    </dgm:pt>
    <dgm:pt modelId="{97294E11-714C-465E-936A-91F06184A69B}" type="pres">
      <dgm:prSet presAssocID="{A9632910-B74F-45D6-A044-E3BBBC00AAEC}" presName="compNode" presStyleCnt="0"/>
      <dgm:spPr/>
    </dgm:pt>
    <dgm:pt modelId="{28B4693B-B5A9-417A-95C4-4E57D7F65A5D}" type="pres">
      <dgm:prSet presAssocID="{A9632910-B74F-45D6-A044-E3BBBC00AAEC}" presName="bkgdShape" presStyleLbl="node1" presStyleIdx="3" presStyleCnt="6"/>
      <dgm:spPr/>
      <dgm:t>
        <a:bodyPr/>
        <a:lstStyle/>
        <a:p>
          <a:endParaRPr lang="en-US"/>
        </a:p>
      </dgm:t>
    </dgm:pt>
    <dgm:pt modelId="{CC17513E-0505-4B73-A159-ABD92826B475}" type="pres">
      <dgm:prSet presAssocID="{A9632910-B74F-45D6-A044-E3BBBC00AAEC}" presName="nodeTx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56918F-82BE-454A-8981-0A95E74F732C}" type="pres">
      <dgm:prSet presAssocID="{A9632910-B74F-45D6-A044-E3BBBC00AAEC}" presName="invisiNode" presStyleLbl="node1" presStyleIdx="3" presStyleCnt="6"/>
      <dgm:spPr/>
    </dgm:pt>
    <dgm:pt modelId="{07B225D6-38BC-4CDC-B179-74FD1B5BD609}" type="pres">
      <dgm:prSet presAssocID="{A9632910-B74F-45D6-A044-E3BBBC00AAEC}" presName="imagNode" presStyleLbl="fgImgPlace1" presStyleIdx="3" presStyleCnt="6"/>
      <dgm:spPr/>
    </dgm:pt>
    <dgm:pt modelId="{7E7CF234-43B0-4428-AED9-68750829AD19}" type="pres">
      <dgm:prSet presAssocID="{E74542DB-A514-489B-A7DC-C0F64388F9B7}" presName="sibTrans" presStyleLbl="sibTrans2D1" presStyleIdx="0" presStyleCnt="0"/>
      <dgm:spPr/>
      <dgm:t>
        <a:bodyPr/>
        <a:lstStyle/>
        <a:p>
          <a:endParaRPr lang="en-US"/>
        </a:p>
      </dgm:t>
    </dgm:pt>
    <dgm:pt modelId="{26F330A2-178F-481D-A444-B34B76F268C6}" type="pres">
      <dgm:prSet presAssocID="{AF6BCE20-5074-46A2-B309-A4AB6F345CEC}" presName="compNode" presStyleCnt="0"/>
      <dgm:spPr/>
    </dgm:pt>
    <dgm:pt modelId="{E4FA80EE-BCD0-46A1-ADBD-33034B09C823}" type="pres">
      <dgm:prSet presAssocID="{AF6BCE20-5074-46A2-B309-A4AB6F345CEC}" presName="bkgdShape" presStyleLbl="node1" presStyleIdx="4" presStyleCnt="6"/>
      <dgm:spPr/>
      <dgm:t>
        <a:bodyPr/>
        <a:lstStyle/>
        <a:p>
          <a:endParaRPr lang="en-US"/>
        </a:p>
      </dgm:t>
    </dgm:pt>
    <dgm:pt modelId="{4FB471FF-297B-4B49-B5E8-DF56055C52E5}" type="pres">
      <dgm:prSet presAssocID="{AF6BCE20-5074-46A2-B309-A4AB6F345CEC}" presName="nodeTx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9BA2EB-55C1-4492-8441-D0FACCC8B3AA}" type="pres">
      <dgm:prSet presAssocID="{AF6BCE20-5074-46A2-B309-A4AB6F345CEC}" presName="invisiNode" presStyleLbl="node1" presStyleIdx="4" presStyleCnt="6"/>
      <dgm:spPr/>
    </dgm:pt>
    <dgm:pt modelId="{40D7803C-DADC-40A7-80D4-A3A418B07CA9}" type="pres">
      <dgm:prSet presAssocID="{AF6BCE20-5074-46A2-B309-A4AB6F345CEC}" presName="imagNode" presStyleLbl="fgImgPlace1" presStyleIdx="4" presStyleCnt="6"/>
      <dgm:spPr/>
    </dgm:pt>
    <dgm:pt modelId="{276D3EBA-D222-44F9-A36B-E5CAD9E4C213}" type="pres">
      <dgm:prSet presAssocID="{9723A69A-3EC7-4F9C-BE39-916D301677E4}" presName="sibTrans" presStyleLbl="sibTrans2D1" presStyleIdx="0" presStyleCnt="0"/>
      <dgm:spPr/>
      <dgm:t>
        <a:bodyPr/>
        <a:lstStyle/>
        <a:p>
          <a:endParaRPr lang="en-US"/>
        </a:p>
      </dgm:t>
    </dgm:pt>
    <dgm:pt modelId="{C10D3636-EC7A-416B-B398-1401284A93BF}" type="pres">
      <dgm:prSet presAssocID="{8BF7C911-AE35-4668-A9B6-3B9B5844D907}" presName="compNode" presStyleCnt="0"/>
      <dgm:spPr/>
    </dgm:pt>
    <dgm:pt modelId="{75AFB557-A401-431D-89D5-9C55466BDD24}" type="pres">
      <dgm:prSet presAssocID="{8BF7C911-AE35-4668-A9B6-3B9B5844D907}" presName="bkgdShape" presStyleLbl="node1" presStyleIdx="5" presStyleCnt="6"/>
      <dgm:spPr/>
      <dgm:t>
        <a:bodyPr/>
        <a:lstStyle/>
        <a:p>
          <a:endParaRPr lang="en-US"/>
        </a:p>
      </dgm:t>
    </dgm:pt>
    <dgm:pt modelId="{51AD573B-D308-4B08-8D30-93ECC5DC593F}" type="pres">
      <dgm:prSet presAssocID="{8BF7C911-AE35-4668-A9B6-3B9B5844D907}" presName="nodeTx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2FFCD5-78C3-4E9A-B074-9951BAEF83F4}" type="pres">
      <dgm:prSet presAssocID="{8BF7C911-AE35-4668-A9B6-3B9B5844D907}" presName="invisiNode" presStyleLbl="node1" presStyleIdx="5" presStyleCnt="6"/>
      <dgm:spPr/>
    </dgm:pt>
    <dgm:pt modelId="{4FEF04F6-BD94-42F2-8971-5C324DACADB5}" type="pres">
      <dgm:prSet presAssocID="{8BF7C911-AE35-4668-A9B6-3B9B5844D907}" presName="imagNode" presStyleLbl="fgImgPlace1" presStyleIdx="5" presStyleCnt="6"/>
      <dgm:spPr/>
    </dgm:pt>
  </dgm:ptLst>
  <dgm:cxnLst>
    <dgm:cxn modelId="{0F4B2D68-3B6F-436E-96B7-5C41933CBB25}" type="presOf" srcId="{E034FD27-FB66-484D-864C-02EE30D46060}" destId="{4320D0C1-50E9-4DA8-B2A6-41937A0743FA}" srcOrd="0" destOrd="0" presId="urn:microsoft.com/office/officeart/2005/8/layout/hList7#1"/>
    <dgm:cxn modelId="{544F2395-9212-47D9-BA53-78243D1BF029}" srcId="{0EF36B03-F566-4409-9820-8BCDEE60B312}" destId="{947179A7-98C3-4F03-8BC6-7F8093BC7FA7}" srcOrd="0" destOrd="0" parTransId="{F9EDC3BC-B776-46F4-9529-21468CBEAE55}" sibTransId="{E034FD27-FB66-484D-864C-02EE30D46060}"/>
    <dgm:cxn modelId="{2E264822-EFDD-4992-9A69-01B7E99611F1}" type="presOf" srcId="{947179A7-98C3-4F03-8BC6-7F8093BC7FA7}" destId="{65065DFC-4210-48AF-8AB4-DB1616D8C271}" srcOrd="0" destOrd="0" presId="urn:microsoft.com/office/officeart/2005/8/layout/hList7#1"/>
    <dgm:cxn modelId="{6D6EC485-92A5-4C20-A028-804F1B9D6D5F}" type="presOf" srcId="{2EED2835-1E16-4ECB-9A99-D5E0FDC072F4}" destId="{489248F4-49B9-4A33-A87E-054E622396A0}" srcOrd="0" destOrd="0" presId="urn:microsoft.com/office/officeart/2005/8/layout/hList7#1"/>
    <dgm:cxn modelId="{AE63E512-C6EB-4692-AEE7-C4C69A5B8F66}" type="presOf" srcId="{AF6BCE20-5074-46A2-B309-A4AB6F345CEC}" destId="{4FB471FF-297B-4B49-B5E8-DF56055C52E5}" srcOrd="1" destOrd="0" presId="urn:microsoft.com/office/officeart/2005/8/layout/hList7#1"/>
    <dgm:cxn modelId="{71992DA2-AD23-4A61-BE8B-E44D5BD1A4FE}" type="presOf" srcId="{BD05D70F-08EF-44D2-BA7D-7D134873DBD2}" destId="{A235D078-CE8F-479E-AB3E-856981EAA641}" srcOrd="0" destOrd="0" presId="urn:microsoft.com/office/officeart/2005/8/layout/hList7#1"/>
    <dgm:cxn modelId="{6B0AB4F8-2995-400D-8E9B-673CA9D13CE7}" srcId="{0EF36B03-F566-4409-9820-8BCDEE60B312}" destId="{BD05D70F-08EF-44D2-BA7D-7D134873DBD2}" srcOrd="2" destOrd="0" parTransId="{16840491-7717-4F8A-A7EA-39DB90E0B132}" sibTransId="{78B781D0-191D-4EAE-9257-E7741520CE2C}"/>
    <dgm:cxn modelId="{8CB28D95-7DCD-4CDA-BEA0-8532E08A1C92}" srcId="{0EF36B03-F566-4409-9820-8BCDEE60B312}" destId="{8BF7C911-AE35-4668-A9B6-3B9B5844D907}" srcOrd="5" destOrd="0" parTransId="{43619CFB-8F16-49E6-9956-5BF3687788ED}" sibTransId="{8AC03B88-BF0B-4167-956F-4142088ACA50}"/>
    <dgm:cxn modelId="{CFAC17DB-6097-4A96-8052-75F73AEDEB07}" type="presOf" srcId="{AF6BCE20-5074-46A2-B309-A4AB6F345CEC}" destId="{E4FA80EE-BCD0-46A1-ADBD-33034B09C823}" srcOrd="0" destOrd="0" presId="urn:microsoft.com/office/officeart/2005/8/layout/hList7#1"/>
    <dgm:cxn modelId="{774943FB-9186-4C5B-BC0E-19BB2E686061}" type="presOf" srcId="{BD05D70F-08EF-44D2-BA7D-7D134873DBD2}" destId="{57602664-EF4E-40E3-9DB6-D5976771AD99}" srcOrd="1" destOrd="0" presId="urn:microsoft.com/office/officeart/2005/8/layout/hList7#1"/>
    <dgm:cxn modelId="{7F743887-6694-4175-970C-A311BAC65E23}" srcId="{0EF36B03-F566-4409-9820-8BCDEE60B312}" destId="{AF6BCE20-5074-46A2-B309-A4AB6F345CEC}" srcOrd="4" destOrd="0" parTransId="{D5B9A789-FF07-4D88-A8FE-B2AA682D9FC4}" sibTransId="{9723A69A-3EC7-4F9C-BE39-916D301677E4}"/>
    <dgm:cxn modelId="{D600B7C9-62C8-420B-8A8F-7FCC5ABBF71E}" srcId="{0EF36B03-F566-4409-9820-8BCDEE60B312}" destId="{A9632910-B74F-45D6-A044-E3BBBC00AAEC}" srcOrd="3" destOrd="0" parTransId="{81FC1CC9-B2FA-4640-942A-8E94F5B82901}" sibTransId="{E74542DB-A514-489B-A7DC-C0F64388F9B7}"/>
    <dgm:cxn modelId="{B289F7BF-22AA-45DF-A863-D63DE2960197}" srcId="{0EF36B03-F566-4409-9820-8BCDEE60B312}" destId="{1EDEED9B-ABAF-424B-8C4D-0F8897FEBB03}" srcOrd="1" destOrd="0" parTransId="{16045035-40E2-4DA2-97D5-43155C758279}" sibTransId="{2EED2835-1E16-4ECB-9A99-D5E0FDC072F4}"/>
    <dgm:cxn modelId="{67BE51E8-4048-4C80-9D4A-AF07F65A5A80}" type="presOf" srcId="{9723A69A-3EC7-4F9C-BE39-916D301677E4}" destId="{276D3EBA-D222-44F9-A36B-E5CAD9E4C213}" srcOrd="0" destOrd="0" presId="urn:microsoft.com/office/officeart/2005/8/layout/hList7#1"/>
    <dgm:cxn modelId="{5098DEA1-0955-4F84-82C4-8A35857321D1}" type="presOf" srcId="{947179A7-98C3-4F03-8BC6-7F8093BC7FA7}" destId="{43EE7724-D17A-4E0A-A6F8-043F950505D0}" srcOrd="1" destOrd="0" presId="urn:microsoft.com/office/officeart/2005/8/layout/hList7#1"/>
    <dgm:cxn modelId="{831E19DC-FB5F-4F15-83CF-782AE58A9F3D}" type="presOf" srcId="{A9632910-B74F-45D6-A044-E3BBBC00AAEC}" destId="{CC17513E-0505-4B73-A159-ABD92826B475}" srcOrd="1" destOrd="0" presId="urn:microsoft.com/office/officeart/2005/8/layout/hList7#1"/>
    <dgm:cxn modelId="{3BB9698E-97F0-4C2C-8D20-FBC1FBB326E3}" type="presOf" srcId="{1EDEED9B-ABAF-424B-8C4D-0F8897FEBB03}" destId="{5815C7FA-214D-4C2F-AF47-A1036EB58056}" srcOrd="1" destOrd="0" presId="urn:microsoft.com/office/officeart/2005/8/layout/hList7#1"/>
    <dgm:cxn modelId="{F5807F0D-7BE0-4836-8D69-8284686697D5}" type="presOf" srcId="{E74542DB-A514-489B-A7DC-C0F64388F9B7}" destId="{7E7CF234-43B0-4428-AED9-68750829AD19}" srcOrd="0" destOrd="0" presId="urn:microsoft.com/office/officeart/2005/8/layout/hList7#1"/>
    <dgm:cxn modelId="{F1BEF8BF-CF24-48DF-9B55-44B5A54C5C48}" type="presOf" srcId="{8BF7C911-AE35-4668-A9B6-3B9B5844D907}" destId="{75AFB557-A401-431D-89D5-9C55466BDD24}" srcOrd="0" destOrd="0" presId="urn:microsoft.com/office/officeart/2005/8/layout/hList7#1"/>
    <dgm:cxn modelId="{BFBA81C6-5630-44CE-A783-13F6E0EF1D8A}" type="presOf" srcId="{0EF36B03-F566-4409-9820-8BCDEE60B312}" destId="{C876D47D-6D28-406F-A503-54A22C4291E7}" srcOrd="0" destOrd="0" presId="urn:microsoft.com/office/officeart/2005/8/layout/hList7#1"/>
    <dgm:cxn modelId="{752E5C70-5E97-456D-8A70-B99FA31EA2AA}" type="presOf" srcId="{A9632910-B74F-45D6-A044-E3BBBC00AAEC}" destId="{28B4693B-B5A9-417A-95C4-4E57D7F65A5D}" srcOrd="0" destOrd="0" presId="urn:microsoft.com/office/officeart/2005/8/layout/hList7#1"/>
    <dgm:cxn modelId="{FF16E9B1-62E7-4569-8F74-9DA4383C4492}" type="presOf" srcId="{8BF7C911-AE35-4668-A9B6-3B9B5844D907}" destId="{51AD573B-D308-4B08-8D30-93ECC5DC593F}" srcOrd="1" destOrd="0" presId="urn:microsoft.com/office/officeart/2005/8/layout/hList7#1"/>
    <dgm:cxn modelId="{F07B06D6-8D10-4824-87EF-1529040E8391}" type="presOf" srcId="{78B781D0-191D-4EAE-9257-E7741520CE2C}" destId="{BE90AA41-0BD0-4B33-B251-4ECA8CFBBDCD}" srcOrd="0" destOrd="0" presId="urn:microsoft.com/office/officeart/2005/8/layout/hList7#1"/>
    <dgm:cxn modelId="{B02E3BAF-F9E5-4E21-BAAF-B2411F51941E}" type="presOf" srcId="{1EDEED9B-ABAF-424B-8C4D-0F8897FEBB03}" destId="{09D124EE-49B6-4E71-891C-928EA0C1E703}" srcOrd="0" destOrd="0" presId="urn:microsoft.com/office/officeart/2005/8/layout/hList7#1"/>
    <dgm:cxn modelId="{1A7B5756-D1B0-498F-98B8-B79D7C18F0DF}" type="presParOf" srcId="{C876D47D-6D28-406F-A503-54A22C4291E7}" destId="{5812C141-31B0-4768-A4A3-DAFCBC5040EF}" srcOrd="0" destOrd="0" presId="urn:microsoft.com/office/officeart/2005/8/layout/hList7#1"/>
    <dgm:cxn modelId="{2D8F270F-285D-485F-A6D1-DB6043647134}" type="presParOf" srcId="{C876D47D-6D28-406F-A503-54A22C4291E7}" destId="{B44D57BD-B888-45DC-A1BF-3F8835D21BF5}" srcOrd="1" destOrd="0" presId="urn:microsoft.com/office/officeart/2005/8/layout/hList7#1"/>
    <dgm:cxn modelId="{77C7308A-38BA-49A6-A62A-AFB5A20E820B}" type="presParOf" srcId="{B44D57BD-B888-45DC-A1BF-3F8835D21BF5}" destId="{6A2893A9-2252-4B07-AB7E-7C0B0ADDFAE7}" srcOrd="0" destOrd="0" presId="urn:microsoft.com/office/officeart/2005/8/layout/hList7#1"/>
    <dgm:cxn modelId="{4D265616-0053-410C-ADBE-EA17052A4428}" type="presParOf" srcId="{6A2893A9-2252-4B07-AB7E-7C0B0ADDFAE7}" destId="{65065DFC-4210-48AF-8AB4-DB1616D8C271}" srcOrd="0" destOrd="0" presId="urn:microsoft.com/office/officeart/2005/8/layout/hList7#1"/>
    <dgm:cxn modelId="{7110DCEA-C8DB-4DC6-B7DF-593AF53263D0}" type="presParOf" srcId="{6A2893A9-2252-4B07-AB7E-7C0B0ADDFAE7}" destId="{43EE7724-D17A-4E0A-A6F8-043F950505D0}" srcOrd="1" destOrd="0" presId="urn:microsoft.com/office/officeart/2005/8/layout/hList7#1"/>
    <dgm:cxn modelId="{EB909D85-013A-4A99-8179-8D086B5BB8E8}" type="presParOf" srcId="{6A2893A9-2252-4B07-AB7E-7C0B0ADDFAE7}" destId="{28339DDE-7E98-4BF9-B5A7-EBE55EAE65C0}" srcOrd="2" destOrd="0" presId="urn:microsoft.com/office/officeart/2005/8/layout/hList7#1"/>
    <dgm:cxn modelId="{2588BD1C-29E9-4845-8E6E-E8EA43900441}" type="presParOf" srcId="{6A2893A9-2252-4B07-AB7E-7C0B0ADDFAE7}" destId="{761A9CD7-55E2-4E76-BE7A-56D20DA1623A}" srcOrd="3" destOrd="0" presId="urn:microsoft.com/office/officeart/2005/8/layout/hList7#1"/>
    <dgm:cxn modelId="{B82B3D95-EFE8-484D-B92C-33842D6BC89A}" type="presParOf" srcId="{B44D57BD-B888-45DC-A1BF-3F8835D21BF5}" destId="{4320D0C1-50E9-4DA8-B2A6-41937A0743FA}" srcOrd="1" destOrd="0" presId="urn:microsoft.com/office/officeart/2005/8/layout/hList7#1"/>
    <dgm:cxn modelId="{ADD60F2C-A0F5-4D06-8A7E-D5DAC7C03E3C}" type="presParOf" srcId="{B44D57BD-B888-45DC-A1BF-3F8835D21BF5}" destId="{987F7925-2B2C-474F-9A87-2F7E3892C439}" srcOrd="2" destOrd="0" presId="urn:microsoft.com/office/officeart/2005/8/layout/hList7#1"/>
    <dgm:cxn modelId="{647BD1F8-1D47-48B8-9F2C-73C1D5182774}" type="presParOf" srcId="{987F7925-2B2C-474F-9A87-2F7E3892C439}" destId="{09D124EE-49B6-4E71-891C-928EA0C1E703}" srcOrd="0" destOrd="0" presId="urn:microsoft.com/office/officeart/2005/8/layout/hList7#1"/>
    <dgm:cxn modelId="{F6C129F3-D278-44A8-B284-1A494F3B8AC2}" type="presParOf" srcId="{987F7925-2B2C-474F-9A87-2F7E3892C439}" destId="{5815C7FA-214D-4C2F-AF47-A1036EB58056}" srcOrd="1" destOrd="0" presId="urn:microsoft.com/office/officeart/2005/8/layout/hList7#1"/>
    <dgm:cxn modelId="{856C73DA-03C2-45C6-B9C8-147FB779FC95}" type="presParOf" srcId="{987F7925-2B2C-474F-9A87-2F7E3892C439}" destId="{FB88A5F5-7485-4735-8D64-DCD11B21B54E}" srcOrd="2" destOrd="0" presId="urn:microsoft.com/office/officeart/2005/8/layout/hList7#1"/>
    <dgm:cxn modelId="{0CBAD686-3268-45FD-9ABE-7DB79C5D2625}" type="presParOf" srcId="{987F7925-2B2C-474F-9A87-2F7E3892C439}" destId="{784CEE6F-CB9A-4119-A7DC-D83637411FD5}" srcOrd="3" destOrd="0" presId="urn:microsoft.com/office/officeart/2005/8/layout/hList7#1"/>
    <dgm:cxn modelId="{07B1582F-2203-455A-849E-A87F4316F302}" type="presParOf" srcId="{B44D57BD-B888-45DC-A1BF-3F8835D21BF5}" destId="{489248F4-49B9-4A33-A87E-054E622396A0}" srcOrd="3" destOrd="0" presId="urn:microsoft.com/office/officeart/2005/8/layout/hList7#1"/>
    <dgm:cxn modelId="{DE2E7BCE-570D-4B90-8E5E-1CFC8CA88A27}" type="presParOf" srcId="{B44D57BD-B888-45DC-A1BF-3F8835D21BF5}" destId="{569EA8DB-F1B7-40A2-9886-2EE445C42602}" srcOrd="4" destOrd="0" presId="urn:microsoft.com/office/officeart/2005/8/layout/hList7#1"/>
    <dgm:cxn modelId="{9D826595-FF11-4FF3-B944-77AEEE2366F3}" type="presParOf" srcId="{569EA8DB-F1B7-40A2-9886-2EE445C42602}" destId="{A235D078-CE8F-479E-AB3E-856981EAA641}" srcOrd="0" destOrd="0" presId="urn:microsoft.com/office/officeart/2005/8/layout/hList7#1"/>
    <dgm:cxn modelId="{65024921-3462-457B-9924-38609EF6FD1A}" type="presParOf" srcId="{569EA8DB-F1B7-40A2-9886-2EE445C42602}" destId="{57602664-EF4E-40E3-9DB6-D5976771AD99}" srcOrd="1" destOrd="0" presId="urn:microsoft.com/office/officeart/2005/8/layout/hList7#1"/>
    <dgm:cxn modelId="{189CAFE8-9554-45A8-B983-9624A132D2A2}" type="presParOf" srcId="{569EA8DB-F1B7-40A2-9886-2EE445C42602}" destId="{BB3115B5-52FA-4E28-94C9-8E9ACD36E2F9}" srcOrd="2" destOrd="0" presId="urn:microsoft.com/office/officeart/2005/8/layout/hList7#1"/>
    <dgm:cxn modelId="{0B87FDA3-F61C-4F0B-9AEB-0A95099855B5}" type="presParOf" srcId="{569EA8DB-F1B7-40A2-9886-2EE445C42602}" destId="{F76D35D3-3AB9-4FBA-AD9E-C6A4F087EAD8}" srcOrd="3" destOrd="0" presId="urn:microsoft.com/office/officeart/2005/8/layout/hList7#1"/>
    <dgm:cxn modelId="{45AABCB7-666D-4F4B-B109-0354DE9D284B}" type="presParOf" srcId="{B44D57BD-B888-45DC-A1BF-3F8835D21BF5}" destId="{BE90AA41-0BD0-4B33-B251-4ECA8CFBBDCD}" srcOrd="5" destOrd="0" presId="urn:microsoft.com/office/officeart/2005/8/layout/hList7#1"/>
    <dgm:cxn modelId="{579EA481-927A-4EFB-B15D-379AC82A3A51}" type="presParOf" srcId="{B44D57BD-B888-45DC-A1BF-3F8835D21BF5}" destId="{97294E11-714C-465E-936A-91F06184A69B}" srcOrd="6" destOrd="0" presId="urn:microsoft.com/office/officeart/2005/8/layout/hList7#1"/>
    <dgm:cxn modelId="{BE0D8D71-CBDC-41BB-B769-81321ADCE998}" type="presParOf" srcId="{97294E11-714C-465E-936A-91F06184A69B}" destId="{28B4693B-B5A9-417A-95C4-4E57D7F65A5D}" srcOrd="0" destOrd="0" presId="urn:microsoft.com/office/officeart/2005/8/layout/hList7#1"/>
    <dgm:cxn modelId="{C450EDF5-03BD-4A67-A278-70DF2B7CB243}" type="presParOf" srcId="{97294E11-714C-465E-936A-91F06184A69B}" destId="{CC17513E-0505-4B73-A159-ABD92826B475}" srcOrd="1" destOrd="0" presId="urn:microsoft.com/office/officeart/2005/8/layout/hList7#1"/>
    <dgm:cxn modelId="{B16239B0-DA7D-4A0E-B03C-2B15FC308CF2}" type="presParOf" srcId="{97294E11-714C-465E-936A-91F06184A69B}" destId="{2356918F-82BE-454A-8981-0A95E74F732C}" srcOrd="2" destOrd="0" presId="urn:microsoft.com/office/officeart/2005/8/layout/hList7#1"/>
    <dgm:cxn modelId="{BF6882FF-9162-4C6A-BB41-C891919DF458}" type="presParOf" srcId="{97294E11-714C-465E-936A-91F06184A69B}" destId="{07B225D6-38BC-4CDC-B179-74FD1B5BD609}" srcOrd="3" destOrd="0" presId="urn:microsoft.com/office/officeart/2005/8/layout/hList7#1"/>
    <dgm:cxn modelId="{D153F3B5-5F45-4F0E-9471-952351477136}" type="presParOf" srcId="{B44D57BD-B888-45DC-A1BF-3F8835D21BF5}" destId="{7E7CF234-43B0-4428-AED9-68750829AD19}" srcOrd="7" destOrd="0" presId="urn:microsoft.com/office/officeart/2005/8/layout/hList7#1"/>
    <dgm:cxn modelId="{1E3AF805-5BA8-447D-B03A-AE8760F4C25E}" type="presParOf" srcId="{B44D57BD-B888-45DC-A1BF-3F8835D21BF5}" destId="{26F330A2-178F-481D-A444-B34B76F268C6}" srcOrd="8" destOrd="0" presId="urn:microsoft.com/office/officeart/2005/8/layout/hList7#1"/>
    <dgm:cxn modelId="{02AAB93A-5A53-4D11-B581-827FBB15F16E}" type="presParOf" srcId="{26F330A2-178F-481D-A444-B34B76F268C6}" destId="{E4FA80EE-BCD0-46A1-ADBD-33034B09C823}" srcOrd="0" destOrd="0" presId="urn:microsoft.com/office/officeart/2005/8/layout/hList7#1"/>
    <dgm:cxn modelId="{4E650C16-1685-4CF2-8CD7-12C366977B91}" type="presParOf" srcId="{26F330A2-178F-481D-A444-B34B76F268C6}" destId="{4FB471FF-297B-4B49-B5E8-DF56055C52E5}" srcOrd="1" destOrd="0" presId="urn:microsoft.com/office/officeart/2005/8/layout/hList7#1"/>
    <dgm:cxn modelId="{AB7901F8-2593-48FD-9EA0-6A09C2EC5E0B}" type="presParOf" srcId="{26F330A2-178F-481D-A444-B34B76F268C6}" destId="{A19BA2EB-55C1-4492-8441-D0FACCC8B3AA}" srcOrd="2" destOrd="0" presId="urn:microsoft.com/office/officeart/2005/8/layout/hList7#1"/>
    <dgm:cxn modelId="{DAFE6C94-5189-41D2-96A4-23F623BD7E53}" type="presParOf" srcId="{26F330A2-178F-481D-A444-B34B76F268C6}" destId="{40D7803C-DADC-40A7-80D4-A3A418B07CA9}" srcOrd="3" destOrd="0" presId="urn:microsoft.com/office/officeart/2005/8/layout/hList7#1"/>
    <dgm:cxn modelId="{80D8707E-8668-4BF0-A9F0-05AEFEA882FA}" type="presParOf" srcId="{B44D57BD-B888-45DC-A1BF-3F8835D21BF5}" destId="{276D3EBA-D222-44F9-A36B-E5CAD9E4C213}" srcOrd="9" destOrd="0" presId="urn:microsoft.com/office/officeart/2005/8/layout/hList7#1"/>
    <dgm:cxn modelId="{C5A9FC3D-DF6E-45F5-BD60-B1459D268758}" type="presParOf" srcId="{B44D57BD-B888-45DC-A1BF-3F8835D21BF5}" destId="{C10D3636-EC7A-416B-B398-1401284A93BF}" srcOrd="10" destOrd="0" presId="urn:microsoft.com/office/officeart/2005/8/layout/hList7#1"/>
    <dgm:cxn modelId="{5EC6803A-257B-4075-8386-65D90B6D9521}" type="presParOf" srcId="{C10D3636-EC7A-416B-B398-1401284A93BF}" destId="{75AFB557-A401-431D-89D5-9C55466BDD24}" srcOrd="0" destOrd="0" presId="urn:microsoft.com/office/officeart/2005/8/layout/hList7#1"/>
    <dgm:cxn modelId="{B86FA4B3-ABC6-4302-9ABE-9DDF12445D41}" type="presParOf" srcId="{C10D3636-EC7A-416B-B398-1401284A93BF}" destId="{51AD573B-D308-4B08-8D30-93ECC5DC593F}" srcOrd="1" destOrd="0" presId="urn:microsoft.com/office/officeart/2005/8/layout/hList7#1"/>
    <dgm:cxn modelId="{37D8C060-E1FE-41B3-99C6-A35506888425}" type="presParOf" srcId="{C10D3636-EC7A-416B-B398-1401284A93BF}" destId="{6A2FFCD5-78C3-4E9A-B074-9951BAEF83F4}" srcOrd="2" destOrd="0" presId="urn:microsoft.com/office/officeart/2005/8/layout/hList7#1"/>
    <dgm:cxn modelId="{4173F4E9-238C-4DEF-BDC5-9B040442D888}" type="presParOf" srcId="{C10D3636-EC7A-416B-B398-1401284A93BF}" destId="{4FEF04F6-BD94-42F2-8971-5C324DACADB5}" srcOrd="3" destOrd="0" presId="urn:microsoft.com/office/officeart/2005/8/layout/hList7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2D03D13-A3F9-43E0-8780-92ADBAF330EC}" type="doc">
      <dgm:prSet loTypeId="urn:microsoft.com/office/officeart/2005/8/layout/arrow3" loCatId="relationship" qsTypeId="urn:microsoft.com/office/officeart/2005/8/quickstyle/simple1" qsCatId="simple" csTypeId="urn:microsoft.com/office/officeart/2005/8/colors/colorful1#12" csCatId="colorful" phldr="1"/>
      <dgm:spPr/>
      <dgm:t>
        <a:bodyPr/>
        <a:lstStyle/>
        <a:p>
          <a:endParaRPr lang="en-US"/>
        </a:p>
      </dgm:t>
    </dgm:pt>
    <dgm:pt modelId="{977FF7EF-6C57-4845-8677-7A19DF35D2A2}">
      <dgm:prSet phldrT="[Text]"/>
      <dgm:spPr/>
      <dgm:t>
        <a:bodyPr/>
        <a:lstStyle/>
        <a:p>
          <a:r>
            <a:rPr lang="en-US" dirty="0" err="1" smtClean="0"/>
            <a:t>Pegawai</a:t>
          </a:r>
          <a:r>
            <a:rPr lang="en-US" dirty="0" smtClean="0"/>
            <a:t> yang </a:t>
          </a:r>
          <a:r>
            <a:rPr lang="en-US" dirty="0" err="1" smtClean="0"/>
            <a:t>Menggantikan</a:t>
          </a:r>
          <a:endParaRPr lang="en-US" dirty="0"/>
        </a:p>
      </dgm:t>
    </dgm:pt>
    <dgm:pt modelId="{8A43AE26-6B11-43E9-A68C-9B4E8A0EFECE}" type="parTrans" cxnId="{26995AAA-B226-48E6-89E7-F046838F92B4}">
      <dgm:prSet/>
      <dgm:spPr/>
      <dgm:t>
        <a:bodyPr/>
        <a:lstStyle/>
        <a:p>
          <a:endParaRPr lang="en-US"/>
        </a:p>
      </dgm:t>
    </dgm:pt>
    <dgm:pt modelId="{B6C1D6D9-3DFB-47A4-B51D-862B2316B66F}" type="sibTrans" cxnId="{26995AAA-B226-48E6-89E7-F046838F92B4}">
      <dgm:prSet/>
      <dgm:spPr/>
      <dgm:t>
        <a:bodyPr/>
        <a:lstStyle/>
        <a:p>
          <a:endParaRPr lang="en-US"/>
        </a:p>
      </dgm:t>
    </dgm:pt>
    <dgm:pt modelId="{FF948BDC-2625-443A-97FF-39A59BD8D269}">
      <dgm:prSet phldrT="[Text]"/>
      <dgm:spPr/>
      <dgm:t>
        <a:bodyPr/>
        <a:lstStyle/>
        <a:p>
          <a:r>
            <a:rPr lang="en-US" dirty="0" err="1" smtClean="0"/>
            <a:t>Pegawai</a:t>
          </a:r>
          <a:r>
            <a:rPr lang="en-US" dirty="0" smtClean="0"/>
            <a:t> yang </a:t>
          </a:r>
          <a:r>
            <a:rPr lang="en-US" dirty="0" err="1" smtClean="0"/>
            <a:t>Berhenti</a:t>
          </a:r>
          <a:endParaRPr lang="en-US" dirty="0"/>
        </a:p>
      </dgm:t>
    </dgm:pt>
    <dgm:pt modelId="{9D85AC07-327A-4BF6-852F-646BAD853C84}" type="parTrans" cxnId="{A725443D-2322-4259-9A16-166BEE817420}">
      <dgm:prSet/>
      <dgm:spPr/>
      <dgm:t>
        <a:bodyPr/>
        <a:lstStyle/>
        <a:p>
          <a:endParaRPr lang="en-US"/>
        </a:p>
      </dgm:t>
    </dgm:pt>
    <dgm:pt modelId="{A753F128-F464-41F9-AE9D-484A9FE9E365}" type="sibTrans" cxnId="{A725443D-2322-4259-9A16-166BEE817420}">
      <dgm:prSet/>
      <dgm:spPr/>
      <dgm:t>
        <a:bodyPr/>
        <a:lstStyle/>
        <a:p>
          <a:endParaRPr lang="en-US"/>
        </a:p>
      </dgm:t>
    </dgm:pt>
    <dgm:pt modelId="{03C12E5A-4ADC-4FCB-BC29-7D4D1A689D02}" type="pres">
      <dgm:prSet presAssocID="{12D03D13-A3F9-43E0-8780-92ADBAF330EC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EE70F2B-2A92-4A74-A855-29D4AA90E235}" type="pres">
      <dgm:prSet presAssocID="{12D03D13-A3F9-43E0-8780-92ADBAF330EC}" presName="divider" presStyleLbl="fgShp" presStyleIdx="0" presStyleCnt="1"/>
      <dgm:spPr/>
    </dgm:pt>
    <dgm:pt modelId="{0A233E41-B537-4A04-BBE7-7981F8931D26}" type="pres">
      <dgm:prSet presAssocID="{977FF7EF-6C57-4845-8677-7A19DF35D2A2}" presName="downArrow" presStyleLbl="node1" presStyleIdx="0" presStyleCnt="2"/>
      <dgm:spPr/>
    </dgm:pt>
    <dgm:pt modelId="{E8CF0592-371F-45E8-8767-12EC24BEBAAB}" type="pres">
      <dgm:prSet presAssocID="{977FF7EF-6C57-4845-8677-7A19DF35D2A2}" presName="downArrow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5304C8-E461-411A-A144-A18F7D7D2F90}" type="pres">
      <dgm:prSet presAssocID="{FF948BDC-2625-443A-97FF-39A59BD8D269}" presName="upArrow" presStyleLbl="node1" presStyleIdx="1" presStyleCnt="2"/>
      <dgm:spPr/>
    </dgm:pt>
    <dgm:pt modelId="{C4F6098D-01D6-4713-A9D0-40E9DD0F6C94}" type="pres">
      <dgm:prSet presAssocID="{FF948BDC-2625-443A-97FF-39A59BD8D269}" presName="upArrow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725443D-2322-4259-9A16-166BEE817420}" srcId="{12D03D13-A3F9-43E0-8780-92ADBAF330EC}" destId="{FF948BDC-2625-443A-97FF-39A59BD8D269}" srcOrd="1" destOrd="0" parTransId="{9D85AC07-327A-4BF6-852F-646BAD853C84}" sibTransId="{A753F128-F464-41F9-AE9D-484A9FE9E365}"/>
    <dgm:cxn modelId="{D6C65D9F-43B1-4974-AFE5-4860F0028A98}" type="presOf" srcId="{977FF7EF-6C57-4845-8677-7A19DF35D2A2}" destId="{E8CF0592-371F-45E8-8767-12EC24BEBAAB}" srcOrd="0" destOrd="0" presId="urn:microsoft.com/office/officeart/2005/8/layout/arrow3"/>
    <dgm:cxn modelId="{DE5ECCF9-75CC-4259-88FE-E141898CC4C4}" type="presOf" srcId="{12D03D13-A3F9-43E0-8780-92ADBAF330EC}" destId="{03C12E5A-4ADC-4FCB-BC29-7D4D1A689D02}" srcOrd="0" destOrd="0" presId="urn:microsoft.com/office/officeart/2005/8/layout/arrow3"/>
    <dgm:cxn modelId="{4AD77809-1818-4698-A4D5-3CEB09BB21CF}" type="presOf" srcId="{FF948BDC-2625-443A-97FF-39A59BD8D269}" destId="{C4F6098D-01D6-4713-A9D0-40E9DD0F6C94}" srcOrd="0" destOrd="0" presId="urn:microsoft.com/office/officeart/2005/8/layout/arrow3"/>
    <dgm:cxn modelId="{26995AAA-B226-48E6-89E7-F046838F92B4}" srcId="{12D03D13-A3F9-43E0-8780-92ADBAF330EC}" destId="{977FF7EF-6C57-4845-8677-7A19DF35D2A2}" srcOrd="0" destOrd="0" parTransId="{8A43AE26-6B11-43E9-A68C-9B4E8A0EFECE}" sibTransId="{B6C1D6D9-3DFB-47A4-B51D-862B2316B66F}"/>
    <dgm:cxn modelId="{8DDF1831-2CDE-4AB6-B09B-0DA577E0EA5C}" type="presParOf" srcId="{03C12E5A-4ADC-4FCB-BC29-7D4D1A689D02}" destId="{1EE70F2B-2A92-4A74-A855-29D4AA90E235}" srcOrd="0" destOrd="0" presId="urn:microsoft.com/office/officeart/2005/8/layout/arrow3"/>
    <dgm:cxn modelId="{D21D36E1-8BCB-4C59-B11C-A677B86E7385}" type="presParOf" srcId="{03C12E5A-4ADC-4FCB-BC29-7D4D1A689D02}" destId="{0A233E41-B537-4A04-BBE7-7981F8931D26}" srcOrd="1" destOrd="0" presId="urn:microsoft.com/office/officeart/2005/8/layout/arrow3"/>
    <dgm:cxn modelId="{8111FCAB-FA9A-4286-98C8-F4DB60BE4C49}" type="presParOf" srcId="{03C12E5A-4ADC-4FCB-BC29-7D4D1A689D02}" destId="{E8CF0592-371F-45E8-8767-12EC24BEBAAB}" srcOrd="2" destOrd="0" presId="urn:microsoft.com/office/officeart/2005/8/layout/arrow3"/>
    <dgm:cxn modelId="{31007C2E-7C06-4D9F-BE5F-F2815FE112D4}" type="presParOf" srcId="{03C12E5A-4ADC-4FCB-BC29-7D4D1A689D02}" destId="{A95304C8-E461-411A-A144-A18F7D7D2F90}" srcOrd="3" destOrd="0" presId="urn:microsoft.com/office/officeart/2005/8/layout/arrow3"/>
    <dgm:cxn modelId="{C0CF7FF0-2819-44CD-8643-A4095B5CCD0A}" type="presParOf" srcId="{03C12E5A-4ADC-4FCB-BC29-7D4D1A689D02}" destId="{C4F6098D-01D6-4713-A9D0-40E9DD0F6C94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6CB53D1-0CA0-4DFC-8EB0-C9F81CEF5A1C}" type="doc">
      <dgm:prSet loTypeId="urn:microsoft.com/office/officeart/2005/8/layout/hProcess11" loCatId="process" qsTypeId="urn:microsoft.com/office/officeart/2005/8/quickstyle/simple1" qsCatId="simple" csTypeId="urn:microsoft.com/office/officeart/2005/8/colors/colorful1#6" csCatId="colorful" phldr="1"/>
      <dgm:spPr/>
    </dgm:pt>
    <dgm:pt modelId="{CD5D0FA3-A2FD-44C2-8721-34A04F3BC44F}">
      <dgm:prSet phldrT="[Text]"/>
      <dgm:spPr/>
      <dgm:t>
        <a:bodyPr/>
        <a:lstStyle/>
        <a:p>
          <a:r>
            <a:rPr lang="en-US" err="1" smtClean="0"/>
            <a:t>Analisis</a:t>
          </a:r>
          <a:r>
            <a:rPr lang="en-US" smtClean="0"/>
            <a:t> Jabatan</a:t>
          </a:r>
          <a:endParaRPr lang="en-US" dirty="0"/>
        </a:p>
      </dgm:t>
    </dgm:pt>
    <dgm:pt modelId="{C88C57AE-2CF4-4B9B-8434-A2C8A3F59925}" type="parTrans" cxnId="{E508641D-DDAC-4AC8-B77F-418AAF1C3D21}">
      <dgm:prSet/>
      <dgm:spPr/>
      <dgm:t>
        <a:bodyPr/>
        <a:lstStyle/>
        <a:p>
          <a:endParaRPr lang="en-US"/>
        </a:p>
      </dgm:t>
    </dgm:pt>
    <dgm:pt modelId="{23641B7B-191C-4B0C-A386-888AA01C506B}" type="sibTrans" cxnId="{E508641D-DDAC-4AC8-B77F-418AAF1C3D21}">
      <dgm:prSet/>
      <dgm:spPr/>
      <dgm:t>
        <a:bodyPr/>
        <a:lstStyle/>
        <a:p>
          <a:endParaRPr lang="en-US"/>
        </a:p>
      </dgm:t>
    </dgm:pt>
    <dgm:pt modelId="{0E065588-AFF7-4124-9F7B-E8A0909CEB1D}">
      <dgm:prSet phldrT="[Text]"/>
      <dgm:spPr/>
      <dgm:t>
        <a:bodyPr/>
        <a:lstStyle/>
        <a:p>
          <a:r>
            <a:rPr lang="en-US" dirty="0" err="1" smtClean="0"/>
            <a:t>Analisis</a:t>
          </a:r>
          <a:r>
            <a:rPr lang="en-US" dirty="0" smtClean="0"/>
            <a:t> </a:t>
          </a:r>
          <a:r>
            <a:rPr lang="en-US" dirty="0" err="1" smtClean="0"/>
            <a:t>Beban</a:t>
          </a:r>
          <a:r>
            <a:rPr lang="en-US" dirty="0" smtClean="0"/>
            <a:t> </a:t>
          </a:r>
          <a:r>
            <a:rPr lang="en-US" dirty="0" err="1" smtClean="0"/>
            <a:t>Kerja</a:t>
          </a:r>
          <a:endParaRPr lang="en-US" dirty="0"/>
        </a:p>
      </dgm:t>
    </dgm:pt>
    <dgm:pt modelId="{C33042A6-C20B-4B09-9479-2296B1C38EE1}" type="parTrans" cxnId="{164BDFD1-9C77-4D54-B19D-1F9BCC45FDD3}">
      <dgm:prSet/>
      <dgm:spPr/>
      <dgm:t>
        <a:bodyPr/>
        <a:lstStyle/>
        <a:p>
          <a:endParaRPr lang="en-US"/>
        </a:p>
      </dgm:t>
    </dgm:pt>
    <dgm:pt modelId="{90F894FA-58B6-4A0E-9DEA-030FB125AE0F}" type="sibTrans" cxnId="{164BDFD1-9C77-4D54-B19D-1F9BCC45FDD3}">
      <dgm:prSet/>
      <dgm:spPr/>
      <dgm:t>
        <a:bodyPr/>
        <a:lstStyle/>
        <a:p>
          <a:endParaRPr lang="en-US"/>
        </a:p>
      </dgm:t>
    </dgm:pt>
    <dgm:pt modelId="{7525E6F6-9428-4E20-8A85-E79DB7440E8A}">
      <dgm:prSet phldrT="[Text]"/>
      <dgm:spPr/>
      <dgm:t>
        <a:bodyPr/>
        <a:lstStyle/>
        <a:p>
          <a:r>
            <a:rPr lang="en-US" dirty="0" err="1" smtClean="0"/>
            <a:t>Menyesuaikan</a:t>
          </a:r>
          <a:r>
            <a:rPr lang="en-US" dirty="0" smtClean="0"/>
            <a:t> </a:t>
          </a:r>
          <a:r>
            <a:rPr lang="en-US" dirty="0" err="1" smtClean="0"/>
            <a:t>dengan</a:t>
          </a:r>
          <a:r>
            <a:rPr lang="en-US" dirty="0" smtClean="0"/>
            <a:t> </a:t>
          </a:r>
          <a:r>
            <a:rPr lang="en-US" dirty="0" err="1" smtClean="0"/>
            <a:t>Kondisi</a:t>
          </a:r>
          <a:r>
            <a:rPr lang="en-US" dirty="0" smtClean="0"/>
            <a:t> </a:t>
          </a:r>
          <a:r>
            <a:rPr lang="en-US" dirty="0" err="1" smtClean="0"/>
            <a:t>Pasar</a:t>
          </a:r>
          <a:r>
            <a:rPr lang="en-US" dirty="0" smtClean="0"/>
            <a:t> </a:t>
          </a:r>
          <a:r>
            <a:rPr lang="en-US" dirty="0" err="1" smtClean="0"/>
            <a:t>Kerja</a:t>
          </a:r>
          <a:endParaRPr lang="en-US" dirty="0"/>
        </a:p>
      </dgm:t>
    </dgm:pt>
    <dgm:pt modelId="{BBF0CC8A-E4E9-4310-A1A4-5B843BE4EB31}" type="parTrans" cxnId="{AEA00CC4-0620-48A4-8ABF-F60BF9EAE629}">
      <dgm:prSet/>
      <dgm:spPr/>
      <dgm:t>
        <a:bodyPr/>
        <a:lstStyle/>
        <a:p>
          <a:endParaRPr lang="en-US"/>
        </a:p>
      </dgm:t>
    </dgm:pt>
    <dgm:pt modelId="{DBFC1217-02D1-47B8-ADD4-D07C0C726261}" type="sibTrans" cxnId="{AEA00CC4-0620-48A4-8ABF-F60BF9EAE629}">
      <dgm:prSet/>
      <dgm:spPr/>
      <dgm:t>
        <a:bodyPr/>
        <a:lstStyle/>
        <a:p>
          <a:endParaRPr lang="en-US"/>
        </a:p>
      </dgm:t>
    </dgm:pt>
    <dgm:pt modelId="{3AF6CE14-F0EF-4160-8890-31C44BC917EC}">
      <dgm:prSet/>
      <dgm:spPr/>
      <dgm:t>
        <a:bodyPr/>
        <a:lstStyle/>
        <a:p>
          <a:r>
            <a:rPr lang="en-US" dirty="0" err="1" smtClean="0"/>
            <a:t>Mengiklankan</a:t>
          </a:r>
          <a:r>
            <a:rPr lang="en-US" dirty="0" smtClean="0"/>
            <a:t> </a:t>
          </a:r>
          <a:r>
            <a:rPr lang="en-US" dirty="0" err="1" smtClean="0"/>
            <a:t>pada</a:t>
          </a:r>
          <a:r>
            <a:rPr lang="en-US" dirty="0" smtClean="0"/>
            <a:t> </a:t>
          </a:r>
          <a:r>
            <a:rPr lang="en-US" dirty="0" err="1" smtClean="0"/>
            <a:t>Pasar</a:t>
          </a:r>
          <a:r>
            <a:rPr lang="en-US" dirty="0" smtClean="0"/>
            <a:t> </a:t>
          </a:r>
          <a:r>
            <a:rPr lang="en-US" dirty="0" err="1" smtClean="0"/>
            <a:t>Kerja</a:t>
          </a:r>
          <a:endParaRPr lang="en-US" dirty="0"/>
        </a:p>
      </dgm:t>
    </dgm:pt>
    <dgm:pt modelId="{E2C42ADC-8353-402D-A10A-7F7C489064F4}" type="parTrans" cxnId="{FBB07B81-1D20-41C8-B4FF-456324338E91}">
      <dgm:prSet/>
      <dgm:spPr/>
      <dgm:t>
        <a:bodyPr/>
        <a:lstStyle/>
        <a:p>
          <a:endParaRPr lang="en-US"/>
        </a:p>
      </dgm:t>
    </dgm:pt>
    <dgm:pt modelId="{EB37177E-FF6E-423F-B0AC-3DC01A4235F9}" type="sibTrans" cxnId="{FBB07B81-1D20-41C8-B4FF-456324338E91}">
      <dgm:prSet/>
      <dgm:spPr/>
      <dgm:t>
        <a:bodyPr/>
        <a:lstStyle/>
        <a:p>
          <a:endParaRPr lang="en-US"/>
        </a:p>
      </dgm:t>
    </dgm:pt>
    <dgm:pt modelId="{F4C6DBC0-D8B1-496F-968A-A780F5814209}" type="pres">
      <dgm:prSet presAssocID="{E6CB53D1-0CA0-4DFC-8EB0-C9F81CEF5A1C}" presName="Name0" presStyleCnt="0">
        <dgm:presLayoutVars>
          <dgm:dir/>
          <dgm:resizeHandles val="exact"/>
        </dgm:presLayoutVars>
      </dgm:prSet>
      <dgm:spPr/>
    </dgm:pt>
    <dgm:pt modelId="{43C1FF2A-7599-4D3B-88B2-0EFB06A1F5AF}" type="pres">
      <dgm:prSet presAssocID="{E6CB53D1-0CA0-4DFC-8EB0-C9F81CEF5A1C}" presName="arrow" presStyleLbl="bgShp" presStyleIdx="0" presStyleCnt="1"/>
      <dgm:spPr/>
    </dgm:pt>
    <dgm:pt modelId="{2314EDE9-29E1-40AB-9057-2EF49F6B4DD6}" type="pres">
      <dgm:prSet presAssocID="{E6CB53D1-0CA0-4DFC-8EB0-C9F81CEF5A1C}" presName="points" presStyleCnt="0"/>
      <dgm:spPr/>
    </dgm:pt>
    <dgm:pt modelId="{57960C30-3EA5-4CE6-926E-D2D32E73CB2F}" type="pres">
      <dgm:prSet presAssocID="{CD5D0FA3-A2FD-44C2-8721-34A04F3BC44F}" presName="compositeA" presStyleCnt="0"/>
      <dgm:spPr/>
    </dgm:pt>
    <dgm:pt modelId="{5F2A3182-3115-4172-8B55-E8F089476947}" type="pres">
      <dgm:prSet presAssocID="{CD5D0FA3-A2FD-44C2-8721-34A04F3BC44F}" presName="textA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185836-C13B-4487-BA4B-B6C35A24B860}" type="pres">
      <dgm:prSet presAssocID="{CD5D0FA3-A2FD-44C2-8721-34A04F3BC44F}" presName="circleA" presStyleLbl="node1" presStyleIdx="0" presStyleCnt="4"/>
      <dgm:spPr/>
    </dgm:pt>
    <dgm:pt modelId="{AAB49428-315B-451E-A597-0ACA8E9684EF}" type="pres">
      <dgm:prSet presAssocID="{CD5D0FA3-A2FD-44C2-8721-34A04F3BC44F}" presName="spaceA" presStyleCnt="0"/>
      <dgm:spPr/>
    </dgm:pt>
    <dgm:pt modelId="{2AF35A02-2F48-44E2-9EE7-7380D02EA0FA}" type="pres">
      <dgm:prSet presAssocID="{23641B7B-191C-4B0C-A386-888AA01C506B}" presName="space" presStyleCnt="0"/>
      <dgm:spPr/>
    </dgm:pt>
    <dgm:pt modelId="{68B9C58C-41DF-40D7-B6AC-7EAB6B2E6432}" type="pres">
      <dgm:prSet presAssocID="{0E065588-AFF7-4124-9F7B-E8A0909CEB1D}" presName="compositeB" presStyleCnt="0"/>
      <dgm:spPr/>
    </dgm:pt>
    <dgm:pt modelId="{11E4B62C-5108-4B82-90FC-028E932C4B4B}" type="pres">
      <dgm:prSet presAssocID="{0E065588-AFF7-4124-9F7B-E8A0909CEB1D}" presName="textB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6739D4-088F-44CA-80DC-554631CF29E5}" type="pres">
      <dgm:prSet presAssocID="{0E065588-AFF7-4124-9F7B-E8A0909CEB1D}" presName="circleB" presStyleLbl="node1" presStyleIdx="1" presStyleCnt="4"/>
      <dgm:spPr/>
    </dgm:pt>
    <dgm:pt modelId="{2CC3BC9E-7AF3-492A-B69E-9F94F1361B23}" type="pres">
      <dgm:prSet presAssocID="{0E065588-AFF7-4124-9F7B-E8A0909CEB1D}" presName="spaceB" presStyleCnt="0"/>
      <dgm:spPr/>
    </dgm:pt>
    <dgm:pt modelId="{A531FC58-4DBD-4884-94E5-3754A10A318B}" type="pres">
      <dgm:prSet presAssocID="{90F894FA-58B6-4A0E-9DEA-030FB125AE0F}" presName="space" presStyleCnt="0"/>
      <dgm:spPr/>
    </dgm:pt>
    <dgm:pt modelId="{99DA511D-C756-4C7F-94E7-F580B0892E5E}" type="pres">
      <dgm:prSet presAssocID="{7525E6F6-9428-4E20-8A85-E79DB7440E8A}" presName="compositeA" presStyleCnt="0"/>
      <dgm:spPr/>
    </dgm:pt>
    <dgm:pt modelId="{20693B2E-AA0F-40C6-BF56-5AC4BFC23B77}" type="pres">
      <dgm:prSet presAssocID="{7525E6F6-9428-4E20-8A85-E79DB7440E8A}" presName="textA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658F39-DE93-42F1-B9DD-4EE7E1B4B7C5}" type="pres">
      <dgm:prSet presAssocID="{7525E6F6-9428-4E20-8A85-E79DB7440E8A}" presName="circleA" presStyleLbl="node1" presStyleIdx="2" presStyleCnt="4"/>
      <dgm:spPr/>
    </dgm:pt>
    <dgm:pt modelId="{F56DC52F-E484-4054-945C-C1BEE68ECBD7}" type="pres">
      <dgm:prSet presAssocID="{7525E6F6-9428-4E20-8A85-E79DB7440E8A}" presName="spaceA" presStyleCnt="0"/>
      <dgm:spPr/>
    </dgm:pt>
    <dgm:pt modelId="{F5B622AF-DEC5-4A88-813B-D8A3FABD9948}" type="pres">
      <dgm:prSet presAssocID="{DBFC1217-02D1-47B8-ADD4-D07C0C726261}" presName="space" presStyleCnt="0"/>
      <dgm:spPr/>
    </dgm:pt>
    <dgm:pt modelId="{49D19610-05C9-4ADF-A903-0D18511EAE7F}" type="pres">
      <dgm:prSet presAssocID="{3AF6CE14-F0EF-4160-8890-31C44BC917EC}" presName="compositeB" presStyleCnt="0"/>
      <dgm:spPr/>
    </dgm:pt>
    <dgm:pt modelId="{05E53902-695B-47E2-83A8-40C12F936C4E}" type="pres">
      <dgm:prSet presAssocID="{3AF6CE14-F0EF-4160-8890-31C44BC917EC}" presName="textB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262820-94C9-4A61-8581-9DEF69C18ED0}" type="pres">
      <dgm:prSet presAssocID="{3AF6CE14-F0EF-4160-8890-31C44BC917EC}" presName="circleB" presStyleLbl="node1" presStyleIdx="3" presStyleCnt="4"/>
      <dgm:spPr/>
    </dgm:pt>
    <dgm:pt modelId="{03A17958-EE3D-41A9-BBB7-58BDF453E7A4}" type="pres">
      <dgm:prSet presAssocID="{3AF6CE14-F0EF-4160-8890-31C44BC917EC}" presName="spaceB" presStyleCnt="0"/>
      <dgm:spPr/>
    </dgm:pt>
  </dgm:ptLst>
  <dgm:cxnLst>
    <dgm:cxn modelId="{E29DAF47-1344-48EC-BE65-ECD828CFFE8B}" type="presOf" srcId="{CD5D0FA3-A2FD-44C2-8721-34A04F3BC44F}" destId="{5F2A3182-3115-4172-8B55-E8F089476947}" srcOrd="0" destOrd="0" presId="urn:microsoft.com/office/officeart/2005/8/layout/hProcess11"/>
    <dgm:cxn modelId="{FBB07B81-1D20-41C8-B4FF-456324338E91}" srcId="{E6CB53D1-0CA0-4DFC-8EB0-C9F81CEF5A1C}" destId="{3AF6CE14-F0EF-4160-8890-31C44BC917EC}" srcOrd="3" destOrd="0" parTransId="{E2C42ADC-8353-402D-A10A-7F7C489064F4}" sibTransId="{EB37177E-FF6E-423F-B0AC-3DC01A4235F9}"/>
    <dgm:cxn modelId="{164BDFD1-9C77-4D54-B19D-1F9BCC45FDD3}" srcId="{E6CB53D1-0CA0-4DFC-8EB0-C9F81CEF5A1C}" destId="{0E065588-AFF7-4124-9F7B-E8A0909CEB1D}" srcOrd="1" destOrd="0" parTransId="{C33042A6-C20B-4B09-9479-2296B1C38EE1}" sibTransId="{90F894FA-58B6-4A0E-9DEA-030FB125AE0F}"/>
    <dgm:cxn modelId="{928DF026-B651-44AC-B192-A5B6813D701A}" type="presOf" srcId="{7525E6F6-9428-4E20-8A85-E79DB7440E8A}" destId="{20693B2E-AA0F-40C6-BF56-5AC4BFC23B77}" srcOrd="0" destOrd="0" presId="urn:microsoft.com/office/officeart/2005/8/layout/hProcess11"/>
    <dgm:cxn modelId="{198795DE-5F38-4624-9A8D-4BF518A870EE}" type="presOf" srcId="{0E065588-AFF7-4124-9F7B-E8A0909CEB1D}" destId="{11E4B62C-5108-4B82-90FC-028E932C4B4B}" srcOrd="0" destOrd="0" presId="urn:microsoft.com/office/officeart/2005/8/layout/hProcess11"/>
    <dgm:cxn modelId="{0B253903-9319-4886-98D6-F60B6D0AB189}" type="presOf" srcId="{3AF6CE14-F0EF-4160-8890-31C44BC917EC}" destId="{05E53902-695B-47E2-83A8-40C12F936C4E}" srcOrd="0" destOrd="0" presId="urn:microsoft.com/office/officeart/2005/8/layout/hProcess11"/>
    <dgm:cxn modelId="{AEA00CC4-0620-48A4-8ABF-F60BF9EAE629}" srcId="{E6CB53D1-0CA0-4DFC-8EB0-C9F81CEF5A1C}" destId="{7525E6F6-9428-4E20-8A85-E79DB7440E8A}" srcOrd="2" destOrd="0" parTransId="{BBF0CC8A-E4E9-4310-A1A4-5B843BE4EB31}" sibTransId="{DBFC1217-02D1-47B8-ADD4-D07C0C726261}"/>
    <dgm:cxn modelId="{E508641D-DDAC-4AC8-B77F-418AAF1C3D21}" srcId="{E6CB53D1-0CA0-4DFC-8EB0-C9F81CEF5A1C}" destId="{CD5D0FA3-A2FD-44C2-8721-34A04F3BC44F}" srcOrd="0" destOrd="0" parTransId="{C88C57AE-2CF4-4B9B-8434-A2C8A3F59925}" sibTransId="{23641B7B-191C-4B0C-A386-888AA01C506B}"/>
    <dgm:cxn modelId="{76927EAF-973B-4116-A147-52D4A4D6417C}" type="presOf" srcId="{E6CB53D1-0CA0-4DFC-8EB0-C9F81CEF5A1C}" destId="{F4C6DBC0-D8B1-496F-968A-A780F5814209}" srcOrd="0" destOrd="0" presId="urn:microsoft.com/office/officeart/2005/8/layout/hProcess11"/>
    <dgm:cxn modelId="{AC6C8AA9-EA73-4F6E-856F-318C3FAEED7B}" type="presParOf" srcId="{F4C6DBC0-D8B1-496F-968A-A780F5814209}" destId="{43C1FF2A-7599-4D3B-88B2-0EFB06A1F5AF}" srcOrd="0" destOrd="0" presId="urn:microsoft.com/office/officeart/2005/8/layout/hProcess11"/>
    <dgm:cxn modelId="{20DAE5ED-AB1F-4D81-8FA0-4453AF228B27}" type="presParOf" srcId="{F4C6DBC0-D8B1-496F-968A-A780F5814209}" destId="{2314EDE9-29E1-40AB-9057-2EF49F6B4DD6}" srcOrd="1" destOrd="0" presId="urn:microsoft.com/office/officeart/2005/8/layout/hProcess11"/>
    <dgm:cxn modelId="{F0954AE3-74B4-4CCE-96FE-B8538F799B4E}" type="presParOf" srcId="{2314EDE9-29E1-40AB-9057-2EF49F6B4DD6}" destId="{57960C30-3EA5-4CE6-926E-D2D32E73CB2F}" srcOrd="0" destOrd="0" presId="urn:microsoft.com/office/officeart/2005/8/layout/hProcess11"/>
    <dgm:cxn modelId="{8641E36A-3A5D-46C1-A949-3D6E5EDC0D4B}" type="presParOf" srcId="{57960C30-3EA5-4CE6-926E-D2D32E73CB2F}" destId="{5F2A3182-3115-4172-8B55-E8F089476947}" srcOrd="0" destOrd="0" presId="urn:microsoft.com/office/officeart/2005/8/layout/hProcess11"/>
    <dgm:cxn modelId="{BB41BCD8-FBD5-4C89-873E-24377A3411A1}" type="presParOf" srcId="{57960C30-3EA5-4CE6-926E-D2D32E73CB2F}" destId="{25185836-C13B-4487-BA4B-B6C35A24B860}" srcOrd="1" destOrd="0" presId="urn:microsoft.com/office/officeart/2005/8/layout/hProcess11"/>
    <dgm:cxn modelId="{A72BD592-82AA-415A-A739-D7788228A173}" type="presParOf" srcId="{57960C30-3EA5-4CE6-926E-D2D32E73CB2F}" destId="{AAB49428-315B-451E-A597-0ACA8E9684EF}" srcOrd="2" destOrd="0" presId="urn:microsoft.com/office/officeart/2005/8/layout/hProcess11"/>
    <dgm:cxn modelId="{D9DF8B8C-4356-45C3-AB82-FE3DD36473B6}" type="presParOf" srcId="{2314EDE9-29E1-40AB-9057-2EF49F6B4DD6}" destId="{2AF35A02-2F48-44E2-9EE7-7380D02EA0FA}" srcOrd="1" destOrd="0" presId="urn:microsoft.com/office/officeart/2005/8/layout/hProcess11"/>
    <dgm:cxn modelId="{7222F7ED-8242-4668-A940-17F4B27AC000}" type="presParOf" srcId="{2314EDE9-29E1-40AB-9057-2EF49F6B4DD6}" destId="{68B9C58C-41DF-40D7-B6AC-7EAB6B2E6432}" srcOrd="2" destOrd="0" presId="urn:microsoft.com/office/officeart/2005/8/layout/hProcess11"/>
    <dgm:cxn modelId="{C0F6A016-310D-45CC-8BC5-523013DB7B8C}" type="presParOf" srcId="{68B9C58C-41DF-40D7-B6AC-7EAB6B2E6432}" destId="{11E4B62C-5108-4B82-90FC-028E932C4B4B}" srcOrd="0" destOrd="0" presId="urn:microsoft.com/office/officeart/2005/8/layout/hProcess11"/>
    <dgm:cxn modelId="{BEB4B310-A664-4313-8204-61C59CADB31B}" type="presParOf" srcId="{68B9C58C-41DF-40D7-B6AC-7EAB6B2E6432}" destId="{476739D4-088F-44CA-80DC-554631CF29E5}" srcOrd="1" destOrd="0" presId="urn:microsoft.com/office/officeart/2005/8/layout/hProcess11"/>
    <dgm:cxn modelId="{186D0450-C7B1-4E9C-9347-F5DBD2C32747}" type="presParOf" srcId="{68B9C58C-41DF-40D7-B6AC-7EAB6B2E6432}" destId="{2CC3BC9E-7AF3-492A-B69E-9F94F1361B23}" srcOrd="2" destOrd="0" presId="urn:microsoft.com/office/officeart/2005/8/layout/hProcess11"/>
    <dgm:cxn modelId="{66215F46-930E-4CA6-AA9A-92EEB3D73F8C}" type="presParOf" srcId="{2314EDE9-29E1-40AB-9057-2EF49F6B4DD6}" destId="{A531FC58-4DBD-4884-94E5-3754A10A318B}" srcOrd="3" destOrd="0" presId="urn:microsoft.com/office/officeart/2005/8/layout/hProcess11"/>
    <dgm:cxn modelId="{CD7695B2-F8BC-4B6C-B95F-E06B985663C7}" type="presParOf" srcId="{2314EDE9-29E1-40AB-9057-2EF49F6B4DD6}" destId="{99DA511D-C756-4C7F-94E7-F580B0892E5E}" srcOrd="4" destOrd="0" presId="urn:microsoft.com/office/officeart/2005/8/layout/hProcess11"/>
    <dgm:cxn modelId="{099285C4-3A74-4B67-9237-F2397CA0DF54}" type="presParOf" srcId="{99DA511D-C756-4C7F-94E7-F580B0892E5E}" destId="{20693B2E-AA0F-40C6-BF56-5AC4BFC23B77}" srcOrd="0" destOrd="0" presId="urn:microsoft.com/office/officeart/2005/8/layout/hProcess11"/>
    <dgm:cxn modelId="{F361F2E0-7055-4A0B-8DC5-6A0C14ABDC58}" type="presParOf" srcId="{99DA511D-C756-4C7F-94E7-F580B0892E5E}" destId="{E7658F39-DE93-42F1-B9DD-4EE7E1B4B7C5}" srcOrd="1" destOrd="0" presId="urn:microsoft.com/office/officeart/2005/8/layout/hProcess11"/>
    <dgm:cxn modelId="{9ACE939E-D131-42A9-9249-91C80085CB00}" type="presParOf" srcId="{99DA511D-C756-4C7F-94E7-F580B0892E5E}" destId="{F56DC52F-E484-4054-945C-C1BEE68ECBD7}" srcOrd="2" destOrd="0" presId="urn:microsoft.com/office/officeart/2005/8/layout/hProcess11"/>
    <dgm:cxn modelId="{289527C7-9F97-444A-AA79-B3C8BE29429B}" type="presParOf" srcId="{2314EDE9-29E1-40AB-9057-2EF49F6B4DD6}" destId="{F5B622AF-DEC5-4A88-813B-D8A3FABD9948}" srcOrd="5" destOrd="0" presId="urn:microsoft.com/office/officeart/2005/8/layout/hProcess11"/>
    <dgm:cxn modelId="{DF845CD3-9333-41CC-8588-95B054E54BD1}" type="presParOf" srcId="{2314EDE9-29E1-40AB-9057-2EF49F6B4DD6}" destId="{49D19610-05C9-4ADF-A903-0D18511EAE7F}" srcOrd="6" destOrd="0" presId="urn:microsoft.com/office/officeart/2005/8/layout/hProcess11"/>
    <dgm:cxn modelId="{F2BE3DD7-551D-4B7C-B211-04FAE045EB41}" type="presParOf" srcId="{49D19610-05C9-4ADF-A903-0D18511EAE7F}" destId="{05E53902-695B-47E2-83A8-40C12F936C4E}" srcOrd="0" destOrd="0" presId="urn:microsoft.com/office/officeart/2005/8/layout/hProcess11"/>
    <dgm:cxn modelId="{BB1D4AA0-B76A-4B88-81A0-EACDB754F061}" type="presParOf" srcId="{49D19610-05C9-4ADF-A903-0D18511EAE7F}" destId="{CA262820-94C9-4A61-8581-9DEF69C18ED0}" srcOrd="1" destOrd="0" presId="urn:microsoft.com/office/officeart/2005/8/layout/hProcess11"/>
    <dgm:cxn modelId="{3A6049B8-A0BF-4559-9F3F-93CD2315EE8C}" type="presParOf" srcId="{49D19610-05C9-4ADF-A903-0D18511EAE7F}" destId="{03A17958-EE3D-41A9-BBB7-58BDF453E7A4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5715FFC-F266-4088-9BED-A010F98CF40D}" type="doc">
      <dgm:prSet loTypeId="urn:microsoft.com/office/officeart/2005/8/layout/funnel1" loCatId="process" qsTypeId="urn:microsoft.com/office/officeart/2005/8/quickstyle/simple1" qsCatId="simple" csTypeId="urn:microsoft.com/office/officeart/2005/8/colors/colorful1#7" csCatId="colorful" phldr="1"/>
      <dgm:spPr/>
      <dgm:t>
        <a:bodyPr/>
        <a:lstStyle/>
        <a:p>
          <a:endParaRPr lang="en-US"/>
        </a:p>
      </dgm:t>
    </dgm:pt>
    <dgm:pt modelId="{92073A65-B488-44EE-AB01-9D910FBC7D3B}">
      <dgm:prSet phldrT="[Text]"/>
      <dgm:spPr/>
      <dgm:t>
        <a:bodyPr/>
        <a:lstStyle/>
        <a:p>
          <a:r>
            <a:rPr lang="en-US" dirty="0" err="1" smtClean="0"/>
            <a:t>Kandidat</a:t>
          </a:r>
          <a:r>
            <a:rPr lang="en-US" dirty="0" smtClean="0"/>
            <a:t> 2</a:t>
          </a:r>
          <a:endParaRPr lang="en-US" dirty="0"/>
        </a:p>
      </dgm:t>
    </dgm:pt>
    <dgm:pt modelId="{DDBAA303-A085-4029-A03B-2A7C09CCA8CD}" type="parTrans" cxnId="{4AEF397C-2275-4476-A76E-50D8ACAE0CD6}">
      <dgm:prSet/>
      <dgm:spPr/>
      <dgm:t>
        <a:bodyPr/>
        <a:lstStyle/>
        <a:p>
          <a:endParaRPr lang="en-US"/>
        </a:p>
      </dgm:t>
    </dgm:pt>
    <dgm:pt modelId="{6FDC93B2-B97E-4A58-99F1-010893899232}" type="sibTrans" cxnId="{4AEF397C-2275-4476-A76E-50D8ACAE0CD6}">
      <dgm:prSet/>
      <dgm:spPr/>
      <dgm:t>
        <a:bodyPr/>
        <a:lstStyle/>
        <a:p>
          <a:endParaRPr lang="en-US"/>
        </a:p>
      </dgm:t>
    </dgm:pt>
    <dgm:pt modelId="{69FBB4B3-2435-42E5-9565-F74A81E3B90A}">
      <dgm:prSet phldrT="[Text]"/>
      <dgm:spPr/>
      <dgm:t>
        <a:bodyPr/>
        <a:lstStyle/>
        <a:p>
          <a:r>
            <a:rPr lang="en-US" dirty="0" err="1" smtClean="0"/>
            <a:t>Kandidat</a:t>
          </a:r>
          <a:r>
            <a:rPr lang="en-US" dirty="0" smtClean="0"/>
            <a:t> 1</a:t>
          </a:r>
          <a:endParaRPr lang="en-US" dirty="0"/>
        </a:p>
      </dgm:t>
    </dgm:pt>
    <dgm:pt modelId="{90014B26-D47B-4FE3-9E46-0CACBBA8DBA4}" type="parTrans" cxnId="{3F56A8A7-DDFC-4FCE-8ED2-3F947877F95F}">
      <dgm:prSet/>
      <dgm:spPr/>
      <dgm:t>
        <a:bodyPr/>
        <a:lstStyle/>
        <a:p>
          <a:endParaRPr lang="en-US"/>
        </a:p>
      </dgm:t>
    </dgm:pt>
    <dgm:pt modelId="{92DD177A-A8FD-499D-B70A-81419CD9BFDD}" type="sibTrans" cxnId="{3F56A8A7-DDFC-4FCE-8ED2-3F947877F95F}">
      <dgm:prSet/>
      <dgm:spPr/>
      <dgm:t>
        <a:bodyPr/>
        <a:lstStyle/>
        <a:p>
          <a:endParaRPr lang="en-US"/>
        </a:p>
      </dgm:t>
    </dgm:pt>
    <dgm:pt modelId="{BF66B686-30D3-4D6F-A48E-4C4DADFE3938}">
      <dgm:prSet phldrT="[Text]"/>
      <dgm:spPr/>
      <dgm:t>
        <a:bodyPr/>
        <a:lstStyle/>
        <a:p>
          <a:r>
            <a:rPr lang="en-US" dirty="0" err="1" smtClean="0"/>
            <a:t>Kandidat</a:t>
          </a:r>
          <a:r>
            <a:rPr lang="en-US" dirty="0" smtClean="0"/>
            <a:t> 3</a:t>
          </a:r>
          <a:endParaRPr lang="en-US" dirty="0"/>
        </a:p>
      </dgm:t>
    </dgm:pt>
    <dgm:pt modelId="{A6C972CB-3749-446C-B47A-02A4E82B82FC}" type="parTrans" cxnId="{A3996B92-7FD1-4258-9F47-987AB546EDF1}">
      <dgm:prSet/>
      <dgm:spPr/>
      <dgm:t>
        <a:bodyPr/>
        <a:lstStyle/>
        <a:p>
          <a:endParaRPr lang="en-US"/>
        </a:p>
      </dgm:t>
    </dgm:pt>
    <dgm:pt modelId="{9D9F719B-1B8B-42EC-8986-A68F3051545B}" type="sibTrans" cxnId="{A3996B92-7FD1-4258-9F47-987AB546EDF1}">
      <dgm:prSet/>
      <dgm:spPr/>
      <dgm:t>
        <a:bodyPr/>
        <a:lstStyle/>
        <a:p>
          <a:endParaRPr lang="en-US"/>
        </a:p>
      </dgm:t>
    </dgm:pt>
    <dgm:pt modelId="{B7135DB6-3019-4E2B-84D6-7332980013BD}">
      <dgm:prSet phldrT="[Text]"/>
      <dgm:spPr/>
      <dgm:t>
        <a:bodyPr/>
        <a:lstStyle/>
        <a:p>
          <a:r>
            <a:rPr lang="en-US" dirty="0" err="1" smtClean="0"/>
            <a:t>Pegawai</a:t>
          </a:r>
          <a:r>
            <a:rPr lang="en-US" dirty="0" smtClean="0"/>
            <a:t> yang </a:t>
          </a:r>
          <a:r>
            <a:rPr lang="en-US" dirty="0" err="1" smtClean="0"/>
            <a:t>diterima</a:t>
          </a:r>
          <a:endParaRPr lang="en-US" dirty="0"/>
        </a:p>
      </dgm:t>
    </dgm:pt>
    <dgm:pt modelId="{9CFB87AA-67E9-4934-AA69-BA265232D8F7}" type="parTrans" cxnId="{B38F1AC1-0AD5-4EC3-A660-49D45A1A8A63}">
      <dgm:prSet/>
      <dgm:spPr/>
      <dgm:t>
        <a:bodyPr/>
        <a:lstStyle/>
        <a:p>
          <a:endParaRPr lang="en-US"/>
        </a:p>
      </dgm:t>
    </dgm:pt>
    <dgm:pt modelId="{1304A6E4-8FD0-445B-997E-A7C7557FB661}" type="sibTrans" cxnId="{B38F1AC1-0AD5-4EC3-A660-49D45A1A8A63}">
      <dgm:prSet/>
      <dgm:spPr/>
      <dgm:t>
        <a:bodyPr/>
        <a:lstStyle/>
        <a:p>
          <a:endParaRPr lang="en-US"/>
        </a:p>
      </dgm:t>
    </dgm:pt>
    <dgm:pt modelId="{6B5DC1D4-7A54-4E0F-AAFE-BBA656B66A90}" type="pres">
      <dgm:prSet presAssocID="{15715FFC-F266-4088-9BED-A010F98CF40D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6C8886F-496C-49D6-A2AB-ACF33D3D2EB7}" type="pres">
      <dgm:prSet presAssocID="{15715FFC-F266-4088-9BED-A010F98CF40D}" presName="ellipse" presStyleLbl="trBgShp" presStyleIdx="0" presStyleCnt="1"/>
      <dgm:spPr/>
    </dgm:pt>
    <dgm:pt modelId="{8740384B-D80B-45B2-A176-0BBF19CE9B61}" type="pres">
      <dgm:prSet presAssocID="{15715FFC-F266-4088-9BED-A010F98CF40D}" presName="arrow1" presStyleLbl="fgShp" presStyleIdx="0" presStyleCnt="1"/>
      <dgm:spPr/>
    </dgm:pt>
    <dgm:pt modelId="{814CB824-52C7-43F1-8708-794492B5E9C9}" type="pres">
      <dgm:prSet presAssocID="{15715FFC-F266-4088-9BED-A010F98CF40D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86D3C8-7D27-4A8E-8137-47E64DBB9B69}" type="pres">
      <dgm:prSet presAssocID="{69FBB4B3-2435-42E5-9565-F74A81E3B90A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CB972E-8E64-456A-8022-C5E937C0A1F8}" type="pres">
      <dgm:prSet presAssocID="{BF66B686-30D3-4D6F-A48E-4C4DADFE3938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0925D9-6561-46B9-A548-434532FD96FD}" type="pres">
      <dgm:prSet presAssocID="{B7135DB6-3019-4E2B-84D6-7332980013BD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EF6C61-1092-46AE-A7C1-88DB99C01164}" type="pres">
      <dgm:prSet presAssocID="{15715FFC-F266-4088-9BED-A010F98CF40D}" presName="funnel" presStyleLbl="trAlignAcc1" presStyleIdx="0" presStyleCnt="1"/>
      <dgm:spPr/>
    </dgm:pt>
  </dgm:ptLst>
  <dgm:cxnLst>
    <dgm:cxn modelId="{736DA41E-EF3F-484B-B2BB-20B4ABB410E0}" type="presOf" srcId="{69FBB4B3-2435-42E5-9565-F74A81E3B90A}" destId="{3ACB972E-8E64-456A-8022-C5E937C0A1F8}" srcOrd="0" destOrd="0" presId="urn:microsoft.com/office/officeart/2005/8/layout/funnel1"/>
    <dgm:cxn modelId="{E690C2C4-2FE3-4DC9-A1F3-1A68C3E2C8EE}" type="presOf" srcId="{BF66B686-30D3-4D6F-A48E-4C4DADFE3938}" destId="{5C86D3C8-7D27-4A8E-8137-47E64DBB9B69}" srcOrd="0" destOrd="0" presId="urn:microsoft.com/office/officeart/2005/8/layout/funnel1"/>
    <dgm:cxn modelId="{0A4254FE-4FC9-4D02-AF25-BA9C02949F83}" type="presOf" srcId="{B7135DB6-3019-4E2B-84D6-7332980013BD}" destId="{814CB824-52C7-43F1-8708-794492B5E9C9}" srcOrd="0" destOrd="0" presId="urn:microsoft.com/office/officeart/2005/8/layout/funnel1"/>
    <dgm:cxn modelId="{56A2A8B8-6A30-4637-8AEF-2A66E9ACE8AA}" type="presOf" srcId="{15715FFC-F266-4088-9BED-A010F98CF40D}" destId="{6B5DC1D4-7A54-4E0F-AAFE-BBA656B66A90}" srcOrd="0" destOrd="0" presId="urn:microsoft.com/office/officeart/2005/8/layout/funnel1"/>
    <dgm:cxn modelId="{3F56A8A7-DDFC-4FCE-8ED2-3F947877F95F}" srcId="{15715FFC-F266-4088-9BED-A010F98CF40D}" destId="{69FBB4B3-2435-42E5-9565-F74A81E3B90A}" srcOrd="1" destOrd="0" parTransId="{90014B26-D47B-4FE3-9E46-0CACBBA8DBA4}" sibTransId="{92DD177A-A8FD-499D-B70A-81419CD9BFDD}"/>
    <dgm:cxn modelId="{4A66A913-7D2B-4DCA-826A-91290E559C23}" type="presOf" srcId="{92073A65-B488-44EE-AB01-9D910FBC7D3B}" destId="{4A0925D9-6561-46B9-A548-434532FD96FD}" srcOrd="0" destOrd="0" presId="urn:microsoft.com/office/officeart/2005/8/layout/funnel1"/>
    <dgm:cxn modelId="{4AEF397C-2275-4476-A76E-50D8ACAE0CD6}" srcId="{15715FFC-F266-4088-9BED-A010F98CF40D}" destId="{92073A65-B488-44EE-AB01-9D910FBC7D3B}" srcOrd="0" destOrd="0" parTransId="{DDBAA303-A085-4029-A03B-2A7C09CCA8CD}" sibTransId="{6FDC93B2-B97E-4A58-99F1-010893899232}"/>
    <dgm:cxn modelId="{A3996B92-7FD1-4258-9F47-987AB546EDF1}" srcId="{15715FFC-F266-4088-9BED-A010F98CF40D}" destId="{BF66B686-30D3-4D6F-A48E-4C4DADFE3938}" srcOrd="2" destOrd="0" parTransId="{A6C972CB-3749-446C-B47A-02A4E82B82FC}" sibTransId="{9D9F719B-1B8B-42EC-8986-A68F3051545B}"/>
    <dgm:cxn modelId="{B38F1AC1-0AD5-4EC3-A660-49D45A1A8A63}" srcId="{15715FFC-F266-4088-9BED-A010F98CF40D}" destId="{B7135DB6-3019-4E2B-84D6-7332980013BD}" srcOrd="3" destOrd="0" parTransId="{9CFB87AA-67E9-4934-AA69-BA265232D8F7}" sibTransId="{1304A6E4-8FD0-445B-997E-A7C7557FB661}"/>
    <dgm:cxn modelId="{E3B6FE29-25E9-4BD5-94F8-7E7DAEBBEFB2}" type="presParOf" srcId="{6B5DC1D4-7A54-4E0F-AAFE-BBA656B66A90}" destId="{56C8886F-496C-49D6-A2AB-ACF33D3D2EB7}" srcOrd="0" destOrd="0" presId="urn:microsoft.com/office/officeart/2005/8/layout/funnel1"/>
    <dgm:cxn modelId="{75BD5AA0-4054-47F0-96BB-F9EDCE148DB1}" type="presParOf" srcId="{6B5DC1D4-7A54-4E0F-AAFE-BBA656B66A90}" destId="{8740384B-D80B-45B2-A176-0BBF19CE9B61}" srcOrd="1" destOrd="0" presId="urn:microsoft.com/office/officeart/2005/8/layout/funnel1"/>
    <dgm:cxn modelId="{C520B85A-F86D-48B3-A5E1-A33BD8F27FE5}" type="presParOf" srcId="{6B5DC1D4-7A54-4E0F-AAFE-BBA656B66A90}" destId="{814CB824-52C7-43F1-8708-794492B5E9C9}" srcOrd="2" destOrd="0" presId="urn:microsoft.com/office/officeart/2005/8/layout/funnel1"/>
    <dgm:cxn modelId="{00ECECF3-A5EB-4876-BCE1-ABBA2597B385}" type="presParOf" srcId="{6B5DC1D4-7A54-4E0F-AAFE-BBA656B66A90}" destId="{5C86D3C8-7D27-4A8E-8137-47E64DBB9B69}" srcOrd="3" destOrd="0" presId="urn:microsoft.com/office/officeart/2005/8/layout/funnel1"/>
    <dgm:cxn modelId="{80613381-B176-4AD7-B504-5AE5020A707B}" type="presParOf" srcId="{6B5DC1D4-7A54-4E0F-AAFE-BBA656B66A90}" destId="{3ACB972E-8E64-456A-8022-C5E937C0A1F8}" srcOrd="4" destOrd="0" presId="urn:microsoft.com/office/officeart/2005/8/layout/funnel1"/>
    <dgm:cxn modelId="{07C24FE7-B9A1-4BCB-872D-64F8E90B7DDB}" type="presParOf" srcId="{6B5DC1D4-7A54-4E0F-AAFE-BBA656B66A90}" destId="{4A0925D9-6561-46B9-A548-434532FD96FD}" srcOrd="5" destOrd="0" presId="urn:microsoft.com/office/officeart/2005/8/layout/funnel1"/>
    <dgm:cxn modelId="{153D9B3B-FE75-4C1A-912D-4737D0E17F7F}" type="presParOf" srcId="{6B5DC1D4-7A54-4E0F-AAFE-BBA656B66A90}" destId="{B5EF6C61-1092-46AE-A7C1-88DB99C01164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19DB2FC-CC66-499B-A712-E58C9C21E9C3}" type="doc">
      <dgm:prSet loTypeId="urn:microsoft.com/office/officeart/2005/8/layout/orgChart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06CC33C-9E0D-4B19-BCCE-81A51F17BEF1}">
      <dgm:prSet phldrT="[Text]"/>
      <dgm:spPr/>
      <dgm:t>
        <a:bodyPr/>
        <a:lstStyle/>
        <a:p>
          <a:r>
            <a:rPr lang="en-US" dirty="0" err="1" smtClean="0"/>
            <a:t>Manajer</a:t>
          </a:r>
          <a:endParaRPr lang="en-US" dirty="0"/>
        </a:p>
      </dgm:t>
    </dgm:pt>
    <dgm:pt modelId="{3FB9D3D5-795C-4F0B-9E2D-55ABA234EAEF}" type="parTrans" cxnId="{FFC4FF1D-91E2-489C-B1F2-52FEA2CCF72C}">
      <dgm:prSet/>
      <dgm:spPr/>
      <dgm:t>
        <a:bodyPr/>
        <a:lstStyle/>
        <a:p>
          <a:endParaRPr lang="en-US"/>
        </a:p>
      </dgm:t>
    </dgm:pt>
    <dgm:pt modelId="{97930FD4-9D04-4792-8B91-A0D816FF41A9}" type="sibTrans" cxnId="{FFC4FF1D-91E2-489C-B1F2-52FEA2CCF72C}">
      <dgm:prSet/>
      <dgm:spPr/>
      <dgm:t>
        <a:bodyPr/>
        <a:lstStyle/>
        <a:p>
          <a:endParaRPr lang="en-US"/>
        </a:p>
      </dgm:t>
    </dgm:pt>
    <dgm:pt modelId="{C45FDC3E-1647-47CA-B671-C950FA26CF8F}" type="asst">
      <dgm:prSet phldrT="[Text]"/>
      <dgm:spPr/>
      <dgm:t>
        <a:bodyPr/>
        <a:lstStyle/>
        <a:p>
          <a:r>
            <a:rPr lang="en-US" dirty="0" err="1" smtClean="0"/>
            <a:t>Asisten</a:t>
          </a:r>
          <a:endParaRPr lang="en-US" dirty="0"/>
        </a:p>
      </dgm:t>
    </dgm:pt>
    <dgm:pt modelId="{51511265-AE54-415F-BEA8-80BAA1FE63A6}" type="parTrans" cxnId="{A0A85ECB-4ABB-481D-95C3-D7ADE75B666C}">
      <dgm:prSet/>
      <dgm:spPr/>
      <dgm:t>
        <a:bodyPr/>
        <a:lstStyle/>
        <a:p>
          <a:endParaRPr lang="en-US"/>
        </a:p>
      </dgm:t>
    </dgm:pt>
    <dgm:pt modelId="{3EE4B91F-4C41-461F-A2DC-9B5FE63F34B1}" type="sibTrans" cxnId="{A0A85ECB-4ABB-481D-95C3-D7ADE75B666C}">
      <dgm:prSet/>
      <dgm:spPr/>
      <dgm:t>
        <a:bodyPr/>
        <a:lstStyle/>
        <a:p>
          <a:endParaRPr lang="en-US"/>
        </a:p>
      </dgm:t>
    </dgm:pt>
    <dgm:pt modelId="{7EB3C9B6-0AA5-44C7-B959-31C42757550D}">
      <dgm:prSet phldrT="[Text]"/>
      <dgm:spPr/>
      <dgm:t>
        <a:bodyPr/>
        <a:lstStyle/>
        <a:p>
          <a:r>
            <a:rPr lang="en-US" dirty="0" err="1" smtClean="0"/>
            <a:t>Fungsional</a:t>
          </a:r>
          <a:r>
            <a:rPr lang="en-US" dirty="0" smtClean="0"/>
            <a:t> 1</a:t>
          </a:r>
          <a:endParaRPr lang="en-US" dirty="0"/>
        </a:p>
      </dgm:t>
    </dgm:pt>
    <dgm:pt modelId="{3C4328A0-7114-4E77-9A61-239A9A2AD7EB}" type="parTrans" cxnId="{E40E7872-0A7E-4CC7-80E0-201EEDA6A5A4}">
      <dgm:prSet/>
      <dgm:spPr/>
      <dgm:t>
        <a:bodyPr/>
        <a:lstStyle/>
        <a:p>
          <a:endParaRPr lang="en-US"/>
        </a:p>
      </dgm:t>
    </dgm:pt>
    <dgm:pt modelId="{EC75EC7F-7BF0-4770-847A-99A556CB8C3E}" type="sibTrans" cxnId="{E40E7872-0A7E-4CC7-80E0-201EEDA6A5A4}">
      <dgm:prSet/>
      <dgm:spPr/>
      <dgm:t>
        <a:bodyPr/>
        <a:lstStyle/>
        <a:p>
          <a:endParaRPr lang="en-US"/>
        </a:p>
      </dgm:t>
    </dgm:pt>
    <dgm:pt modelId="{1606F5E8-3C1A-481F-B07E-ADADFC4E5239}">
      <dgm:prSet phldrT="[Text]"/>
      <dgm:spPr/>
      <dgm:t>
        <a:bodyPr/>
        <a:lstStyle/>
        <a:p>
          <a:r>
            <a:rPr lang="en-US" dirty="0" err="1" smtClean="0"/>
            <a:t>Fungsional</a:t>
          </a:r>
          <a:r>
            <a:rPr lang="en-US" dirty="0" smtClean="0"/>
            <a:t> 2</a:t>
          </a:r>
          <a:endParaRPr lang="en-US" dirty="0"/>
        </a:p>
      </dgm:t>
    </dgm:pt>
    <dgm:pt modelId="{E522B8CC-9839-4CB8-ACA1-9971E4465E07}" type="parTrans" cxnId="{03EAC1A5-29E7-4964-80E0-248CCF56D8B4}">
      <dgm:prSet/>
      <dgm:spPr/>
      <dgm:t>
        <a:bodyPr/>
        <a:lstStyle/>
        <a:p>
          <a:endParaRPr lang="en-US"/>
        </a:p>
      </dgm:t>
    </dgm:pt>
    <dgm:pt modelId="{4BD72866-3F49-481F-A779-CA537162BB7F}" type="sibTrans" cxnId="{03EAC1A5-29E7-4964-80E0-248CCF56D8B4}">
      <dgm:prSet/>
      <dgm:spPr/>
      <dgm:t>
        <a:bodyPr/>
        <a:lstStyle/>
        <a:p>
          <a:endParaRPr lang="en-US"/>
        </a:p>
      </dgm:t>
    </dgm:pt>
    <dgm:pt modelId="{FF2FB324-4460-4CDC-B9E2-0CF1BE65A441}">
      <dgm:prSet phldrT="[Text]"/>
      <dgm:spPr/>
      <dgm:t>
        <a:bodyPr/>
        <a:lstStyle/>
        <a:p>
          <a:r>
            <a:rPr lang="en-US" dirty="0" err="1" smtClean="0"/>
            <a:t>Fungsional</a:t>
          </a:r>
          <a:r>
            <a:rPr lang="en-US" dirty="0" smtClean="0"/>
            <a:t> 3</a:t>
          </a:r>
          <a:endParaRPr lang="en-US" dirty="0"/>
        </a:p>
      </dgm:t>
    </dgm:pt>
    <dgm:pt modelId="{22B443E2-E3CC-40D1-B9B1-54B78D6425AF}" type="parTrans" cxnId="{4160EA3F-CC86-4464-BA63-47AB8870CEA5}">
      <dgm:prSet/>
      <dgm:spPr/>
      <dgm:t>
        <a:bodyPr/>
        <a:lstStyle/>
        <a:p>
          <a:endParaRPr lang="en-US"/>
        </a:p>
      </dgm:t>
    </dgm:pt>
    <dgm:pt modelId="{F368B530-A639-45F0-BB9C-1C980F447FB9}" type="sibTrans" cxnId="{4160EA3F-CC86-4464-BA63-47AB8870CEA5}">
      <dgm:prSet/>
      <dgm:spPr/>
      <dgm:t>
        <a:bodyPr/>
        <a:lstStyle/>
        <a:p>
          <a:endParaRPr lang="en-US"/>
        </a:p>
      </dgm:t>
    </dgm:pt>
    <dgm:pt modelId="{5550E90C-86C2-439D-952F-91EA2D8E3CBD}" type="pres">
      <dgm:prSet presAssocID="{B19DB2FC-CC66-499B-A712-E58C9C21E9C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6857061-984B-4B89-A969-8DC1EFAB7AE7}" type="pres">
      <dgm:prSet presAssocID="{A06CC33C-9E0D-4B19-BCCE-81A51F17BEF1}" presName="hierRoot1" presStyleCnt="0">
        <dgm:presLayoutVars>
          <dgm:hierBranch val="init"/>
        </dgm:presLayoutVars>
      </dgm:prSet>
      <dgm:spPr/>
    </dgm:pt>
    <dgm:pt modelId="{7A2EBC30-EDE2-423F-8F66-E41E0DAEDCA9}" type="pres">
      <dgm:prSet presAssocID="{A06CC33C-9E0D-4B19-BCCE-81A51F17BEF1}" presName="rootComposite1" presStyleCnt="0"/>
      <dgm:spPr/>
    </dgm:pt>
    <dgm:pt modelId="{E1B06B18-23A3-4163-A490-6C2C8F5BA400}" type="pres">
      <dgm:prSet presAssocID="{A06CC33C-9E0D-4B19-BCCE-81A51F17BEF1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0A501F8-BE4A-44C3-A95E-7459F7F6482E}" type="pres">
      <dgm:prSet presAssocID="{A06CC33C-9E0D-4B19-BCCE-81A51F17BEF1}" presName="rootConnector1" presStyleLbl="node1" presStyleIdx="0" presStyleCnt="0"/>
      <dgm:spPr/>
      <dgm:t>
        <a:bodyPr/>
        <a:lstStyle/>
        <a:p>
          <a:endParaRPr lang="en-US"/>
        </a:p>
      </dgm:t>
    </dgm:pt>
    <dgm:pt modelId="{705B7D47-B247-4BB4-92E8-834B9D20C18E}" type="pres">
      <dgm:prSet presAssocID="{A06CC33C-9E0D-4B19-BCCE-81A51F17BEF1}" presName="hierChild2" presStyleCnt="0"/>
      <dgm:spPr/>
    </dgm:pt>
    <dgm:pt modelId="{8CBDFE38-158B-433E-B1BA-814AF379BFFD}" type="pres">
      <dgm:prSet presAssocID="{3C4328A0-7114-4E77-9A61-239A9A2AD7EB}" presName="Name37" presStyleLbl="parChTrans1D2" presStyleIdx="0" presStyleCnt="4"/>
      <dgm:spPr/>
      <dgm:t>
        <a:bodyPr/>
        <a:lstStyle/>
        <a:p>
          <a:endParaRPr lang="en-US"/>
        </a:p>
      </dgm:t>
    </dgm:pt>
    <dgm:pt modelId="{05BE104C-C860-4D03-B164-6E86871379DF}" type="pres">
      <dgm:prSet presAssocID="{7EB3C9B6-0AA5-44C7-B959-31C42757550D}" presName="hierRoot2" presStyleCnt="0">
        <dgm:presLayoutVars>
          <dgm:hierBranch val="init"/>
        </dgm:presLayoutVars>
      </dgm:prSet>
      <dgm:spPr/>
    </dgm:pt>
    <dgm:pt modelId="{2A09CDF4-2249-424F-956C-096094CCFE43}" type="pres">
      <dgm:prSet presAssocID="{7EB3C9B6-0AA5-44C7-B959-31C42757550D}" presName="rootComposite" presStyleCnt="0"/>
      <dgm:spPr/>
    </dgm:pt>
    <dgm:pt modelId="{2BB2E5E3-1F67-49DE-A4E4-0AB3C1FBD13B}" type="pres">
      <dgm:prSet presAssocID="{7EB3C9B6-0AA5-44C7-B959-31C42757550D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180DCB2-F75A-4B0D-BB33-CB29987DBF26}" type="pres">
      <dgm:prSet presAssocID="{7EB3C9B6-0AA5-44C7-B959-31C42757550D}" presName="rootConnector" presStyleLbl="node2" presStyleIdx="0" presStyleCnt="3"/>
      <dgm:spPr/>
      <dgm:t>
        <a:bodyPr/>
        <a:lstStyle/>
        <a:p>
          <a:endParaRPr lang="en-US"/>
        </a:p>
      </dgm:t>
    </dgm:pt>
    <dgm:pt modelId="{6D04DE78-1462-43E6-9644-B8B524971AEB}" type="pres">
      <dgm:prSet presAssocID="{7EB3C9B6-0AA5-44C7-B959-31C42757550D}" presName="hierChild4" presStyleCnt="0"/>
      <dgm:spPr/>
    </dgm:pt>
    <dgm:pt modelId="{25F09175-3401-40AE-9462-A533B97F4074}" type="pres">
      <dgm:prSet presAssocID="{7EB3C9B6-0AA5-44C7-B959-31C42757550D}" presName="hierChild5" presStyleCnt="0"/>
      <dgm:spPr/>
    </dgm:pt>
    <dgm:pt modelId="{A80941BC-2372-4BB0-AE22-0F9B8A3D6980}" type="pres">
      <dgm:prSet presAssocID="{E522B8CC-9839-4CB8-ACA1-9971E4465E07}" presName="Name37" presStyleLbl="parChTrans1D2" presStyleIdx="1" presStyleCnt="4"/>
      <dgm:spPr/>
      <dgm:t>
        <a:bodyPr/>
        <a:lstStyle/>
        <a:p>
          <a:endParaRPr lang="en-US"/>
        </a:p>
      </dgm:t>
    </dgm:pt>
    <dgm:pt modelId="{D60CFDF0-ECC1-4389-800D-04E9BFCA6B1F}" type="pres">
      <dgm:prSet presAssocID="{1606F5E8-3C1A-481F-B07E-ADADFC4E5239}" presName="hierRoot2" presStyleCnt="0">
        <dgm:presLayoutVars>
          <dgm:hierBranch val="init"/>
        </dgm:presLayoutVars>
      </dgm:prSet>
      <dgm:spPr/>
    </dgm:pt>
    <dgm:pt modelId="{45669ABC-3535-432A-8A5A-D5CBB94A214F}" type="pres">
      <dgm:prSet presAssocID="{1606F5E8-3C1A-481F-B07E-ADADFC4E5239}" presName="rootComposite" presStyleCnt="0"/>
      <dgm:spPr/>
    </dgm:pt>
    <dgm:pt modelId="{F7358D3B-5A12-4C30-883C-7530C8291870}" type="pres">
      <dgm:prSet presAssocID="{1606F5E8-3C1A-481F-B07E-ADADFC4E5239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E654245-66FB-4F3B-B3E7-D9CA93F84B82}" type="pres">
      <dgm:prSet presAssocID="{1606F5E8-3C1A-481F-B07E-ADADFC4E5239}" presName="rootConnector" presStyleLbl="node2" presStyleIdx="1" presStyleCnt="3"/>
      <dgm:spPr/>
      <dgm:t>
        <a:bodyPr/>
        <a:lstStyle/>
        <a:p>
          <a:endParaRPr lang="en-US"/>
        </a:p>
      </dgm:t>
    </dgm:pt>
    <dgm:pt modelId="{D7AF882E-654E-4912-8171-6B1BBF3134A6}" type="pres">
      <dgm:prSet presAssocID="{1606F5E8-3C1A-481F-B07E-ADADFC4E5239}" presName="hierChild4" presStyleCnt="0"/>
      <dgm:spPr/>
    </dgm:pt>
    <dgm:pt modelId="{68A10ED1-D649-4C06-9DC5-7FE5C4F783FF}" type="pres">
      <dgm:prSet presAssocID="{1606F5E8-3C1A-481F-B07E-ADADFC4E5239}" presName="hierChild5" presStyleCnt="0"/>
      <dgm:spPr/>
    </dgm:pt>
    <dgm:pt modelId="{5477C47D-F9CD-44BB-9F38-8A28B906EF97}" type="pres">
      <dgm:prSet presAssocID="{22B443E2-E3CC-40D1-B9B1-54B78D6425AF}" presName="Name37" presStyleLbl="parChTrans1D2" presStyleIdx="2" presStyleCnt="4"/>
      <dgm:spPr/>
      <dgm:t>
        <a:bodyPr/>
        <a:lstStyle/>
        <a:p>
          <a:endParaRPr lang="en-US"/>
        </a:p>
      </dgm:t>
    </dgm:pt>
    <dgm:pt modelId="{CEB9E4FB-C3C9-4CE7-8D49-082C3C65F14F}" type="pres">
      <dgm:prSet presAssocID="{FF2FB324-4460-4CDC-B9E2-0CF1BE65A441}" presName="hierRoot2" presStyleCnt="0">
        <dgm:presLayoutVars>
          <dgm:hierBranch val="init"/>
        </dgm:presLayoutVars>
      </dgm:prSet>
      <dgm:spPr/>
    </dgm:pt>
    <dgm:pt modelId="{FB257B64-6EBA-4A28-8C5D-AB1523A0AA41}" type="pres">
      <dgm:prSet presAssocID="{FF2FB324-4460-4CDC-B9E2-0CF1BE65A441}" presName="rootComposite" presStyleCnt="0"/>
      <dgm:spPr/>
    </dgm:pt>
    <dgm:pt modelId="{80069076-46C3-474C-A75A-8AFF7C6908E9}" type="pres">
      <dgm:prSet presAssocID="{FF2FB324-4460-4CDC-B9E2-0CF1BE65A441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644C300-15D0-47FD-B495-2DF11FCCD403}" type="pres">
      <dgm:prSet presAssocID="{FF2FB324-4460-4CDC-B9E2-0CF1BE65A441}" presName="rootConnector" presStyleLbl="node2" presStyleIdx="2" presStyleCnt="3"/>
      <dgm:spPr/>
      <dgm:t>
        <a:bodyPr/>
        <a:lstStyle/>
        <a:p>
          <a:endParaRPr lang="en-US"/>
        </a:p>
      </dgm:t>
    </dgm:pt>
    <dgm:pt modelId="{CEBFB36F-8BB7-47ED-9F82-CE83F2784A7D}" type="pres">
      <dgm:prSet presAssocID="{FF2FB324-4460-4CDC-B9E2-0CF1BE65A441}" presName="hierChild4" presStyleCnt="0"/>
      <dgm:spPr/>
    </dgm:pt>
    <dgm:pt modelId="{566BC018-87D9-4B2A-8697-7B8057079EEA}" type="pres">
      <dgm:prSet presAssocID="{FF2FB324-4460-4CDC-B9E2-0CF1BE65A441}" presName="hierChild5" presStyleCnt="0"/>
      <dgm:spPr/>
    </dgm:pt>
    <dgm:pt modelId="{68328AE2-69E7-40D2-BC81-D0C075EA2571}" type="pres">
      <dgm:prSet presAssocID="{A06CC33C-9E0D-4B19-BCCE-81A51F17BEF1}" presName="hierChild3" presStyleCnt="0"/>
      <dgm:spPr/>
    </dgm:pt>
    <dgm:pt modelId="{08937AB7-7791-4259-8640-C781A90BAE79}" type="pres">
      <dgm:prSet presAssocID="{51511265-AE54-415F-BEA8-80BAA1FE63A6}" presName="Name111" presStyleLbl="parChTrans1D2" presStyleIdx="3" presStyleCnt="4"/>
      <dgm:spPr/>
      <dgm:t>
        <a:bodyPr/>
        <a:lstStyle/>
        <a:p>
          <a:endParaRPr lang="en-US"/>
        </a:p>
      </dgm:t>
    </dgm:pt>
    <dgm:pt modelId="{41192B23-BABB-44C1-8520-07E4B4735217}" type="pres">
      <dgm:prSet presAssocID="{C45FDC3E-1647-47CA-B671-C950FA26CF8F}" presName="hierRoot3" presStyleCnt="0">
        <dgm:presLayoutVars>
          <dgm:hierBranch val="init"/>
        </dgm:presLayoutVars>
      </dgm:prSet>
      <dgm:spPr/>
    </dgm:pt>
    <dgm:pt modelId="{A94191CC-A1E4-4496-A595-2AC23133061B}" type="pres">
      <dgm:prSet presAssocID="{C45FDC3E-1647-47CA-B671-C950FA26CF8F}" presName="rootComposite3" presStyleCnt="0"/>
      <dgm:spPr/>
    </dgm:pt>
    <dgm:pt modelId="{D32557D6-8F2E-46C6-95AE-EE275D1DDE35}" type="pres">
      <dgm:prSet presAssocID="{C45FDC3E-1647-47CA-B671-C950FA26CF8F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CA90652-5FB2-4B3C-A60F-B9A9CF6B7BBD}" type="pres">
      <dgm:prSet presAssocID="{C45FDC3E-1647-47CA-B671-C950FA26CF8F}" presName="rootConnector3" presStyleLbl="asst1" presStyleIdx="0" presStyleCnt="1"/>
      <dgm:spPr/>
      <dgm:t>
        <a:bodyPr/>
        <a:lstStyle/>
        <a:p>
          <a:endParaRPr lang="en-US"/>
        </a:p>
      </dgm:t>
    </dgm:pt>
    <dgm:pt modelId="{1C7631C2-0321-476B-8FD6-4462694A777B}" type="pres">
      <dgm:prSet presAssocID="{C45FDC3E-1647-47CA-B671-C950FA26CF8F}" presName="hierChild6" presStyleCnt="0"/>
      <dgm:spPr/>
    </dgm:pt>
    <dgm:pt modelId="{55CEDF2C-1E6F-4675-BED4-FE5D14E16B55}" type="pres">
      <dgm:prSet presAssocID="{C45FDC3E-1647-47CA-B671-C950FA26CF8F}" presName="hierChild7" presStyleCnt="0"/>
      <dgm:spPr/>
    </dgm:pt>
  </dgm:ptLst>
  <dgm:cxnLst>
    <dgm:cxn modelId="{B94D500E-7775-4C5B-B1E1-EADCB59D9DE5}" type="presOf" srcId="{3C4328A0-7114-4E77-9A61-239A9A2AD7EB}" destId="{8CBDFE38-158B-433E-B1BA-814AF379BFFD}" srcOrd="0" destOrd="0" presId="urn:microsoft.com/office/officeart/2005/8/layout/orgChart1"/>
    <dgm:cxn modelId="{BEAE69CE-ED99-4A3D-9413-04592FAFD033}" type="presOf" srcId="{7EB3C9B6-0AA5-44C7-B959-31C42757550D}" destId="{6180DCB2-F75A-4B0D-BB33-CB29987DBF26}" srcOrd="1" destOrd="0" presId="urn:microsoft.com/office/officeart/2005/8/layout/orgChart1"/>
    <dgm:cxn modelId="{D05F8076-C02C-4A7E-BF66-0A2F949325E2}" type="presOf" srcId="{E522B8CC-9839-4CB8-ACA1-9971E4465E07}" destId="{A80941BC-2372-4BB0-AE22-0F9B8A3D6980}" srcOrd="0" destOrd="0" presId="urn:microsoft.com/office/officeart/2005/8/layout/orgChart1"/>
    <dgm:cxn modelId="{E40E7872-0A7E-4CC7-80E0-201EEDA6A5A4}" srcId="{A06CC33C-9E0D-4B19-BCCE-81A51F17BEF1}" destId="{7EB3C9B6-0AA5-44C7-B959-31C42757550D}" srcOrd="1" destOrd="0" parTransId="{3C4328A0-7114-4E77-9A61-239A9A2AD7EB}" sibTransId="{EC75EC7F-7BF0-4770-847A-99A556CB8C3E}"/>
    <dgm:cxn modelId="{5ABABFDB-B85B-4488-A699-DFF0B206DDD9}" type="presOf" srcId="{B19DB2FC-CC66-499B-A712-E58C9C21E9C3}" destId="{5550E90C-86C2-439D-952F-91EA2D8E3CBD}" srcOrd="0" destOrd="0" presId="urn:microsoft.com/office/officeart/2005/8/layout/orgChart1"/>
    <dgm:cxn modelId="{62D4507A-F5AE-4039-B55F-8CDBAAA61EC4}" type="presOf" srcId="{A06CC33C-9E0D-4B19-BCCE-81A51F17BEF1}" destId="{F0A501F8-BE4A-44C3-A95E-7459F7F6482E}" srcOrd="1" destOrd="0" presId="urn:microsoft.com/office/officeart/2005/8/layout/orgChart1"/>
    <dgm:cxn modelId="{F2303F68-A787-4CDE-85B8-3FC9E112A196}" type="presOf" srcId="{FF2FB324-4460-4CDC-B9E2-0CF1BE65A441}" destId="{0644C300-15D0-47FD-B495-2DF11FCCD403}" srcOrd="1" destOrd="0" presId="urn:microsoft.com/office/officeart/2005/8/layout/orgChart1"/>
    <dgm:cxn modelId="{E3889853-E8DA-4F90-A031-6D200C0CE2D0}" type="presOf" srcId="{7EB3C9B6-0AA5-44C7-B959-31C42757550D}" destId="{2BB2E5E3-1F67-49DE-A4E4-0AB3C1FBD13B}" srcOrd="0" destOrd="0" presId="urn:microsoft.com/office/officeart/2005/8/layout/orgChart1"/>
    <dgm:cxn modelId="{9B0D8FBC-3013-4A54-B2C0-975DD4CEDD08}" type="presOf" srcId="{22B443E2-E3CC-40D1-B9B1-54B78D6425AF}" destId="{5477C47D-F9CD-44BB-9F38-8A28B906EF97}" srcOrd="0" destOrd="0" presId="urn:microsoft.com/office/officeart/2005/8/layout/orgChart1"/>
    <dgm:cxn modelId="{FFC4FF1D-91E2-489C-B1F2-52FEA2CCF72C}" srcId="{B19DB2FC-CC66-499B-A712-E58C9C21E9C3}" destId="{A06CC33C-9E0D-4B19-BCCE-81A51F17BEF1}" srcOrd="0" destOrd="0" parTransId="{3FB9D3D5-795C-4F0B-9E2D-55ABA234EAEF}" sibTransId="{97930FD4-9D04-4792-8B91-A0D816FF41A9}"/>
    <dgm:cxn modelId="{58B0B7A3-315C-410B-A26E-65E7274747FC}" type="presOf" srcId="{51511265-AE54-415F-BEA8-80BAA1FE63A6}" destId="{08937AB7-7791-4259-8640-C781A90BAE79}" srcOrd="0" destOrd="0" presId="urn:microsoft.com/office/officeart/2005/8/layout/orgChart1"/>
    <dgm:cxn modelId="{4E145AF2-A9E9-4002-AB0D-CC50F370454D}" type="presOf" srcId="{C45FDC3E-1647-47CA-B671-C950FA26CF8F}" destId="{0CA90652-5FB2-4B3C-A60F-B9A9CF6B7BBD}" srcOrd="1" destOrd="0" presId="urn:microsoft.com/office/officeart/2005/8/layout/orgChart1"/>
    <dgm:cxn modelId="{D602F671-A2D3-4987-A8C3-4515ED287014}" type="presOf" srcId="{FF2FB324-4460-4CDC-B9E2-0CF1BE65A441}" destId="{80069076-46C3-474C-A75A-8AFF7C6908E9}" srcOrd="0" destOrd="0" presId="urn:microsoft.com/office/officeart/2005/8/layout/orgChart1"/>
    <dgm:cxn modelId="{03EAC1A5-29E7-4964-80E0-248CCF56D8B4}" srcId="{A06CC33C-9E0D-4B19-BCCE-81A51F17BEF1}" destId="{1606F5E8-3C1A-481F-B07E-ADADFC4E5239}" srcOrd="2" destOrd="0" parTransId="{E522B8CC-9839-4CB8-ACA1-9971E4465E07}" sibTransId="{4BD72866-3F49-481F-A779-CA537162BB7F}"/>
    <dgm:cxn modelId="{A0A85ECB-4ABB-481D-95C3-D7ADE75B666C}" srcId="{A06CC33C-9E0D-4B19-BCCE-81A51F17BEF1}" destId="{C45FDC3E-1647-47CA-B671-C950FA26CF8F}" srcOrd="0" destOrd="0" parTransId="{51511265-AE54-415F-BEA8-80BAA1FE63A6}" sibTransId="{3EE4B91F-4C41-461F-A2DC-9B5FE63F34B1}"/>
    <dgm:cxn modelId="{4160EA3F-CC86-4464-BA63-47AB8870CEA5}" srcId="{A06CC33C-9E0D-4B19-BCCE-81A51F17BEF1}" destId="{FF2FB324-4460-4CDC-B9E2-0CF1BE65A441}" srcOrd="3" destOrd="0" parTransId="{22B443E2-E3CC-40D1-B9B1-54B78D6425AF}" sibTransId="{F368B530-A639-45F0-BB9C-1C980F447FB9}"/>
    <dgm:cxn modelId="{E1858B56-9B5C-4931-961C-AE27469F87D0}" type="presOf" srcId="{A06CC33C-9E0D-4B19-BCCE-81A51F17BEF1}" destId="{E1B06B18-23A3-4163-A490-6C2C8F5BA400}" srcOrd="0" destOrd="0" presId="urn:microsoft.com/office/officeart/2005/8/layout/orgChart1"/>
    <dgm:cxn modelId="{E15435AB-172F-45B3-8256-32AE7BB15F68}" type="presOf" srcId="{C45FDC3E-1647-47CA-B671-C950FA26CF8F}" destId="{D32557D6-8F2E-46C6-95AE-EE275D1DDE35}" srcOrd="0" destOrd="0" presId="urn:microsoft.com/office/officeart/2005/8/layout/orgChart1"/>
    <dgm:cxn modelId="{E438C89D-B21A-4773-BB6D-8FE88433AF3C}" type="presOf" srcId="{1606F5E8-3C1A-481F-B07E-ADADFC4E5239}" destId="{7E654245-66FB-4F3B-B3E7-D9CA93F84B82}" srcOrd="1" destOrd="0" presId="urn:microsoft.com/office/officeart/2005/8/layout/orgChart1"/>
    <dgm:cxn modelId="{5A927CE1-97EA-4BDB-9334-69B8A81E941A}" type="presOf" srcId="{1606F5E8-3C1A-481F-B07E-ADADFC4E5239}" destId="{F7358D3B-5A12-4C30-883C-7530C8291870}" srcOrd="0" destOrd="0" presId="urn:microsoft.com/office/officeart/2005/8/layout/orgChart1"/>
    <dgm:cxn modelId="{AC8D7257-57DB-4E42-A3E7-3F6F3B8BF40B}" type="presParOf" srcId="{5550E90C-86C2-439D-952F-91EA2D8E3CBD}" destId="{56857061-984B-4B89-A969-8DC1EFAB7AE7}" srcOrd="0" destOrd="0" presId="urn:microsoft.com/office/officeart/2005/8/layout/orgChart1"/>
    <dgm:cxn modelId="{3152E02C-6FDB-40A0-B729-138F9DC8B680}" type="presParOf" srcId="{56857061-984B-4B89-A969-8DC1EFAB7AE7}" destId="{7A2EBC30-EDE2-423F-8F66-E41E0DAEDCA9}" srcOrd="0" destOrd="0" presId="urn:microsoft.com/office/officeart/2005/8/layout/orgChart1"/>
    <dgm:cxn modelId="{88523FCA-B14B-427C-81EE-7582A02EC4F9}" type="presParOf" srcId="{7A2EBC30-EDE2-423F-8F66-E41E0DAEDCA9}" destId="{E1B06B18-23A3-4163-A490-6C2C8F5BA400}" srcOrd="0" destOrd="0" presId="urn:microsoft.com/office/officeart/2005/8/layout/orgChart1"/>
    <dgm:cxn modelId="{63165B51-A231-42DF-9F3B-FA26FD6845BF}" type="presParOf" srcId="{7A2EBC30-EDE2-423F-8F66-E41E0DAEDCA9}" destId="{F0A501F8-BE4A-44C3-A95E-7459F7F6482E}" srcOrd="1" destOrd="0" presId="urn:microsoft.com/office/officeart/2005/8/layout/orgChart1"/>
    <dgm:cxn modelId="{4C1D3835-3EDB-4E29-9283-464C21A40923}" type="presParOf" srcId="{56857061-984B-4B89-A969-8DC1EFAB7AE7}" destId="{705B7D47-B247-4BB4-92E8-834B9D20C18E}" srcOrd="1" destOrd="0" presId="urn:microsoft.com/office/officeart/2005/8/layout/orgChart1"/>
    <dgm:cxn modelId="{330CF259-13B8-43CC-8FAE-3BE1F8FFF36E}" type="presParOf" srcId="{705B7D47-B247-4BB4-92E8-834B9D20C18E}" destId="{8CBDFE38-158B-433E-B1BA-814AF379BFFD}" srcOrd="0" destOrd="0" presId="urn:microsoft.com/office/officeart/2005/8/layout/orgChart1"/>
    <dgm:cxn modelId="{ABCE498D-C878-4DE5-BAF3-F8F31B00CE99}" type="presParOf" srcId="{705B7D47-B247-4BB4-92E8-834B9D20C18E}" destId="{05BE104C-C860-4D03-B164-6E86871379DF}" srcOrd="1" destOrd="0" presId="urn:microsoft.com/office/officeart/2005/8/layout/orgChart1"/>
    <dgm:cxn modelId="{A439F94E-B047-45E8-BA5D-0F5C51AF68DF}" type="presParOf" srcId="{05BE104C-C860-4D03-B164-6E86871379DF}" destId="{2A09CDF4-2249-424F-956C-096094CCFE43}" srcOrd="0" destOrd="0" presId="urn:microsoft.com/office/officeart/2005/8/layout/orgChart1"/>
    <dgm:cxn modelId="{93C4BDAD-5B68-49F5-B581-61135367B92F}" type="presParOf" srcId="{2A09CDF4-2249-424F-956C-096094CCFE43}" destId="{2BB2E5E3-1F67-49DE-A4E4-0AB3C1FBD13B}" srcOrd="0" destOrd="0" presId="urn:microsoft.com/office/officeart/2005/8/layout/orgChart1"/>
    <dgm:cxn modelId="{E05C715C-CD26-4151-A96B-FE2F0C87723C}" type="presParOf" srcId="{2A09CDF4-2249-424F-956C-096094CCFE43}" destId="{6180DCB2-F75A-4B0D-BB33-CB29987DBF26}" srcOrd="1" destOrd="0" presId="urn:microsoft.com/office/officeart/2005/8/layout/orgChart1"/>
    <dgm:cxn modelId="{4C719C1E-22F5-4A41-A173-1A4D9393882B}" type="presParOf" srcId="{05BE104C-C860-4D03-B164-6E86871379DF}" destId="{6D04DE78-1462-43E6-9644-B8B524971AEB}" srcOrd="1" destOrd="0" presId="urn:microsoft.com/office/officeart/2005/8/layout/orgChart1"/>
    <dgm:cxn modelId="{DEE11817-EA58-4DD3-8069-55EF228EF3D8}" type="presParOf" srcId="{05BE104C-C860-4D03-B164-6E86871379DF}" destId="{25F09175-3401-40AE-9462-A533B97F4074}" srcOrd="2" destOrd="0" presId="urn:microsoft.com/office/officeart/2005/8/layout/orgChart1"/>
    <dgm:cxn modelId="{D3A52CDB-ED8F-41E9-B769-F93276B154F6}" type="presParOf" srcId="{705B7D47-B247-4BB4-92E8-834B9D20C18E}" destId="{A80941BC-2372-4BB0-AE22-0F9B8A3D6980}" srcOrd="2" destOrd="0" presId="urn:microsoft.com/office/officeart/2005/8/layout/orgChart1"/>
    <dgm:cxn modelId="{009D47CA-B342-44FE-9244-80D12D441BFB}" type="presParOf" srcId="{705B7D47-B247-4BB4-92E8-834B9D20C18E}" destId="{D60CFDF0-ECC1-4389-800D-04E9BFCA6B1F}" srcOrd="3" destOrd="0" presId="urn:microsoft.com/office/officeart/2005/8/layout/orgChart1"/>
    <dgm:cxn modelId="{DFA6AE88-492C-45BD-91D4-5D3EC52DC477}" type="presParOf" srcId="{D60CFDF0-ECC1-4389-800D-04E9BFCA6B1F}" destId="{45669ABC-3535-432A-8A5A-D5CBB94A214F}" srcOrd="0" destOrd="0" presId="urn:microsoft.com/office/officeart/2005/8/layout/orgChart1"/>
    <dgm:cxn modelId="{B0477D05-F3A7-4DED-B056-D64720A9E57E}" type="presParOf" srcId="{45669ABC-3535-432A-8A5A-D5CBB94A214F}" destId="{F7358D3B-5A12-4C30-883C-7530C8291870}" srcOrd="0" destOrd="0" presId="urn:microsoft.com/office/officeart/2005/8/layout/orgChart1"/>
    <dgm:cxn modelId="{DD6585D7-04DB-46BD-A3B2-C33E9FB7A4B2}" type="presParOf" srcId="{45669ABC-3535-432A-8A5A-D5CBB94A214F}" destId="{7E654245-66FB-4F3B-B3E7-D9CA93F84B82}" srcOrd="1" destOrd="0" presId="urn:microsoft.com/office/officeart/2005/8/layout/orgChart1"/>
    <dgm:cxn modelId="{42E6C37A-1F7E-4662-93FD-B6A4128279B3}" type="presParOf" srcId="{D60CFDF0-ECC1-4389-800D-04E9BFCA6B1F}" destId="{D7AF882E-654E-4912-8171-6B1BBF3134A6}" srcOrd="1" destOrd="0" presId="urn:microsoft.com/office/officeart/2005/8/layout/orgChart1"/>
    <dgm:cxn modelId="{D45AE604-39C6-4D6F-8EE0-FE05913B3FC5}" type="presParOf" srcId="{D60CFDF0-ECC1-4389-800D-04E9BFCA6B1F}" destId="{68A10ED1-D649-4C06-9DC5-7FE5C4F783FF}" srcOrd="2" destOrd="0" presId="urn:microsoft.com/office/officeart/2005/8/layout/orgChart1"/>
    <dgm:cxn modelId="{13FAD954-9197-4F12-8F5A-55CE64C0F33D}" type="presParOf" srcId="{705B7D47-B247-4BB4-92E8-834B9D20C18E}" destId="{5477C47D-F9CD-44BB-9F38-8A28B906EF97}" srcOrd="4" destOrd="0" presId="urn:microsoft.com/office/officeart/2005/8/layout/orgChart1"/>
    <dgm:cxn modelId="{DC8B6C11-589D-471D-908C-706ADF201DFE}" type="presParOf" srcId="{705B7D47-B247-4BB4-92E8-834B9D20C18E}" destId="{CEB9E4FB-C3C9-4CE7-8D49-082C3C65F14F}" srcOrd="5" destOrd="0" presId="urn:microsoft.com/office/officeart/2005/8/layout/orgChart1"/>
    <dgm:cxn modelId="{BAF71C39-8791-4C85-B7B7-3C306705A68E}" type="presParOf" srcId="{CEB9E4FB-C3C9-4CE7-8D49-082C3C65F14F}" destId="{FB257B64-6EBA-4A28-8C5D-AB1523A0AA41}" srcOrd="0" destOrd="0" presId="urn:microsoft.com/office/officeart/2005/8/layout/orgChart1"/>
    <dgm:cxn modelId="{62A710F1-8612-443B-B31B-D853178D7728}" type="presParOf" srcId="{FB257B64-6EBA-4A28-8C5D-AB1523A0AA41}" destId="{80069076-46C3-474C-A75A-8AFF7C6908E9}" srcOrd="0" destOrd="0" presId="urn:microsoft.com/office/officeart/2005/8/layout/orgChart1"/>
    <dgm:cxn modelId="{D317C6A8-E2E6-46A3-BB60-16E48009EB60}" type="presParOf" srcId="{FB257B64-6EBA-4A28-8C5D-AB1523A0AA41}" destId="{0644C300-15D0-47FD-B495-2DF11FCCD403}" srcOrd="1" destOrd="0" presId="urn:microsoft.com/office/officeart/2005/8/layout/orgChart1"/>
    <dgm:cxn modelId="{FDD04F05-C086-4BD1-BE2D-69B6806D8610}" type="presParOf" srcId="{CEB9E4FB-C3C9-4CE7-8D49-082C3C65F14F}" destId="{CEBFB36F-8BB7-47ED-9F82-CE83F2784A7D}" srcOrd="1" destOrd="0" presId="urn:microsoft.com/office/officeart/2005/8/layout/orgChart1"/>
    <dgm:cxn modelId="{935391F5-0371-48C2-824E-8BA7288841FE}" type="presParOf" srcId="{CEB9E4FB-C3C9-4CE7-8D49-082C3C65F14F}" destId="{566BC018-87D9-4B2A-8697-7B8057079EEA}" srcOrd="2" destOrd="0" presId="urn:microsoft.com/office/officeart/2005/8/layout/orgChart1"/>
    <dgm:cxn modelId="{B7DDD2D2-8DCA-4D34-A837-ABEBAF806836}" type="presParOf" srcId="{56857061-984B-4B89-A969-8DC1EFAB7AE7}" destId="{68328AE2-69E7-40D2-BC81-D0C075EA2571}" srcOrd="2" destOrd="0" presId="urn:microsoft.com/office/officeart/2005/8/layout/orgChart1"/>
    <dgm:cxn modelId="{D9D7F448-B1F5-4F71-833B-4811CD552B3F}" type="presParOf" srcId="{68328AE2-69E7-40D2-BC81-D0C075EA2571}" destId="{08937AB7-7791-4259-8640-C781A90BAE79}" srcOrd="0" destOrd="0" presId="urn:microsoft.com/office/officeart/2005/8/layout/orgChart1"/>
    <dgm:cxn modelId="{8B598C2A-7699-4A8B-B331-2DC4F422CF93}" type="presParOf" srcId="{68328AE2-69E7-40D2-BC81-D0C075EA2571}" destId="{41192B23-BABB-44C1-8520-07E4B4735217}" srcOrd="1" destOrd="0" presId="urn:microsoft.com/office/officeart/2005/8/layout/orgChart1"/>
    <dgm:cxn modelId="{6F479CF3-E1F1-4B2A-BB4F-2DAB4B6FA096}" type="presParOf" srcId="{41192B23-BABB-44C1-8520-07E4B4735217}" destId="{A94191CC-A1E4-4496-A595-2AC23133061B}" srcOrd="0" destOrd="0" presId="urn:microsoft.com/office/officeart/2005/8/layout/orgChart1"/>
    <dgm:cxn modelId="{4CA3456E-1B39-40EF-BDF4-7F9BB41C626C}" type="presParOf" srcId="{A94191CC-A1E4-4496-A595-2AC23133061B}" destId="{D32557D6-8F2E-46C6-95AE-EE275D1DDE35}" srcOrd="0" destOrd="0" presId="urn:microsoft.com/office/officeart/2005/8/layout/orgChart1"/>
    <dgm:cxn modelId="{7F1689D5-2B6D-4889-BB2A-A0091C2C4ECB}" type="presParOf" srcId="{A94191CC-A1E4-4496-A595-2AC23133061B}" destId="{0CA90652-5FB2-4B3C-A60F-B9A9CF6B7BBD}" srcOrd="1" destOrd="0" presId="urn:microsoft.com/office/officeart/2005/8/layout/orgChart1"/>
    <dgm:cxn modelId="{FA789E9B-118C-496E-B98E-75155463DC9E}" type="presParOf" srcId="{41192B23-BABB-44C1-8520-07E4B4735217}" destId="{1C7631C2-0321-476B-8FD6-4462694A777B}" srcOrd="1" destOrd="0" presId="urn:microsoft.com/office/officeart/2005/8/layout/orgChart1"/>
    <dgm:cxn modelId="{ABB37B00-A956-4F4C-B80D-73C438FFB23C}" type="presParOf" srcId="{41192B23-BABB-44C1-8520-07E4B4735217}" destId="{55CEDF2C-1E6F-4675-BED4-FE5D14E16B5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02306F9-363D-4B27-BAC4-FD0B45F2F9EB}" type="doc">
      <dgm:prSet loTypeId="urn:microsoft.com/office/officeart/2005/8/layout/gear1" loCatId="relationship" qsTypeId="urn:microsoft.com/office/officeart/2005/8/quickstyle/simple1" qsCatId="simple" csTypeId="urn:microsoft.com/office/officeart/2005/8/colors/colorful1#8" csCatId="colorful" phldr="1"/>
      <dgm:spPr/>
    </dgm:pt>
    <dgm:pt modelId="{E40004DB-6118-420A-8934-0D9426615BC8}">
      <dgm:prSet phldrT="[Text]"/>
      <dgm:spPr/>
      <dgm:t>
        <a:bodyPr/>
        <a:lstStyle/>
        <a:p>
          <a:r>
            <a:rPr lang="en-US" dirty="0" err="1" smtClean="0"/>
            <a:t>Kinerja</a:t>
          </a:r>
          <a:endParaRPr lang="en-US" dirty="0"/>
        </a:p>
      </dgm:t>
    </dgm:pt>
    <dgm:pt modelId="{10E191D7-C66E-4FA6-8B11-368A2F03365C}" type="parTrans" cxnId="{D1A2CF66-908B-4C21-892F-E78C415AAAF9}">
      <dgm:prSet/>
      <dgm:spPr/>
    </dgm:pt>
    <dgm:pt modelId="{524FC0B3-0AC8-453F-A1E0-B611A0F90372}" type="sibTrans" cxnId="{D1A2CF66-908B-4C21-892F-E78C415AAAF9}">
      <dgm:prSet/>
      <dgm:spPr/>
    </dgm:pt>
    <dgm:pt modelId="{F816699D-BA63-460B-83B2-985AD7ABA72F}">
      <dgm:prSet phldrT="[Text]"/>
      <dgm:spPr/>
      <dgm:t>
        <a:bodyPr/>
        <a:lstStyle/>
        <a:p>
          <a:r>
            <a:rPr lang="en-US" dirty="0" err="1" smtClean="0"/>
            <a:t>Kompetensi</a:t>
          </a:r>
          <a:endParaRPr lang="en-US" dirty="0"/>
        </a:p>
      </dgm:t>
    </dgm:pt>
    <dgm:pt modelId="{D44828BB-4169-4D41-AB74-C901FA711186}" type="parTrans" cxnId="{B72C6203-3266-43AC-BE2E-0BA521159E1D}">
      <dgm:prSet/>
      <dgm:spPr/>
    </dgm:pt>
    <dgm:pt modelId="{32C55A22-E762-4DC9-A356-8ED8E024B6FC}" type="sibTrans" cxnId="{B72C6203-3266-43AC-BE2E-0BA521159E1D}">
      <dgm:prSet/>
      <dgm:spPr/>
    </dgm:pt>
    <dgm:pt modelId="{1A884AA2-30EE-474D-8658-EFBCE1304959}">
      <dgm:prSet phldrT="[Text]"/>
      <dgm:spPr/>
      <dgm:t>
        <a:bodyPr/>
        <a:lstStyle/>
        <a:p>
          <a:r>
            <a:rPr lang="en-US" dirty="0" err="1" smtClean="0"/>
            <a:t>Pelatihan</a:t>
          </a:r>
          <a:endParaRPr lang="en-US" dirty="0"/>
        </a:p>
      </dgm:t>
    </dgm:pt>
    <dgm:pt modelId="{7A88F2D9-C6C9-4A5D-8A6A-865C18EF32F7}" type="parTrans" cxnId="{C8409176-0AFB-446A-A187-F5BAC6A34DDF}">
      <dgm:prSet/>
      <dgm:spPr/>
    </dgm:pt>
    <dgm:pt modelId="{4BDBCE6F-6A74-4E52-8EB3-6EB8124AD58E}" type="sibTrans" cxnId="{C8409176-0AFB-446A-A187-F5BAC6A34DDF}">
      <dgm:prSet/>
      <dgm:spPr/>
    </dgm:pt>
    <dgm:pt modelId="{340E4951-1F5E-4C6F-A3FF-63071C73188D}" type="pres">
      <dgm:prSet presAssocID="{502306F9-363D-4B27-BAC4-FD0B45F2F9EB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9ABE8257-B090-4BC1-B544-D84C2FEB0FFB}" type="pres">
      <dgm:prSet presAssocID="{E40004DB-6118-420A-8934-0D9426615BC8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500962-0EFE-41E5-B8A4-1AFE447371BF}" type="pres">
      <dgm:prSet presAssocID="{E40004DB-6118-420A-8934-0D9426615BC8}" presName="gear1srcNode" presStyleLbl="node1" presStyleIdx="0" presStyleCnt="3"/>
      <dgm:spPr/>
      <dgm:t>
        <a:bodyPr/>
        <a:lstStyle/>
        <a:p>
          <a:endParaRPr lang="en-US"/>
        </a:p>
      </dgm:t>
    </dgm:pt>
    <dgm:pt modelId="{931CEEFC-554D-4357-AC37-50C291F9693E}" type="pres">
      <dgm:prSet presAssocID="{E40004DB-6118-420A-8934-0D9426615BC8}" presName="gear1dstNode" presStyleLbl="node1" presStyleIdx="0" presStyleCnt="3"/>
      <dgm:spPr/>
      <dgm:t>
        <a:bodyPr/>
        <a:lstStyle/>
        <a:p>
          <a:endParaRPr lang="en-US"/>
        </a:p>
      </dgm:t>
    </dgm:pt>
    <dgm:pt modelId="{CFD17F2C-2186-4309-B48D-CB742B6BF5BF}" type="pres">
      <dgm:prSet presAssocID="{F816699D-BA63-460B-83B2-985AD7ABA72F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A75107-AABD-4652-B23B-A191CF70166A}" type="pres">
      <dgm:prSet presAssocID="{F816699D-BA63-460B-83B2-985AD7ABA72F}" presName="gear2srcNode" presStyleLbl="node1" presStyleIdx="1" presStyleCnt="3"/>
      <dgm:spPr/>
      <dgm:t>
        <a:bodyPr/>
        <a:lstStyle/>
        <a:p>
          <a:endParaRPr lang="en-US"/>
        </a:p>
      </dgm:t>
    </dgm:pt>
    <dgm:pt modelId="{BAC66735-6B4D-43F5-9C87-0E3552E457C0}" type="pres">
      <dgm:prSet presAssocID="{F816699D-BA63-460B-83B2-985AD7ABA72F}" presName="gear2dstNode" presStyleLbl="node1" presStyleIdx="1" presStyleCnt="3"/>
      <dgm:spPr/>
      <dgm:t>
        <a:bodyPr/>
        <a:lstStyle/>
        <a:p>
          <a:endParaRPr lang="en-US"/>
        </a:p>
      </dgm:t>
    </dgm:pt>
    <dgm:pt modelId="{A70DE1C9-1793-4D5A-AE2B-220C8C11D893}" type="pres">
      <dgm:prSet presAssocID="{1A884AA2-30EE-474D-8658-EFBCE1304959}" presName="gear3" presStyleLbl="node1" presStyleIdx="2" presStyleCnt="3"/>
      <dgm:spPr/>
      <dgm:t>
        <a:bodyPr/>
        <a:lstStyle/>
        <a:p>
          <a:endParaRPr lang="en-US"/>
        </a:p>
      </dgm:t>
    </dgm:pt>
    <dgm:pt modelId="{DBB17A9F-1D74-4447-A5CE-A9F29EEEC794}" type="pres">
      <dgm:prSet presAssocID="{1A884AA2-30EE-474D-8658-EFBCE1304959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70B3CC-719D-4FB4-A4C9-EB87697D9B5B}" type="pres">
      <dgm:prSet presAssocID="{1A884AA2-30EE-474D-8658-EFBCE1304959}" presName="gear3srcNode" presStyleLbl="node1" presStyleIdx="2" presStyleCnt="3"/>
      <dgm:spPr/>
      <dgm:t>
        <a:bodyPr/>
        <a:lstStyle/>
        <a:p>
          <a:endParaRPr lang="en-US"/>
        </a:p>
      </dgm:t>
    </dgm:pt>
    <dgm:pt modelId="{7CC91B28-D81F-41D3-8CC7-99E8492E31CB}" type="pres">
      <dgm:prSet presAssocID="{1A884AA2-30EE-474D-8658-EFBCE1304959}" presName="gear3dstNode" presStyleLbl="node1" presStyleIdx="2" presStyleCnt="3"/>
      <dgm:spPr/>
      <dgm:t>
        <a:bodyPr/>
        <a:lstStyle/>
        <a:p>
          <a:endParaRPr lang="en-US"/>
        </a:p>
      </dgm:t>
    </dgm:pt>
    <dgm:pt modelId="{88C5A223-5B3F-4E93-95C5-1FDA66CFAAC7}" type="pres">
      <dgm:prSet presAssocID="{524FC0B3-0AC8-453F-A1E0-B611A0F90372}" presName="connector1" presStyleLbl="sibTrans2D1" presStyleIdx="0" presStyleCnt="3"/>
      <dgm:spPr/>
    </dgm:pt>
    <dgm:pt modelId="{DD0D650F-B272-4224-832F-F7C9C6094565}" type="pres">
      <dgm:prSet presAssocID="{32C55A22-E762-4DC9-A356-8ED8E024B6FC}" presName="connector2" presStyleLbl="sibTrans2D1" presStyleIdx="1" presStyleCnt="3"/>
      <dgm:spPr/>
    </dgm:pt>
    <dgm:pt modelId="{1AEC5D3C-5897-49D4-A873-9FC1A0DC4A0D}" type="pres">
      <dgm:prSet presAssocID="{4BDBCE6F-6A74-4E52-8EB3-6EB8124AD58E}" presName="connector3" presStyleLbl="sibTrans2D1" presStyleIdx="2" presStyleCnt="3"/>
      <dgm:spPr/>
    </dgm:pt>
  </dgm:ptLst>
  <dgm:cxnLst>
    <dgm:cxn modelId="{9AFFA165-E5A0-4A01-8393-2B7FE5A7C3A0}" type="presOf" srcId="{32C55A22-E762-4DC9-A356-8ED8E024B6FC}" destId="{DD0D650F-B272-4224-832F-F7C9C6094565}" srcOrd="0" destOrd="0" presId="urn:microsoft.com/office/officeart/2005/8/layout/gear1"/>
    <dgm:cxn modelId="{E8336F6E-0304-4A42-A604-B6623AE7D7EE}" type="presOf" srcId="{502306F9-363D-4B27-BAC4-FD0B45F2F9EB}" destId="{340E4951-1F5E-4C6F-A3FF-63071C73188D}" srcOrd="0" destOrd="0" presId="urn:microsoft.com/office/officeart/2005/8/layout/gear1"/>
    <dgm:cxn modelId="{FF4D0B2A-36F7-447F-8E2B-264D7B271221}" type="presOf" srcId="{E40004DB-6118-420A-8934-0D9426615BC8}" destId="{02500962-0EFE-41E5-B8A4-1AFE447371BF}" srcOrd="1" destOrd="0" presId="urn:microsoft.com/office/officeart/2005/8/layout/gear1"/>
    <dgm:cxn modelId="{BB2BC114-56EB-44E9-A0A9-59CC265EDE63}" type="presOf" srcId="{1A884AA2-30EE-474D-8658-EFBCE1304959}" destId="{7CC91B28-D81F-41D3-8CC7-99E8492E31CB}" srcOrd="3" destOrd="0" presId="urn:microsoft.com/office/officeart/2005/8/layout/gear1"/>
    <dgm:cxn modelId="{DCB4CDA0-E422-4EA0-8F16-DC4EFF71743F}" type="presOf" srcId="{1A884AA2-30EE-474D-8658-EFBCE1304959}" destId="{A70DE1C9-1793-4D5A-AE2B-220C8C11D893}" srcOrd="0" destOrd="0" presId="urn:microsoft.com/office/officeart/2005/8/layout/gear1"/>
    <dgm:cxn modelId="{A87F9D8B-6C95-4AC5-B596-F90196DE2685}" type="presOf" srcId="{4BDBCE6F-6A74-4E52-8EB3-6EB8124AD58E}" destId="{1AEC5D3C-5897-49D4-A873-9FC1A0DC4A0D}" srcOrd="0" destOrd="0" presId="urn:microsoft.com/office/officeart/2005/8/layout/gear1"/>
    <dgm:cxn modelId="{D2DCAB1F-8AFD-40C8-BFD2-0AADBAED4AA2}" type="presOf" srcId="{E40004DB-6118-420A-8934-0D9426615BC8}" destId="{9ABE8257-B090-4BC1-B544-D84C2FEB0FFB}" srcOrd="0" destOrd="0" presId="urn:microsoft.com/office/officeart/2005/8/layout/gear1"/>
    <dgm:cxn modelId="{DE70CB07-E4D7-404D-89B2-2BCE2CA30EB3}" type="presOf" srcId="{E40004DB-6118-420A-8934-0D9426615BC8}" destId="{931CEEFC-554D-4357-AC37-50C291F9693E}" srcOrd="2" destOrd="0" presId="urn:microsoft.com/office/officeart/2005/8/layout/gear1"/>
    <dgm:cxn modelId="{3E56468F-215C-4259-9C65-868A77D0E335}" type="presOf" srcId="{F816699D-BA63-460B-83B2-985AD7ABA72F}" destId="{A4A75107-AABD-4652-B23B-A191CF70166A}" srcOrd="1" destOrd="0" presId="urn:microsoft.com/office/officeart/2005/8/layout/gear1"/>
    <dgm:cxn modelId="{C8409176-0AFB-446A-A187-F5BAC6A34DDF}" srcId="{502306F9-363D-4B27-BAC4-FD0B45F2F9EB}" destId="{1A884AA2-30EE-474D-8658-EFBCE1304959}" srcOrd="2" destOrd="0" parTransId="{7A88F2D9-C6C9-4A5D-8A6A-865C18EF32F7}" sibTransId="{4BDBCE6F-6A74-4E52-8EB3-6EB8124AD58E}"/>
    <dgm:cxn modelId="{A78A4051-95DE-43C1-BB82-A66BCE1B2F28}" type="presOf" srcId="{524FC0B3-0AC8-453F-A1E0-B611A0F90372}" destId="{88C5A223-5B3F-4E93-95C5-1FDA66CFAAC7}" srcOrd="0" destOrd="0" presId="urn:microsoft.com/office/officeart/2005/8/layout/gear1"/>
    <dgm:cxn modelId="{B72C6203-3266-43AC-BE2E-0BA521159E1D}" srcId="{502306F9-363D-4B27-BAC4-FD0B45F2F9EB}" destId="{F816699D-BA63-460B-83B2-985AD7ABA72F}" srcOrd="1" destOrd="0" parTransId="{D44828BB-4169-4D41-AB74-C901FA711186}" sibTransId="{32C55A22-E762-4DC9-A356-8ED8E024B6FC}"/>
    <dgm:cxn modelId="{DC849D54-1E4F-4D15-AEE4-158023F1515E}" type="presOf" srcId="{F816699D-BA63-460B-83B2-985AD7ABA72F}" destId="{CFD17F2C-2186-4309-B48D-CB742B6BF5BF}" srcOrd="0" destOrd="0" presId="urn:microsoft.com/office/officeart/2005/8/layout/gear1"/>
    <dgm:cxn modelId="{D1A2CF66-908B-4C21-892F-E78C415AAAF9}" srcId="{502306F9-363D-4B27-BAC4-FD0B45F2F9EB}" destId="{E40004DB-6118-420A-8934-0D9426615BC8}" srcOrd="0" destOrd="0" parTransId="{10E191D7-C66E-4FA6-8B11-368A2F03365C}" sibTransId="{524FC0B3-0AC8-453F-A1E0-B611A0F90372}"/>
    <dgm:cxn modelId="{49AD1CA5-129C-4636-A749-5F39159A4F54}" type="presOf" srcId="{1A884AA2-30EE-474D-8658-EFBCE1304959}" destId="{2570B3CC-719D-4FB4-A4C9-EB87697D9B5B}" srcOrd="2" destOrd="0" presId="urn:microsoft.com/office/officeart/2005/8/layout/gear1"/>
    <dgm:cxn modelId="{1C1B4292-CBB5-4564-BBE7-6DA51FC05976}" type="presOf" srcId="{1A884AA2-30EE-474D-8658-EFBCE1304959}" destId="{DBB17A9F-1D74-4447-A5CE-A9F29EEEC794}" srcOrd="1" destOrd="0" presId="urn:microsoft.com/office/officeart/2005/8/layout/gear1"/>
    <dgm:cxn modelId="{84CD3436-F2F8-47CC-8FFE-AB50221FC9A0}" type="presOf" srcId="{F816699D-BA63-460B-83B2-985AD7ABA72F}" destId="{BAC66735-6B4D-43F5-9C87-0E3552E457C0}" srcOrd="2" destOrd="0" presId="urn:microsoft.com/office/officeart/2005/8/layout/gear1"/>
    <dgm:cxn modelId="{93F5602E-81C4-4F40-ABBA-4FFFE724F3C7}" type="presParOf" srcId="{340E4951-1F5E-4C6F-A3FF-63071C73188D}" destId="{9ABE8257-B090-4BC1-B544-D84C2FEB0FFB}" srcOrd="0" destOrd="0" presId="urn:microsoft.com/office/officeart/2005/8/layout/gear1"/>
    <dgm:cxn modelId="{FEC7D5CE-0A24-4BB9-B9DF-3DDE2D8967AD}" type="presParOf" srcId="{340E4951-1F5E-4C6F-A3FF-63071C73188D}" destId="{02500962-0EFE-41E5-B8A4-1AFE447371BF}" srcOrd="1" destOrd="0" presId="urn:microsoft.com/office/officeart/2005/8/layout/gear1"/>
    <dgm:cxn modelId="{4FFCF8C1-5098-4565-AE23-DD3EEED32098}" type="presParOf" srcId="{340E4951-1F5E-4C6F-A3FF-63071C73188D}" destId="{931CEEFC-554D-4357-AC37-50C291F9693E}" srcOrd="2" destOrd="0" presId="urn:microsoft.com/office/officeart/2005/8/layout/gear1"/>
    <dgm:cxn modelId="{E8C5B83B-A961-452C-AEB1-FA1487BB6230}" type="presParOf" srcId="{340E4951-1F5E-4C6F-A3FF-63071C73188D}" destId="{CFD17F2C-2186-4309-B48D-CB742B6BF5BF}" srcOrd="3" destOrd="0" presId="urn:microsoft.com/office/officeart/2005/8/layout/gear1"/>
    <dgm:cxn modelId="{5A2D7CEB-0AFB-4269-BE68-D003D2899A64}" type="presParOf" srcId="{340E4951-1F5E-4C6F-A3FF-63071C73188D}" destId="{A4A75107-AABD-4652-B23B-A191CF70166A}" srcOrd="4" destOrd="0" presId="urn:microsoft.com/office/officeart/2005/8/layout/gear1"/>
    <dgm:cxn modelId="{0DA68CDD-D47D-48B8-B8E2-D0A8272E5984}" type="presParOf" srcId="{340E4951-1F5E-4C6F-A3FF-63071C73188D}" destId="{BAC66735-6B4D-43F5-9C87-0E3552E457C0}" srcOrd="5" destOrd="0" presId="urn:microsoft.com/office/officeart/2005/8/layout/gear1"/>
    <dgm:cxn modelId="{6C9FCC95-4DA1-4A54-95BC-D777BF86995B}" type="presParOf" srcId="{340E4951-1F5E-4C6F-A3FF-63071C73188D}" destId="{A70DE1C9-1793-4D5A-AE2B-220C8C11D893}" srcOrd="6" destOrd="0" presId="urn:microsoft.com/office/officeart/2005/8/layout/gear1"/>
    <dgm:cxn modelId="{318E908E-9B38-497A-8F25-6FE36A0488EF}" type="presParOf" srcId="{340E4951-1F5E-4C6F-A3FF-63071C73188D}" destId="{DBB17A9F-1D74-4447-A5CE-A9F29EEEC794}" srcOrd="7" destOrd="0" presId="urn:microsoft.com/office/officeart/2005/8/layout/gear1"/>
    <dgm:cxn modelId="{D53A391D-887A-4322-A516-315F6106E301}" type="presParOf" srcId="{340E4951-1F5E-4C6F-A3FF-63071C73188D}" destId="{2570B3CC-719D-4FB4-A4C9-EB87697D9B5B}" srcOrd="8" destOrd="0" presId="urn:microsoft.com/office/officeart/2005/8/layout/gear1"/>
    <dgm:cxn modelId="{D705A8A6-3613-410D-9942-A69911AE8194}" type="presParOf" srcId="{340E4951-1F5E-4C6F-A3FF-63071C73188D}" destId="{7CC91B28-D81F-41D3-8CC7-99E8492E31CB}" srcOrd="9" destOrd="0" presId="urn:microsoft.com/office/officeart/2005/8/layout/gear1"/>
    <dgm:cxn modelId="{7DAB0C01-7D55-4808-8E97-8B223D6238B5}" type="presParOf" srcId="{340E4951-1F5E-4C6F-A3FF-63071C73188D}" destId="{88C5A223-5B3F-4E93-95C5-1FDA66CFAAC7}" srcOrd="10" destOrd="0" presId="urn:microsoft.com/office/officeart/2005/8/layout/gear1"/>
    <dgm:cxn modelId="{11F85E2E-BF47-49BA-BCB2-DC29D1353616}" type="presParOf" srcId="{340E4951-1F5E-4C6F-A3FF-63071C73188D}" destId="{DD0D650F-B272-4224-832F-F7C9C6094565}" srcOrd="11" destOrd="0" presId="urn:microsoft.com/office/officeart/2005/8/layout/gear1"/>
    <dgm:cxn modelId="{04400C9B-C739-4992-918C-44D5D0CED4EE}" type="presParOf" srcId="{340E4951-1F5E-4C6F-A3FF-63071C73188D}" destId="{1AEC5D3C-5897-49D4-A873-9FC1A0DC4A0D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023385B-66E3-429B-A007-CE2713ED46C5}" type="doc">
      <dgm:prSet loTypeId="urn:microsoft.com/office/officeart/2005/8/layout/arrow2" loCatId="process" qsTypeId="urn:microsoft.com/office/officeart/2005/8/quickstyle/simple1" qsCatId="simple" csTypeId="urn:microsoft.com/office/officeart/2005/8/colors/colorful1#9" csCatId="colorful" phldr="1"/>
      <dgm:spPr/>
    </dgm:pt>
    <dgm:pt modelId="{DEE05E9D-EBE5-4B7F-853D-FF505D4D2312}">
      <dgm:prSet phldrT="[Text]"/>
      <dgm:spPr/>
      <dgm:t>
        <a:bodyPr/>
        <a:lstStyle/>
        <a:p>
          <a:r>
            <a:rPr lang="en-US" dirty="0" err="1" smtClean="0"/>
            <a:t>Pengangkatan</a:t>
          </a:r>
          <a:endParaRPr lang="en-US" dirty="0"/>
        </a:p>
      </dgm:t>
    </dgm:pt>
    <dgm:pt modelId="{3359B285-5AFE-40EE-8F31-4B0182B0AADC}" type="parTrans" cxnId="{B519DE17-62C5-409D-AE90-94F608624063}">
      <dgm:prSet/>
      <dgm:spPr/>
      <dgm:t>
        <a:bodyPr/>
        <a:lstStyle/>
        <a:p>
          <a:endParaRPr lang="en-US"/>
        </a:p>
      </dgm:t>
    </dgm:pt>
    <dgm:pt modelId="{5E796843-96D2-4CA1-AFBF-15E6BAF7F50A}" type="sibTrans" cxnId="{B519DE17-62C5-409D-AE90-94F608624063}">
      <dgm:prSet/>
      <dgm:spPr/>
      <dgm:t>
        <a:bodyPr/>
        <a:lstStyle/>
        <a:p>
          <a:endParaRPr lang="en-US"/>
        </a:p>
      </dgm:t>
    </dgm:pt>
    <dgm:pt modelId="{22C188C3-9F32-4C5C-AD98-1BF58B67C00E}">
      <dgm:prSet phldrT="[Text]"/>
      <dgm:spPr/>
      <dgm:t>
        <a:bodyPr/>
        <a:lstStyle/>
        <a:p>
          <a:r>
            <a:rPr lang="en-US" dirty="0" err="1" smtClean="0"/>
            <a:t>Pelatihan</a:t>
          </a:r>
          <a:endParaRPr lang="en-US" dirty="0"/>
        </a:p>
      </dgm:t>
    </dgm:pt>
    <dgm:pt modelId="{C56687A3-771B-42DC-8359-E7BCA4C6F699}" type="parTrans" cxnId="{2EF598F0-A726-491F-8693-0F11A4FB3142}">
      <dgm:prSet/>
      <dgm:spPr/>
      <dgm:t>
        <a:bodyPr/>
        <a:lstStyle/>
        <a:p>
          <a:endParaRPr lang="en-US"/>
        </a:p>
      </dgm:t>
    </dgm:pt>
    <dgm:pt modelId="{DC6090F1-40BD-43FE-A42E-D1B10414DC2A}" type="sibTrans" cxnId="{2EF598F0-A726-491F-8693-0F11A4FB3142}">
      <dgm:prSet/>
      <dgm:spPr/>
      <dgm:t>
        <a:bodyPr/>
        <a:lstStyle/>
        <a:p>
          <a:endParaRPr lang="en-US"/>
        </a:p>
      </dgm:t>
    </dgm:pt>
    <dgm:pt modelId="{13735DB8-882D-48BC-9DC7-5886DCC3C37F}">
      <dgm:prSet phldrT="[Text]"/>
      <dgm:spPr/>
      <dgm:t>
        <a:bodyPr/>
        <a:lstStyle/>
        <a:p>
          <a:r>
            <a:rPr lang="en-US" dirty="0" err="1" smtClean="0"/>
            <a:t>Pengembangan</a:t>
          </a:r>
          <a:endParaRPr lang="en-US" dirty="0"/>
        </a:p>
      </dgm:t>
    </dgm:pt>
    <dgm:pt modelId="{AFCDE30C-40D4-4547-A0DE-76AD15E3D2A2}" type="parTrans" cxnId="{FC00B86A-8D90-47AA-A647-983C0D8182EB}">
      <dgm:prSet/>
      <dgm:spPr/>
      <dgm:t>
        <a:bodyPr/>
        <a:lstStyle/>
        <a:p>
          <a:endParaRPr lang="en-US"/>
        </a:p>
      </dgm:t>
    </dgm:pt>
    <dgm:pt modelId="{44F9EDA9-6C67-449C-9532-822AF1205757}" type="sibTrans" cxnId="{FC00B86A-8D90-47AA-A647-983C0D8182EB}">
      <dgm:prSet/>
      <dgm:spPr/>
      <dgm:t>
        <a:bodyPr/>
        <a:lstStyle/>
        <a:p>
          <a:endParaRPr lang="en-US"/>
        </a:p>
      </dgm:t>
    </dgm:pt>
    <dgm:pt modelId="{1131AFD0-31AB-407C-AD98-E91AA303EFC2}">
      <dgm:prSet phldrT="[Text]"/>
      <dgm:spPr/>
      <dgm:t>
        <a:bodyPr/>
        <a:lstStyle/>
        <a:p>
          <a:r>
            <a:rPr lang="en-US" dirty="0" err="1" smtClean="0"/>
            <a:t>Penempatan</a:t>
          </a:r>
          <a:endParaRPr lang="en-US" dirty="0"/>
        </a:p>
      </dgm:t>
    </dgm:pt>
    <dgm:pt modelId="{12B74CB3-B0B9-4F90-99AD-4F1D1D8E4139}" type="parTrans" cxnId="{3134AEA8-502F-449E-9F0A-1F4402ECEDDD}">
      <dgm:prSet/>
      <dgm:spPr/>
    </dgm:pt>
    <dgm:pt modelId="{DD41C671-43DF-46D7-AF77-48E6FD00A3D7}" type="sibTrans" cxnId="{3134AEA8-502F-449E-9F0A-1F4402ECEDDD}">
      <dgm:prSet/>
      <dgm:spPr/>
    </dgm:pt>
    <dgm:pt modelId="{45655418-BF2F-4FB5-AF12-340748508B50}" type="pres">
      <dgm:prSet presAssocID="{5023385B-66E3-429B-A007-CE2713ED46C5}" presName="arrowDiagram" presStyleCnt="0">
        <dgm:presLayoutVars>
          <dgm:chMax val="5"/>
          <dgm:dir/>
          <dgm:resizeHandles val="exact"/>
        </dgm:presLayoutVars>
      </dgm:prSet>
      <dgm:spPr/>
    </dgm:pt>
    <dgm:pt modelId="{624D04B7-73AA-46A2-B574-6E2D2B4D9C94}" type="pres">
      <dgm:prSet presAssocID="{5023385B-66E3-429B-A007-CE2713ED46C5}" presName="arrow" presStyleLbl="bgShp" presStyleIdx="0" presStyleCnt="1"/>
      <dgm:spPr/>
    </dgm:pt>
    <dgm:pt modelId="{88DB4C21-F92D-4FD4-9824-89A3FF6893AE}" type="pres">
      <dgm:prSet presAssocID="{5023385B-66E3-429B-A007-CE2713ED46C5}" presName="arrowDiagram4" presStyleCnt="0"/>
      <dgm:spPr/>
    </dgm:pt>
    <dgm:pt modelId="{028784A6-FBDA-45CE-82F6-AAD5EBF01861}" type="pres">
      <dgm:prSet presAssocID="{DEE05E9D-EBE5-4B7F-853D-FF505D4D2312}" presName="bullet4a" presStyleLbl="node1" presStyleIdx="0" presStyleCnt="4"/>
      <dgm:spPr/>
    </dgm:pt>
    <dgm:pt modelId="{84E5ED09-33B4-4EB7-A0FE-FCC644EF1A9E}" type="pres">
      <dgm:prSet presAssocID="{DEE05E9D-EBE5-4B7F-853D-FF505D4D2312}" presName="textBox4a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C66DF7-1D52-4B6B-8A84-C300AA628485}" type="pres">
      <dgm:prSet presAssocID="{22C188C3-9F32-4C5C-AD98-1BF58B67C00E}" presName="bullet4b" presStyleLbl="node1" presStyleIdx="1" presStyleCnt="4"/>
      <dgm:spPr/>
    </dgm:pt>
    <dgm:pt modelId="{C95F0FA6-06B6-4150-A0B0-E64B52F7AF7C}" type="pres">
      <dgm:prSet presAssocID="{22C188C3-9F32-4C5C-AD98-1BF58B67C00E}" presName="textBox4b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16E83E-687A-4BDC-AF42-ECD803845407}" type="pres">
      <dgm:prSet presAssocID="{13735DB8-882D-48BC-9DC7-5886DCC3C37F}" presName="bullet4c" presStyleLbl="node1" presStyleIdx="2" presStyleCnt="4"/>
      <dgm:spPr/>
    </dgm:pt>
    <dgm:pt modelId="{5209F4BC-6E5B-4A9A-A1EC-C8BCB2D80D6C}" type="pres">
      <dgm:prSet presAssocID="{13735DB8-882D-48BC-9DC7-5886DCC3C37F}" presName="textBox4c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EBDCCD-51A5-4FF5-927D-7984A993DC30}" type="pres">
      <dgm:prSet presAssocID="{1131AFD0-31AB-407C-AD98-E91AA303EFC2}" presName="bullet4d" presStyleLbl="node1" presStyleIdx="3" presStyleCnt="4"/>
      <dgm:spPr/>
    </dgm:pt>
    <dgm:pt modelId="{D8D3B583-5B66-42FB-B374-2EB826D4BABF}" type="pres">
      <dgm:prSet presAssocID="{1131AFD0-31AB-407C-AD98-E91AA303EFC2}" presName="textBox4d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C00B86A-8D90-47AA-A647-983C0D8182EB}" srcId="{5023385B-66E3-429B-A007-CE2713ED46C5}" destId="{13735DB8-882D-48BC-9DC7-5886DCC3C37F}" srcOrd="2" destOrd="0" parTransId="{AFCDE30C-40D4-4547-A0DE-76AD15E3D2A2}" sibTransId="{44F9EDA9-6C67-449C-9532-822AF1205757}"/>
    <dgm:cxn modelId="{4B9B154D-3A81-4D2B-9B4D-6B89B83625C5}" type="presOf" srcId="{5023385B-66E3-429B-A007-CE2713ED46C5}" destId="{45655418-BF2F-4FB5-AF12-340748508B50}" srcOrd="0" destOrd="0" presId="urn:microsoft.com/office/officeart/2005/8/layout/arrow2"/>
    <dgm:cxn modelId="{62C91AB5-BB43-4EF8-85FA-541FCB7D1232}" type="presOf" srcId="{1131AFD0-31AB-407C-AD98-E91AA303EFC2}" destId="{D8D3B583-5B66-42FB-B374-2EB826D4BABF}" srcOrd="0" destOrd="0" presId="urn:microsoft.com/office/officeart/2005/8/layout/arrow2"/>
    <dgm:cxn modelId="{3134AEA8-502F-449E-9F0A-1F4402ECEDDD}" srcId="{5023385B-66E3-429B-A007-CE2713ED46C5}" destId="{1131AFD0-31AB-407C-AD98-E91AA303EFC2}" srcOrd="3" destOrd="0" parTransId="{12B74CB3-B0B9-4F90-99AD-4F1D1D8E4139}" sibTransId="{DD41C671-43DF-46D7-AF77-48E6FD00A3D7}"/>
    <dgm:cxn modelId="{FA6A8C77-209A-45D2-BF75-172373D19A60}" type="presOf" srcId="{22C188C3-9F32-4C5C-AD98-1BF58B67C00E}" destId="{C95F0FA6-06B6-4150-A0B0-E64B52F7AF7C}" srcOrd="0" destOrd="0" presId="urn:microsoft.com/office/officeart/2005/8/layout/arrow2"/>
    <dgm:cxn modelId="{86F6EAC7-1BD9-4719-BD1F-053A04990642}" type="presOf" srcId="{13735DB8-882D-48BC-9DC7-5886DCC3C37F}" destId="{5209F4BC-6E5B-4A9A-A1EC-C8BCB2D80D6C}" srcOrd="0" destOrd="0" presId="urn:microsoft.com/office/officeart/2005/8/layout/arrow2"/>
    <dgm:cxn modelId="{2EF598F0-A726-491F-8693-0F11A4FB3142}" srcId="{5023385B-66E3-429B-A007-CE2713ED46C5}" destId="{22C188C3-9F32-4C5C-AD98-1BF58B67C00E}" srcOrd="1" destOrd="0" parTransId="{C56687A3-771B-42DC-8359-E7BCA4C6F699}" sibTransId="{DC6090F1-40BD-43FE-A42E-D1B10414DC2A}"/>
    <dgm:cxn modelId="{39518A35-18B7-4977-9921-045E93489E07}" type="presOf" srcId="{DEE05E9D-EBE5-4B7F-853D-FF505D4D2312}" destId="{84E5ED09-33B4-4EB7-A0FE-FCC644EF1A9E}" srcOrd="0" destOrd="0" presId="urn:microsoft.com/office/officeart/2005/8/layout/arrow2"/>
    <dgm:cxn modelId="{B519DE17-62C5-409D-AE90-94F608624063}" srcId="{5023385B-66E3-429B-A007-CE2713ED46C5}" destId="{DEE05E9D-EBE5-4B7F-853D-FF505D4D2312}" srcOrd="0" destOrd="0" parTransId="{3359B285-5AFE-40EE-8F31-4B0182B0AADC}" sibTransId="{5E796843-96D2-4CA1-AFBF-15E6BAF7F50A}"/>
    <dgm:cxn modelId="{0AD3965E-33FA-4F5A-AFC0-854842AEE005}" type="presParOf" srcId="{45655418-BF2F-4FB5-AF12-340748508B50}" destId="{624D04B7-73AA-46A2-B574-6E2D2B4D9C94}" srcOrd="0" destOrd="0" presId="urn:microsoft.com/office/officeart/2005/8/layout/arrow2"/>
    <dgm:cxn modelId="{E2497979-9DEF-4B3C-B4FA-118069587F1C}" type="presParOf" srcId="{45655418-BF2F-4FB5-AF12-340748508B50}" destId="{88DB4C21-F92D-4FD4-9824-89A3FF6893AE}" srcOrd="1" destOrd="0" presId="urn:microsoft.com/office/officeart/2005/8/layout/arrow2"/>
    <dgm:cxn modelId="{100FD360-3BEA-42ED-BB13-65AEA95CDDC2}" type="presParOf" srcId="{88DB4C21-F92D-4FD4-9824-89A3FF6893AE}" destId="{028784A6-FBDA-45CE-82F6-AAD5EBF01861}" srcOrd="0" destOrd="0" presId="urn:microsoft.com/office/officeart/2005/8/layout/arrow2"/>
    <dgm:cxn modelId="{76247301-6720-40A7-A1A9-D29858FF9CF7}" type="presParOf" srcId="{88DB4C21-F92D-4FD4-9824-89A3FF6893AE}" destId="{84E5ED09-33B4-4EB7-A0FE-FCC644EF1A9E}" srcOrd="1" destOrd="0" presId="urn:microsoft.com/office/officeart/2005/8/layout/arrow2"/>
    <dgm:cxn modelId="{1683916F-62A2-4EA0-A7D0-C55895C7E710}" type="presParOf" srcId="{88DB4C21-F92D-4FD4-9824-89A3FF6893AE}" destId="{41C66DF7-1D52-4B6B-8A84-C300AA628485}" srcOrd="2" destOrd="0" presId="urn:microsoft.com/office/officeart/2005/8/layout/arrow2"/>
    <dgm:cxn modelId="{4A3B0CEB-4AF9-4A60-92E0-43BD151870FA}" type="presParOf" srcId="{88DB4C21-F92D-4FD4-9824-89A3FF6893AE}" destId="{C95F0FA6-06B6-4150-A0B0-E64B52F7AF7C}" srcOrd="3" destOrd="0" presId="urn:microsoft.com/office/officeart/2005/8/layout/arrow2"/>
    <dgm:cxn modelId="{7CCF7DCC-40A8-4534-BDC9-3805BEC87E73}" type="presParOf" srcId="{88DB4C21-F92D-4FD4-9824-89A3FF6893AE}" destId="{0F16E83E-687A-4BDC-AF42-ECD803845407}" srcOrd="4" destOrd="0" presId="urn:microsoft.com/office/officeart/2005/8/layout/arrow2"/>
    <dgm:cxn modelId="{D9437E60-5D03-4FB6-BD9F-BC409A9D6FBC}" type="presParOf" srcId="{88DB4C21-F92D-4FD4-9824-89A3FF6893AE}" destId="{5209F4BC-6E5B-4A9A-A1EC-C8BCB2D80D6C}" srcOrd="5" destOrd="0" presId="urn:microsoft.com/office/officeart/2005/8/layout/arrow2"/>
    <dgm:cxn modelId="{B924F84A-A69A-47CA-A0EB-DB43BBEE929D}" type="presParOf" srcId="{88DB4C21-F92D-4FD4-9824-89A3FF6893AE}" destId="{1DEBDCCD-51A5-4FF5-927D-7984A993DC30}" srcOrd="6" destOrd="0" presId="urn:microsoft.com/office/officeart/2005/8/layout/arrow2"/>
    <dgm:cxn modelId="{0B2362B6-1535-4068-8F8C-0840A07A9006}" type="presParOf" srcId="{88DB4C21-F92D-4FD4-9824-89A3FF6893AE}" destId="{D8D3B583-5B66-42FB-B374-2EB826D4BABF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2556352-5A75-45AF-BCDF-276812642DD2}" type="doc">
      <dgm:prSet loTypeId="urn:microsoft.com/office/officeart/2005/8/layout/radial4" loCatId="relationship" qsTypeId="urn:microsoft.com/office/officeart/2005/8/quickstyle/simple1" qsCatId="simple" csTypeId="urn:microsoft.com/office/officeart/2005/8/colors/colorful1#10" csCatId="colorful" phldr="1"/>
      <dgm:spPr/>
      <dgm:t>
        <a:bodyPr/>
        <a:lstStyle/>
        <a:p>
          <a:endParaRPr lang="en-US"/>
        </a:p>
      </dgm:t>
    </dgm:pt>
    <dgm:pt modelId="{CFB8A873-17F5-4A2A-B25E-47F359625C47}">
      <dgm:prSet phldrT="[Text]"/>
      <dgm:spPr/>
      <dgm:t>
        <a:bodyPr/>
        <a:lstStyle/>
        <a:p>
          <a:r>
            <a:rPr lang="en-US" dirty="0" err="1" smtClean="0"/>
            <a:t>Pegawai</a:t>
          </a:r>
          <a:r>
            <a:rPr lang="en-US" dirty="0" smtClean="0"/>
            <a:t> yang </a:t>
          </a:r>
          <a:r>
            <a:rPr lang="en-US" dirty="0" err="1" smtClean="0"/>
            <a:t>dinilai</a:t>
          </a:r>
          <a:endParaRPr lang="en-US" dirty="0"/>
        </a:p>
      </dgm:t>
    </dgm:pt>
    <dgm:pt modelId="{F06DB55D-8BBD-4058-82F7-72A70DD8245D}" type="parTrans" cxnId="{D8658754-BDBF-4AAD-8F23-ABF065B381F7}">
      <dgm:prSet/>
      <dgm:spPr/>
      <dgm:t>
        <a:bodyPr/>
        <a:lstStyle/>
        <a:p>
          <a:endParaRPr lang="en-US"/>
        </a:p>
      </dgm:t>
    </dgm:pt>
    <dgm:pt modelId="{D6AE599F-AD88-4C6E-B06E-F40BCBE7DC07}" type="sibTrans" cxnId="{D8658754-BDBF-4AAD-8F23-ABF065B381F7}">
      <dgm:prSet/>
      <dgm:spPr/>
      <dgm:t>
        <a:bodyPr/>
        <a:lstStyle/>
        <a:p>
          <a:endParaRPr lang="en-US"/>
        </a:p>
      </dgm:t>
    </dgm:pt>
    <dgm:pt modelId="{5E0F13FA-7EE1-4405-8EE7-3BD6E7670967}">
      <dgm:prSet phldrT="[Text]"/>
      <dgm:spPr/>
      <dgm:t>
        <a:bodyPr/>
        <a:lstStyle/>
        <a:p>
          <a:r>
            <a:rPr lang="en-US" dirty="0" err="1" smtClean="0"/>
            <a:t>Rekan</a:t>
          </a:r>
          <a:r>
            <a:rPr lang="en-US" dirty="0" smtClean="0"/>
            <a:t> </a:t>
          </a:r>
          <a:r>
            <a:rPr lang="en-US" dirty="0" err="1" smtClean="0"/>
            <a:t>Kerja</a:t>
          </a:r>
          <a:endParaRPr lang="en-US" dirty="0"/>
        </a:p>
      </dgm:t>
    </dgm:pt>
    <dgm:pt modelId="{F5E4F5C5-94D3-4525-86C0-CB97EC1EC0E6}" type="parTrans" cxnId="{EFAE0B30-D702-4E21-8155-C59CA78640C9}">
      <dgm:prSet/>
      <dgm:spPr/>
      <dgm:t>
        <a:bodyPr/>
        <a:lstStyle/>
        <a:p>
          <a:endParaRPr lang="en-US"/>
        </a:p>
      </dgm:t>
    </dgm:pt>
    <dgm:pt modelId="{EA955506-316E-4DEF-AF09-4B6F06CBA85B}" type="sibTrans" cxnId="{EFAE0B30-D702-4E21-8155-C59CA78640C9}">
      <dgm:prSet/>
      <dgm:spPr/>
      <dgm:t>
        <a:bodyPr/>
        <a:lstStyle/>
        <a:p>
          <a:endParaRPr lang="en-US"/>
        </a:p>
      </dgm:t>
    </dgm:pt>
    <dgm:pt modelId="{233E434F-A0C7-498C-A686-AB1E3EDF4A45}">
      <dgm:prSet phldrT="[Text]"/>
      <dgm:spPr/>
      <dgm:t>
        <a:bodyPr/>
        <a:lstStyle/>
        <a:p>
          <a:r>
            <a:rPr lang="en-US" dirty="0" err="1" smtClean="0"/>
            <a:t>Atasan</a:t>
          </a:r>
          <a:endParaRPr lang="en-US" dirty="0"/>
        </a:p>
      </dgm:t>
    </dgm:pt>
    <dgm:pt modelId="{DDA155FF-4A1A-44D6-99FD-D56402B552B0}" type="parTrans" cxnId="{09BF893E-7651-465B-9248-AF700E8A721B}">
      <dgm:prSet/>
      <dgm:spPr/>
      <dgm:t>
        <a:bodyPr/>
        <a:lstStyle/>
        <a:p>
          <a:endParaRPr lang="en-US"/>
        </a:p>
      </dgm:t>
    </dgm:pt>
    <dgm:pt modelId="{513A1ED3-33A5-42E8-9757-A9A39E9BA825}" type="sibTrans" cxnId="{09BF893E-7651-465B-9248-AF700E8A721B}">
      <dgm:prSet/>
      <dgm:spPr/>
      <dgm:t>
        <a:bodyPr/>
        <a:lstStyle/>
        <a:p>
          <a:endParaRPr lang="en-US"/>
        </a:p>
      </dgm:t>
    </dgm:pt>
    <dgm:pt modelId="{07826A19-A3D3-4DE9-B8D6-87B3AD704150}">
      <dgm:prSet phldrT="[Text]"/>
      <dgm:spPr/>
      <dgm:t>
        <a:bodyPr/>
        <a:lstStyle/>
        <a:p>
          <a:r>
            <a:rPr lang="en-US" dirty="0" err="1" smtClean="0"/>
            <a:t>Konsumen</a:t>
          </a:r>
          <a:endParaRPr lang="en-US" dirty="0"/>
        </a:p>
      </dgm:t>
    </dgm:pt>
    <dgm:pt modelId="{D4148C9F-F10F-4221-A357-CEA010645149}" type="parTrans" cxnId="{B1D51E22-5605-4D75-A394-A440BEF8AF0D}">
      <dgm:prSet/>
      <dgm:spPr/>
      <dgm:t>
        <a:bodyPr/>
        <a:lstStyle/>
        <a:p>
          <a:endParaRPr lang="en-US"/>
        </a:p>
      </dgm:t>
    </dgm:pt>
    <dgm:pt modelId="{8CDA69F8-C212-432D-9F96-6C9FF9246087}" type="sibTrans" cxnId="{B1D51E22-5605-4D75-A394-A440BEF8AF0D}">
      <dgm:prSet/>
      <dgm:spPr/>
      <dgm:t>
        <a:bodyPr/>
        <a:lstStyle/>
        <a:p>
          <a:endParaRPr lang="en-US"/>
        </a:p>
      </dgm:t>
    </dgm:pt>
    <dgm:pt modelId="{E643F3EB-02B4-4201-861B-BF27BA8393ED}" type="pres">
      <dgm:prSet presAssocID="{82556352-5A75-45AF-BCDF-276812642DD2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81F5307-2F77-4849-BEEC-1DD40DD574AA}" type="pres">
      <dgm:prSet presAssocID="{CFB8A873-17F5-4A2A-B25E-47F359625C47}" presName="centerShape" presStyleLbl="node0" presStyleIdx="0" presStyleCnt="1"/>
      <dgm:spPr/>
      <dgm:t>
        <a:bodyPr/>
        <a:lstStyle/>
        <a:p>
          <a:endParaRPr lang="en-US"/>
        </a:p>
      </dgm:t>
    </dgm:pt>
    <dgm:pt modelId="{5B569978-5D3A-4BB2-9FA3-4506063E6CA7}" type="pres">
      <dgm:prSet presAssocID="{F5E4F5C5-94D3-4525-86C0-CB97EC1EC0E6}" presName="parTrans" presStyleLbl="bgSibTrans2D1" presStyleIdx="0" presStyleCnt="3"/>
      <dgm:spPr/>
      <dgm:t>
        <a:bodyPr/>
        <a:lstStyle/>
        <a:p>
          <a:endParaRPr lang="en-US"/>
        </a:p>
      </dgm:t>
    </dgm:pt>
    <dgm:pt modelId="{5512ECB5-4A4C-4740-8BD6-D2514A2E475A}" type="pres">
      <dgm:prSet presAssocID="{5E0F13FA-7EE1-4405-8EE7-3BD6E767096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B60727-3047-428E-91F9-F76B613687C9}" type="pres">
      <dgm:prSet presAssocID="{DDA155FF-4A1A-44D6-99FD-D56402B552B0}" presName="parTrans" presStyleLbl="bgSibTrans2D1" presStyleIdx="1" presStyleCnt="3"/>
      <dgm:spPr/>
      <dgm:t>
        <a:bodyPr/>
        <a:lstStyle/>
        <a:p>
          <a:endParaRPr lang="en-US"/>
        </a:p>
      </dgm:t>
    </dgm:pt>
    <dgm:pt modelId="{DD60ABEA-04EC-4D2F-8B61-768DCE0F4622}" type="pres">
      <dgm:prSet presAssocID="{233E434F-A0C7-498C-A686-AB1E3EDF4A45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74E4F2-9526-43FE-979D-5FFA1C58585D}" type="pres">
      <dgm:prSet presAssocID="{D4148C9F-F10F-4221-A357-CEA010645149}" presName="parTrans" presStyleLbl="bgSibTrans2D1" presStyleIdx="2" presStyleCnt="3"/>
      <dgm:spPr/>
      <dgm:t>
        <a:bodyPr/>
        <a:lstStyle/>
        <a:p>
          <a:endParaRPr lang="en-US"/>
        </a:p>
      </dgm:t>
    </dgm:pt>
    <dgm:pt modelId="{33B35F9A-277A-4E71-867C-C61C251B4EC0}" type="pres">
      <dgm:prSet presAssocID="{07826A19-A3D3-4DE9-B8D6-87B3AD704150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39ABDFD-576A-41EF-A663-979B16CD0282}" type="presOf" srcId="{5E0F13FA-7EE1-4405-8EE7-3BD6E7670967}" destId="{5512ECB5-4A4C-4740-8BD6-D2514A2E475A}" srcOrd="0" destOrd="0" presId="urn:microsoft.com/office/officeart/2005/8/layout/radial4"/>
    <dgm:cxn modelId="{F54F4BED-4B60-4303-9993-D805A2AF45F5}" type="presOf" srcId="{233E434F-A0C7-498C-A686-AB1E3EDF4A45}" destId="{DD60ABEA-04EC-4D2F-8B61-768DCE0F4622}" srcOrd="0" destOrd="0" presId="urn:microsoft.com/office/officeart/2005/8/layout/radial4"/>
    <dgm:cxn modelId="{390506FE-6C18-4D5F-BF85-DAA66D9C1156}" type="presOf" srcId="{D4148C9F-F10F-4221-A357-CEA010645149}" destId="{1274E4F2-9526-43FE-979D-5FFA1C58585D}" srcOrd="0" destOrd="0" presId="urn:microsoft.com/office/officeart/2005/8/layout/radial4"/>
    <dgm:cxn modelId="{0B784937-EDEA-41FF-99BF-BF15771F92F7}" type="presOf" srcId="{82556352-5A75-45AF-BCDF-276812642DD2}" destId="{E643F3EB-02B4-4201-861B-BF27BA8393ED}" srcOrd="0" destOrd="0" presId="urn:microsoft.com/office/officeart/2005/8/layout/radial4"/>
    <dgm:cxn modelId="{09BF893E-7651-465B-9248-AF700E8A721B}" srcId="{CFB8A873-17F5-4A2A-B25E-47F359625C47}" destId="{233E434F-A0C7-498C-A686-AB1E3EDF4A45}" srcOrd="1" destOrd="0" parTransId="{DDA155FF-4A1A-44D6-99FD-D56402B552B0}" sibTransId="{513A1ED3-33A5-42E8-9757-A9A39E9BA825}"/>
    <dgm:cxn modelId="{74397F78-8040-45B7-BB88-D7154CF9AAA7}" type="presOf" srcId="{CFB8A873-17F5-4A2A-B25E-47F359625C47}" destId="{F81F5307-2F77-4849-BEEC-1DD40DD574AA}" srcOrd="0" destOrd="0" presId="urn:microsoft.com/office/officeart/2005/8/layout/radial4"/>
    <dgm:cxn modelId="{BE8D660E-94D4-48D0-8E4D-49B20165421B}" type="presOf" srcId="{F5E4F5C5-94D3-4525-86C0-CB97EC1EC0E6}" destId="{5B569978-5D3A-4BB2-9FA3-4506063E6CA7}" srcOrd="0" destOrd="0" presId="urn:microsoft.com/office/officeart/2005/8/layout/radial4"/>
    <dgm:cxn modelId="{EFAE0B30-D702-4E21-8155-C59CA78640C9}" srcId="{CFB8A873-17F5-4A2A-B25E-47F359625C47}" destId="{5E0F13FA-7EE1-4405-8EE7-3BD6E7670967}" srcOrd="0" destOrd="0" parTransId="{F5E4F5C5-94D3-4525-86C0-CB97EC1EC0E6}" sibTransId="{EA955506-316E-4DEF-AF09-4B6F06CBA85B}"/>
    <dgm:cxn modelId="{16438ADA-9D72-43D7-9036-6F9536EE2111}" type="presOf" srcId="{DDA155FF-4A1A-44D6-99FD-D56402B552B0}" destId="{82B60727-3047-428E-91F9-F76B613687C9}" srcOrd="0" destOrd="0" presId="urn:microsoft.com/office/officeart/2005/8/layout/radial4"/>
    <dgm:cxn modelId="{D8658754-BDBF-4AAD-8F23-ABF065B381F7}" srcId="{82556352-5A75-45AF-BCDF-276812642DD2}" destId="{CFB8A873-17F5-4A2A-B25E-47F359625C47}" srcOrd="0" destOrd="0" parTransId="{F06DB55D-8BBD-4058-82F7-72A70DD8245D}" sibTransId="{D6AE599F-AD88-4C6E-B06E-F40BCBE7DC07}"/>
    <dgm:cxn modelId="{B1D51E22-5605-4D75-A394-A440BEF8AF0D}" srcId="{CFB8A873-17F5-4A2A-B25E-47F359625C47}" destId="{07826A19-A3D3-4DE9-B8D6-87B3AD704150}" srcOrd="2" destOrd="0" parTransId="{D4148C9F-F10F-4221-A357-CEA010645149}" sibTransId="{8CDA69F8-C212-432D-9F96-6C9FF9246087}"/>
    <dgm:cxn modelId="{C4223E59-EAE8-470D-8670-5E2AA32A99F4}" type="presOf" srcId="{07826A19-A3D3-4DE9-B8D6-87B3AD704150}" destId="{33B35F9A-277A-4E71-867C-C61C251B4EC0}" srcOrd="0" destOrd="0" presId="urn:microsoft.com/office/officeart/2005/8/layout/radial4"/>
    <dgm:cxn modelId="{D9A12879-03BF-4E7C-93E3-8DE77B21E421}" type="presParOf" srcId="{E643F3EB-02B4-4201-861B-BF27BA8393ED}" destId="{F81F5307-2F77-4849-BEEC-1DD40DD574AA}" srcOrd="0" destOrd="0" presId="urn:microsoft.com/office/officeart/2005/8/layout/radial4"/>
    <dgm:cxn modelId="{2A3736B3-0A91-4223-8134-A44ED11C8E41}" type="presParOf" srcId="{E643F3EB-02B4-4201-861B-BF27BA8393ED}" destId="{5B569978-5D3A-4BB2-9FA3-4506063E6CA7}" srcOrd="1" destOrd="0" presId="urn:microsoft.com/office/officeart/2005/8/layout/radial4"/>
    <dgm:cxn modelId="{E4F19231-EBF6-4CD3-A7B9-7C0A796F81AB}" type="presParOf" srcId="{E643F3EB-02B4-4201-861B-BF27BA8393ED}" destId="{5512ECB5-4A4C-4740-8BD6-D2514A2E475A}" srcOrd="2" destOrd="0" presId="urn:microsoft.com/office/officeart/2005/8/layout/radial4"/>
    <dgm:cxn modelId="{87F4F639-F003-4718-A5C8-A60876DCC70D}" type="presParOf" srcId="{E643F3EB-02B4-4201-861B-BF27BA8393ED}" destId="{82B60727-3047-428E-91F9-F76B613687C9}" srcOrd="3" destOrd="0" presId="urn:microsoft.com/office/officeart/2005/8/layout/radial4"/>
    <dgm:cxn modelId="{39C09D90-B43B-4B95-9899-EC91BC947054}" type="presParOf" srcId="{E643F3EB-02B4-4201-861B-BF27BA8393ED}" destId="{DD60ABEA-04EC-4D2F-8B61-768DCE0F4622}" srcOrd="4" destOrd="0" presId="urn:microsoft.com/office/officeart/2005/8/layout/radial4"/>
    <dgm:cxn modelId="{03E8936D-5D17-4CFC-9FBA-363F83FEB667}" type="presParOf" srcId="{E643F3EB-02B4-4201-861B-BF27BA8393ED}" destId="{1274E4F2-9526-43FE-979D-5FFA1C58585D}" srcOrd="5" destOrd="0" presId="urn:microsoft.com/office/officeart/2005/8/layout/radial4"/>
    <dgm:cxn modelId="{4738FB7E-72F8-4C7B-8D75-B7733FA75A53}" type="presParOf" srcId="{E643F3EB-02B4-4201-861B-BF27BA8393ED}" destId="{33B35F9A-277A-4E71-867C-C61C251B4EC0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D9C1301-F0A9-44F5-9BE5-1CBFD786AD44}" type="doc">
      <dgm:prSet loTypeId="urn:microsoft.com/office/officeart/2005/8/layout/balance1" loCatId="relationship" qsTypeId="urn:microsoft.com/office/officeart/2005/8/quickstyle/simple1" qsCatId="simple" csTypeId="urn:microsoft.com/office/officeart/2005/8/colors/colorful1#11" csCatId="colorful" phldr="1"/>
      <dgm:spPr/>
      <dgm:t>
        <a:bodyPr/>
        <a:lstStyle/>
        <a:p>
          <a:endParaRPr lang="en-US"/>
        </a:p>
      </dgm:t>
    </dgm:pt>
    <dgm:pt modelId="{BE0C8188-E8BB-4850-B71A-1E5A22704F1D}">
      <dgm:prSet phldrT="[Text]"/>
      <dgm:spPr/>
      <dgm:t>
        <a:bodyPr/>
        <a:lstStyle/>
        <a:p>
          <a:r>
            <a:rPr lang="en-US" dirty="0" err="1" smtClean="0"/>
            <a:t>Kompensasi</a:t>
          </a:r>
          <a:endParaRPr lang="en-US" dirty="0"/>
        </a:p>
      </dgm:t>
    </dgm:pt>
    <dgm:pt modelId="{5FE4930B-4584-43B7-A96D-60FFAA0D412B}" type="parTrans" cxnId="{C2C2FC58-0937-4862-AA4E-AE0B69076AD9}">
      <dgm:prSet/>
      <dgm:spPr/>
      <dgm:t>
        <a:bodyPr/>
        <a:lstStyle/>
        <a:p>
          <a:endParaRPr lang="en-US"/>
        </a:p>
      </dgm:t>
    </dgm:pt>
    <dgm:pt modelId="{6F3EF719-F7E5-4C7A-9674-19A18F9F8E87}" type="sibTrans" cxnId="{C2C2FC58-0937-4862-AA4E-AE0B69076AD9}">
      <dgm:prSet/>
      <dgm:spPr/>
      <dgm:t>
        <a:bodyPr/>
        <a:lstStyle/>
        <a:p>
          <a:endParaRPr lang="en-US"/>
        </a:p>
      </dgm:t>
    </dgm:pt>
    <dgm:pt modelId="{918B6C28-1D85-47C0-9778-44650010983D}">
      <dgm:prSet phldrT="[Text]"/>
      <dgm:spPr/>
      <dgm:t>
        <a:bodyPr/>
        <a:lstStyle/>
        <a:p>
          <a:r>
            <a:rPr lang="en-US" dirty="0" err="1" smtClean="0"/>
            <a:t>Tidak</a:t>
          </a:r>
          <a:r>
            <a:rPr lang="en-US" dirty="0" smtClean="0"/>
            <a:t> </a:t>
          </a:r>
          <a:r>
            <a:rPr lang="en-US" dirty="0" err="1" smtClean="0"/>
            <a:t>sesuai</a:t>
          </a:r>
          <a:r>
            <a:rPr lang="en-US" dirty="0" smtClean="0"/>
            <a:t> </a:t>
          </a:r>
          <a:r>
            <a:rPr lang="en-US" dirty="0" err="1" smtClean="0"/>
            <a:t>Kompetensi</a:t>
          </a:r>
          <a:endParaRPr lang="en-US" dirty="0"/>
        </a:p>
      </dgm:t>
    </dgm:pt>
    <dgm:pt modelId="{390C6B9D-94CA-45B9-93B0-504CE5ADDD6A}" type="parTrans" cxnId="{AB75E815-639C-48CB-9AB3-710D4B480B51}">
      <dgm:prSet/>
      <dgm:spPr/>
      <dgm:t>
        <a:bodyPr/>
        <a:lstStyle/>
        <a:p>
          <a:endParaRPr lang="en-US"/>
        </a:p>
      </dgm:t>
    </dgm:pt>
    <dgm:pt modelId="{4F8AEAF8-2639-49D5-8875-2F787957A242}" type="sibTrans" cxnId="{AB75E815-639C-48CB-9AB3-710D4B480B51}">
      <dgm:prSet/>
      <dgm:spPr/>
      <dgm:t>
        <a:bodyPr/>
        <a:lstStyle/>
        <a:p>
          <a:endParaRPr lang="en-US"/>
        </a:p>
      </dgm:t>
    </dgm:pt>
    <dgm:pt modelId="{F959A3BE-4922-4CDE-8086-5BCC1C53DB2F}">
      <dgm:prSet phldrT="[Text]"/>
      <dgm:spPr/>
      <dgm:t>
        <a:bodyPr/>
        <a:lstStyle/>
        <a:p>
          <a:r>
            <a:rPr lang="en-US" dirty="0" err="1" smtClean="0"/>
            <a:t>Tidak</a:t>
          </a:r>
          <a:r>
            <a:rPr lang="en-US" dirty="0" smtClean="0"/>
            <a:t> </a:t>
          </a:r>
          <a:r>
            <a:rPr lang="en-US" dirty="0" err="1" smtClean="0"/>
            <a:t>mengacu</a:t>
          </a:r>
          <a:r>
            <a:rPr lang="en-US" dirty="0" smtClean="0"/>
            <a:t> </a:t>
          </a:r>
          <a:r>
            <a:rPr lang="en-US" dirty="0" err="1" smtClean="0"/>
            <a:t>pada</a:t>
          </a:r>
          <a:r>
            <a:rPr lang="en-US" dirty="0" smtClean="0"/>
            <a:t> UMR</a:t>
          </a:r>
          <a:endParaRPr lang="en-US" dirty="0"/>
        </a:p>
      </dgm:t>
    </dgm:pt>
    <dgm:pt modelId="{F0EB1B9F-C4D8-4CF0-89E3-C51989F23319}" type="parTrans" cxnId="{54CCD24D-9C1E-41E4-BB63-E4F8B1D68B99}">
      <dgm:prSet/>
      <dgm:spPr/>
      <dgm:t>
        <a:bodyPr/>
        <a:lstStyle/>
        <a:p>
          <a:endParaRPr lang="en-US"/>
        </a:p>
      </dgm:t>
    </dgm:pt>
    <dgm:pt modelId="{CD472560-F2E1-435A-B24E-033ED642DABE}" type="sibTrans" cxnId="{54CCD24D-9C1E-41E4-BB63-E4F8B1D68B99}">
      <dgm:prSet/>
      <dgm:spPr/>
      <dgm:t>
        <a:bodyPr/>
        <a:lstStyle/>
        <a:p>
          <a:endParaRPr lang="en-US"/>
        </a:p>
      </dgm:t>
    </dgm:pt>
    <dgm:pt modelId="{856E6FA3-CD8B-4EDE-B9FB-91E46AC509E4}">
      <dgm:prSet phldrT="[Text]"/>
      <dgm:spPr/>
      <dgm:t>
        <a:bodyPr/>
        <a:lstStyle/>
        <a:p>
          <a:r>
            <a:rPr lang="en-US" dirty="0" err="1" smtClean="0"/>
            <a:t>Bobot</a:t>
          </a:r>
          <a:r>
            <a:rPr lang="en-US" dirty="0" smtClean="0"/>
            <a:t> </a:t>
          </a:r>
          <a:r>
            <a:rPr lang="en-US" dirty="0" err="1" smtClean="0"/>
            <a:t>Jabatan</a:t>
          </a:r>
          <a:r>
            <a:rPr lang="en-US" dirty="0" smtClean="0"/>
            <a:t> &amp; </a:t>
          </a:r>
          <a:r>
            <a:rPr lang="en-US" dirty="0" err="1" smtClean="0"/>
            <a:t>Beban</a:t>
          </a:r>
          <a:r>
            <a:rPr lang="en-US" dirty="0" smtClean="0"/>
            <a:t> </a:t>
          </a:r>
          <a:r>
            <a:rPr lang="en-US" dirty="0" err="1" smtClean="0"/>
            <a:t>Kerja</a:t>
          </a:r>
          <a:endParaRPr lang="en-US" dirty="0"/>
        </a:p>
      </dgm:t>
    </dgm:pt>
    <dgm:pt modelId="{E8BC4B64-486E-4E07-8B00-856C5C357D60}" type="parTrans" cxnId="{83EFA557-E429-44A2-8EC9-2722C52AEE47}">
      <dgm:prSet/>
      <dgm:spPr/>
      <dgm:t>
        <a:bodyPr/>
        <a:lstStyle/>
        <a:p>
          <a:endParaRPr lang="en-US"/>
        </a:p>
      </dgm:t>
    </dgm:pt>
    <dgm:pt modelId="{97AF455B-1DD7-44DD-9197-8DA2E377825F}" type="sibTrans" cxnId="{83EFA557-E429-44A2-8EC9-2722C52AEE47}">
      <dgm:prSet/>
      <dgm:spPr/>
      <dgm:t>
        <a:bodyPr/>
        <a:lstStyle/>
        <a:p>
          <a:endParaRPr lang="en-US"/>
        </a:p>
      </dgm:t>
    </dgm:pt>
    <dgm:pt modelId="{1DF9F239-931C-43A3-B81C-280054D10ACC}">
      <dgm:prSet phldrT="[Text]"/>
      <dgm:spPr/>
      <dgm:t>
        <a:bodyPr/>
        <a:lstStyle/>
        <a:p>
          <a:r>
            <a:rPr lang="en-US" dirty="0" smtClean="0"/>
            <a:t>Over weight</a:t>
          </a:r>
          <a:endParaRPr lang="en-US" dirty="0"/>
        </a:p>
      </dgm:t>
    </dgm:pt>
    <dgm:pt modelId="{CE6B0DEA-FD47-4FE5-AEC4-C38C2F0B7334}" type="parTrans" cxnId="{0F5C2853-B178-4091-B0CE-B56B318DCD61}">
      <dgm:prSet/>
      <dgm:spPr/>
      <dgm:t>
        <a:bodyPr/>
        <a:lstStyle/>
        <a:p>
          <a:endParaRPr lang="en-US"/>
        </a:p>
      </dgm:t>
    </dgm:pt>
    <dgm:pt modelId="{F3258218-2426-4973-AD90-1332D9545062}" type="sibTrans" cxnId="{0F5C2853-B178-4091-B0CE-B56B318DCD61}">
      <dgm:prSet/>
      <dgm:spPr/>
      <dgm:t>
        <a:bodyPr/>
        <a:lstStyle/>
        <a:p>
          <a:endParaRPr lang="en-US"/>
        </a:p>
      </dgm:t>
    </dgm:pt>
    <dgm:pt modelId="{84F07BC3-02AE-41CC-AAC4-000C8657698A}">
      <dgm:prSet phldrT="[Text]"/>
      <dgm:spPr/>
      <dgm:t>
        <a:bodyPr/>
        <a:lstStyle/>
        <a:p>
          <a:r>
            <a:rPr lang="en-US" dirty="0" smtClean="0"/>
            <a:t>Over load</a:t>
          </a:r>
          <a:endParaRPr lang="en-US" dirty="0"/>
        </a:p>
      </dgm:t>
    </dgm:pt>
    <dgm:pt modelId="{14B1C0BD-1499-4474-987D-AAE2A72F6A46}" type="parTrans" cxnId="{278ED652-BD07-4628-BFAF-6445FBBD6492}">
      <dgm:prSet/>
      <dgm:spPr/>
      <dgm:t>
        <a:bodyPr/>
        <a:lstStyle/>
        <a:p>
          <a:endParaRPr lang="en-US"/>
        </a:p>
      </dgm:t>
    </dgm:pt>
    <dgm:pt modelId="{137CA7DF-35AB-4E30-9490-651E411434B0}" type="sibTrans" cxnId="{278ED652-BD07-4628-BFAF-6445FBBD6492}">
      <dgm:prSet/>
      <dgm:spPr/>
      <dgm:t>
        <a:bodyPr/>
        <a:lstStyle/>
        <a:p>
          <a:endParaRPr lang="en-US"/>
        </a:p>
      </dgm:t>
    </dgm:pt>
    <dgm:pt modelId="{F16DD230-BC59-471E-9CC2-DD7CDEFD9C00}">
      <dgm:prSet phldrT="[Text]"/>
      <dgm:spPr/>
      <dgm:t>
        <a:bodyPr/>
        <a:lstStyle/>
        <a:p>
          <a:r>
            <a:rPr lang="en-US" dirty="0" smtClean="0"/>
            <a:t>Over Capacity</a:t>
          </a:r>
          <a:endParaRPr lang="en-US" dirty="0"/>
        </a:p>
      </dgm:t>
    </dgm:pt>
    <dgm:pt modelId="{1EB6A5CD-A614-4683-B65A-6E984D435585}" type="parTrans" cxnId="{8D9692A3-779E-47C5-BE71-8AA945313F33}">
      <dgm:prSet/>
      <dgm:spPr/>
      <dgm:t>
        <a:bodyPr/>
        <a:lstStyle/>
        <a:p>
          <a:endParaRPr lang="en-US"/>
        </a:p>
      </dgm:t>
    </dgm:pt>
    <dgm:pt modelId="{D10CB830-5F30-485F-AAE5-67DC95AD38FA}" type="sibTrans" cxnId="{8D9692A3-779E-47C5-BE71-8AA945313F33}">
      <dgm:prSet/>
      <dgm:spPr/>
      <dgm:t>
        <a:bodyPr/>
        <a:lstStyle/>
        <a:p>
          <a:endParaRPr lang="en-US"/>
        </a:p>
      </dgm:t>
    </dgm:pt>
    <dgm:pt modelId="{8337E4B8-F145-49AB-B265-34FE214B482E}" type="pres">
      <dgm:prSet presAssocID="{3D9C1301-F0A9-44F5-9BE5-1CBFD786AD44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76AF61D-CC40-4047-9AAD-DE2FF9BF378F}" type="pres">
      <dgm:prSet presAssocID="{3D9C1301-F0A9-44F5-9BE5-1CBFD786AD44}" presName="dummyMaxCanvas" presStyleCnt="0"/>
      <dgm:spPr/>
    </dgm:pt>
    <dgm:pt modelId="{ABA6A026-365C-4F98-A0D5-D772647BFACE}" type="pres">
      <dgm:prSet presAssocID="{3D9C1301-F0A9-44F5-9BE5-1CBFD786AD44}" presName="parentComposite" presStyleCnt="0"/>
      <dgm:spPr/>
    </dgm:pt>
    <dgm:pt modelId="{2E4BBE6A-C3D0-4476-B1E9-9698A1053143}" type="pres">
      <dgm:prSet presAssocID="{3D9C1301-F0A9-44F5-9BE5-1CBFD786AD44}" presName="parent1" presStyleLbl="alignAccFollowNode1" presStyleIdx="0" presStyleCnt="4">
        <dgm:presLayoutVars>
          <dgm:chMax val="4"/>
        </dgm:presLayoutVars>
      </dgm:prSet>
      <dgm:spPr/>
      <dgm:t>
        <a:bodyPr/>
        <a:lstStyle/>
        <a:p>
          <a:endParaRPr lang="en-US"/>
        </a:p>
      </dgm:t>
    </dgm:pt>
    <dgm:pt modelId="{C22A0E82-475B-4CE8-A7D5-D05BDE122488}" type="pres">
      <dgm:prSet presAssocID="{3D9C1301-F0A9-44F5-9BE5-1CBFD786AD44}" presName="parent2" presStyleLbl="alignAccFollowNode1" presStyleIdx="1" presStyleCnt="4">
        <dgm:presLayoutVars>
          <dgm:chMax val="4"/>
        </dgm:presLayoutVars>
      </dgm:prSet>
      <dgm:spPr/>
      <dgm:t>
        <a:bodyPr/>
        <a:lstStyle/>
        <a:p>
          <a:endParaRPr lang="en-US"/>
        </a:p>
      </dgm:t>
    </dgm:pt>
    <dgm:pt modelId="{C1D630D0-8294-4B7A-8C1E-9784FE57E5BE}" type="pres">
      <dgm:prSet presAssocID="{3D9C1301-F0A9-44F5-9BE5-1CBFD786AD44}" presName="childrenComposite" presStyleCnt="0"/>
      <dgm:spPr/>
    </dgm:pt>
    <dgm:pt modelId="{66426F97-5D22-4AEE-A0B2-FEAE12B4510A}" type="pres">
      <dgm:prSet presAssocID="{3D9C1301-F0A9-44F5-9BE5-1CBFD786AD44}" presName="dummyMaxCanvas_ChildArea" presStyleCnt="0"/>
      <dgm:spPr/>
    </dgm:pt>
    <dgm:pt modelId="{98D0E308-5BA7-4AD6-B5C3-7D251C5EE888}" type="pres">
      <dgm:prSet presAssocID="{3D9C1301-F0A9-44F5-9BE5-1CBFD786AD44}" presName="fulcrum" presStyleLbl="alignAccFollowNode1" presStyleIdx="2" presStyleCnt="4"/>
      <dgm:spPr/>
    </dgm:pt>
    <dgm:pt modelId="{19E11A8C-C24C-4FE0-BF5B-2BB96535B3FC}" type="pres">
      <dgm:prSet presAssocID="{3D9C1301-F0A9-44F5-9BE5-1CBFD786AD44}" presName="balance_23" presStyleLbl="alignAccFollowNode1" presStyleIdx="3" presStyleCnt="4">
        <dgm:presLayoutVars>
          <dgm:bulletEnabled val="1"/>
        </dgm:presLayoutVars>
      </dgm:prSet>
      <dgm:spPr/>
    </dgm:pt>
    <dgm:pt modelId="{92B906B7-7951-473A-AC55-A97EEF75FA46}" type="pres">
      <dgm:prSet presAssocID="{3D9C1301-F0A9-44F5-9BE5-1CBFD786AD44}" presName="right_23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06CCDB-1B61-4870-AA87-E60D5AA0B9BD}" type="pres">
      <dgm:prSet presAssocID="{3D9C1301-F0A9-44F5-9BE5-1CBFD786AD44}" presName="right_23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B0747F-A4E7-4ED7-8458-C663F8BAB72F}" type="pres">
      <dgm:prSet presAssocID="{3D9C1301-F0A9-44F5-9BE5-1CBFD786AD44}" presName="right_23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7CDE0E-D05C-4BD9-A134-87D6B39A8172}" type="pres">
      <dgm:prSet presAssocID="{3D9C1301-F0A9-44F5-9BE5-1CBFD786AD44}" presName="left_23_1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A80ED6-3856-4D2A-B17D-1D74CB5D5EAD}" type="pres">
      <dgm:prSet presAssocID="{3D9C1301-F0A9-44F5-9BE5-1CBFD786AD44}" presName="left_23_2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D7A44B6-1079-4433-A687-C3C4F26B236A}" type="presOf" srcId="{F16DD230-BC59-471E-9CC2-DD7CDEFD9C00}" destId="{37B0747F-A4E7-4ED7-8458-C663F8BAB72F}" srcOrd="0" destOrd="0" presId="urn:microsoft.com/office/officeart/2005/8/layout/balance1"/>
    <dgm:cxn modelId="{83EFA557-E429-44A2-8EC9-2722C52AEE47}" srcId="{3D9C1301-F0A9-44F5-9BE5-1CBFD786AD44}" destId="{856E6FA3-CD8B-4EDE-B9FB-91E46AC509E4}" srcOrd="1" destOrd="0" parTransId="{E8BC4B64-486E-4E07-8B00-856C5C357D60}" sibTransId="{97AF455B-1DD7-44DD-9197-8DA2E377825F}"/>
    <dgm:cxn modelId="{C2C2FC58-0937-4862-AA4E-AE0B69076AD9}" srcId="{3D9C1301-F0A9-44F5-9BE5-1CBFD786AD44}" destId="{BE0C8188-E8BB-4850-B71A-1E5A22704F1D}" srcOrd="0" destOrd="0" parTransId="{5FE4930B-4584-43B7-A96D-60FFAA0D412B}" sibTransId="{6F3EF719-F7E5-4C7A-9674-19A18F9F8E87}"/>
    <dgm:cxn modelId="{5AB48EA8-D949-48AC-94F7-A792DA6024FB}" type="presOf" srcId="{856E6FA3-CD8B-4EDE-B9FB-91E46AC509E4}" destId="{C22A0E82-475B-4CE8-A7D5-D05BDE122488}" srcOrd="0" destOrd="0" presId="urn:microsoft.com/office/officeart/2005/8/layout/balance1"/>
    <dgm:cxn modelId="{7FB1D3E5-CB92-4598-95D6-0182C614B232}" type="presOf" srcId="{1DF9F239-931C-43A3-B81C-280054D10ACC}" destId="{92B906B7-7951-473A-AC55-A97EEF75FA46}" srcOrd="0" destOrd="0" presId="urn:microsoft.com/office/officeart/2005/8/layout/balance1"/>
    <dgm:cxn modelId="{54CCD24D-9C1E-41E4-BB63-E4F8B1D68B99}" srcId="{BE0C8188-E8BB-4850-B71A-1E5A22704F1D}" destId="{F959A3BE-4922-4CDE-8086-5BCC1C53DB2F}" srcOrd="1" destOrd="0" parTransId="{F0EB1B9F-C4D8-4CF0-89E3-C51989F23319}" sibTransId="{CD472560-F2E1-435A-B24E-033ED642DABE}"/>
    <dgm:cxn modelId="{5CAE11E4-265D-4985-8E1A-219C4FB0D3DB}" type="presOf" srcId="{BE0C8188-E8BB-4850-B71A-1E5A22704F1D}" destId="{2E4BBE6A-C3D0-4476-B1E9-9698A1053143}" srcOrd="0" destOrd="0" presId="urn:microsoft.com/office/officeart/2005/8/layout/balance1"/>
    <dgm:cxn modelId="{997D064C-C8DA-41ED-A148-5F191D30DF9B}" type="presOf" srcId="{F959A3BE-4922-4CDE-8086-5BCC1C53DB2F}" destId="{A8A80ED6-3856-4D2A-B17D-1D74CB5D5EAD}" srcOrd="0" destOrd="0" presId="urn:microsoft.com/office/officeart/2005/8/layout/balance1"/>
    <dgm:cxn modelId="{DCD85239-DBD0-45C1-9E74-F6A94E5649FA}" type="presOf" srcId="{918B6C28-1D85-47C0-9778-44650010983D}" destId="{267CDE0E-D05C-4BD9-A134-87D6B39A8172}" srcOrd="0" destOrd="0" presId="urn:microsoft.com/office/officeart/2005/8/layout/balance1"/>
    <dgm:cxn modelId="{8D9692A3-779E-47C5-BE71-8AA945313F33}" srcId="{856E6FA3-CD8B-4EDE-B9FB-91E46AC509E4}" destId="{F16DD230-BC59-471E-9CC2-DD7CDEFD9C00}" srcOrd="2" destOrd="0" parTransId="{1EB6A5CD-A614-4683-B65A-6E984D435585}" sibTransId="{D10CB830-5F30-485F-AAE5-67DC95AD38FA}"/>
    <dgm:cxn modelId="{AB75E815-639C-48CB-9AB3-710D4B480B51}" srcId="{BE0C8188-E8BB-4850-B71A-1E5A22704F1D}" destId="{918B6C28-1D85-47C0-9778-44650010983D}" srcOrd="0" destOrd="0" parTransId="{390C6B9D-94CA-45B9-93B0-504CE5ADDD6A}" sibTransId="{4F8AEAF8-2639-49D5-8875-2F787957A242}"/>
    <dgm:cxn modelId="{5E163449-84B7-471A-91D2-BCA35533A2EA}" type="presOf" srcId="{3D9C1301-F0A9-44F5-9BE5-1CBFD786AD44}" destId="{8337E4B8-F145-49AB-B265-34FE214B482E}" srcOrd="0" destOrd="0" presId="urn:microsoft.com/office/officeart/2005/8/layout/balance1"/>
    <dgm:cxn modelId="{0F5C2853-B178-4091-B0CE-B56B318DCD61}" srcId="{856E6FA3-CD8B-4EDE-B9FB-91E46AC509E4}" destId="{1DF9F239-931C-43A3-B81C-280054D10ACC}" srcOrd="0" destOrd="0" parTransId="{CE6B0DEA-FD47-4FE5-AEC4-C38C2F0B7334}" sibTransId="{F3258218-2426-4973-AD90-1332D9545062}"/>
    <dgm:cxn modelId="{278ED652-BD07-4628-BFAF-6445FBBD6492}" srcId="{856E6FA3-CD8B-4EDE-B9FB-91E46AC509E4}" destId="{84F07BC3-02AE-41CC-AAC4-000C8657698A}" srcOrd="1" destOrd="0" parTransId="{14B1C0BD-1499-4474-987D-AAE2A72F6A46}" sibTransId="{137CA7DF-35AB-4E30-9490-651E411434B0}"/>
    <dgm:cxn modelId="{378251A6-D321-4E06-901B-A9936845EB6B}" type="presOf" srcId="{84F07BC3-02AE-41CC-AAC4-000C8657698A}" destId="{9006CCDB-1B61-4870-AA87-E60D5AA0B9BD}" srcOrd="0" destOrd="0" presId="urn:microsoft.com/office/officeart/2005/8/layout/balance1"/>
    <dgm:cxn modelId="{5FC4B42F-0744-46EE-9233-5F476A2B462D}" type="presParOf" srcId="{8337E4B8-F145-49AB-B265-34FE214B482E}" destId="{176AF61D-CC40-4047-9AAD-DE2FF9BF378F}" srcOrd="0" destOrd="0" presId="urn:microsoft.com/office/officeart/2005/8/layout/balance1"/>
    <dgm:cxn modelId="{89DFD9F9-666B-4BB4-BE2A-32471BF68A9A}" type="presParOf" srcId="{8337E4B8-F145-49AB-B265-34FE214B482E}" destId="{ABA6A026-365C-4F98-A0D5-D772647BFACE}" srcOrd="1" destOrd="0" presId="urn:microsoft.com/office/officeart/2005/8/layout/balance1"/>
    <dgm:cxn modelId="{F6B66C8C-46D2-4831-80A8-12E134961035}" type="presParOf" srcId="{ABA6A026-365C-4F98-A0D5-D772647BFACE}" destId="{2E4BBE6A-C3D0-4476-B1E9-9698A1053143}" srcOrd="0" destOrd="0" presId="urn:microsoft.com/office/officeart/2005/8/layout/balance1"/>
    <dgm:cxn modelId="{402F2AA8-7777-4A75-B955-C10E066FF4AF}" type="presParOf" srcId="{ABA6A026-365C-4F98-A0D5-D772647BFACE}" destId="{C22A0E82-475B-4CE8-A7D5-D05BDE122488}" srcOrd="1" destOrd="0" presId="urn:microsoft.com/office/officeart/2005/8/layout/balance1"/>
    <dgm:cxn modelId="{72AF4D1A-8362-4A08-9EF4-B4059D5B7DB9}" type="presParOf" srcId="{8337E4B8-F145-49AB-B265-34FE214B482E}" destId="{C1D630D0-8294-4B7A-8C1E-9784FE57E5BE}" srcOrd="2" destOrd="0" presId="urn:microsoft.com/office/officeart/2005/8/layout/balance1"/>
    <dgm:cxn modelId="{4963B069-8943-43B8-AFBE-CC26C2F4516B}" type="presParOf" srcId="{C1D630D0-8294-4B7A-8C1E-9784FE57E5BE}" destId="{66426F97-5D22-4AEE-A0B2-FEAE12B4510A}" srcOrd="0" destOrd="0" presId="urn:microsoft.com/office/officeart/2005/8/layout/balance1"/>
    <dgm:cxn modelId="{75600C65-CCE3-42A3-93E7-8287996AC169}" type="presParOf" srcId="{C1D630D0-8294-4B7A-8C1E-9784FE57E5BE}" destId="{98D0E308-5BA7-4AD6-B5C3-7D251C5EE888}" srcOrd="1" destOrd="0" presId="urn:microsoft.com/office/officeart/2005/8/layout/balance1"/>
    <dgm:cxn modelId="{6B87EFFD-AE35-45B2-8674-E53430B61B64}" type="presParOf" srcId="{C1D630D0-8294-4B7A-8C1E-9784FE57E5BE}" destId="{19E11A8C-C24C-4FE0-BF5B-2BB96535B3FC}" srcOrd="2" destOrd="0" presId="urn:microsoft.com/office/officeart/2005/8/layout/balance1"/>
    <dgm:cxn modelId="{5ABC5319-F45E-411A-8B8F-A1F661D2E6B4}" type="presParOf" srcId="{C1D630D0-8294-4B7A-8C1E-9784FE57E5BE}" destId="{92B906B7-7951-473A-AC55-A97EEF75FA46}" srcOrd="3" destOrd="0" presId="urn:microsoft.com/office/officeart/2005/8/layout/balance1"/>
    <dgm:cxn modelId="{E2CCB08C-D163-44FB-80B3-9BF112704A6D}" type="presParOf" srcId="{C1D630D0-8294-4B7A-8C1E-9784FE57E5BE}" destId="{9006CCDB-1B61-4870-AA87-E60D5AA0B9BD}" srcOrd="4" destOrd="0" presId="urn:microsoft.com/office/officeart/2005/8/layout/balance1"/>
    <dgm:cxn modelId="{A30A90D3-3334-411B-8077-8A2BEBE85A37}" type="presParOf" srcId="{C1D630D0-8294-4B7A-8C1E-9784FE57E5BE}" destId="{37B0747F-A4E7-4ED7-8458-C663F8BAB72F}" srcOrd="5" destOrd="0" presId="urn:microsoft.com/office/officeart/2005/8/layout/balance1"/>
    <dgm:cxn modelId="{31E430F7-C14E-419A-8D79-7B70B60B4437}" type="presParOf" srcId="{C1D630D0-8294-4B7A-8C1E-9784FE57E5BE}" destId="{267CDE0E-D05C-4BD9-A134-87D6B39A8172}" srcOrd="6" destOrd="0" presId="urn:microsoft.com/office/officeart/2005/8/layout/balance1"/>
    <dgm:cxn modelId="{6F30C2D4-8303-48BE-BB1B-3ED470CDB4F4}" type="presParOf" srcId="{C1D630D0-8294-4B7A-8C1E-9784FE57E5BE}" destId="{A8A80ED6-3856-4D2A-B17D-1D74CB5D5EAD}" srcOrd="7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DC2D1C7-16CE-45FC-9350-5B60E30F852D}" type="doc">
      <dgm:prSet loTypeId="urn:microsoft.com/office/officeart/2005/8/layout/pyramid2" loCatId="list" qsTypeId="urn:microsoft.com/office/officeart/2005/8/quickstyle/simple1" qsCatId="simple" csTypeId="urn:microsoft.com/office/officeart/2005/8/colors/colorful3" csCatId="colorful" phldr="1"/>
      <dgm:spPr/>
    </dgm:pt>
    <dgm:pt modelId="{A176413F-A343-4F84-82D8-20E1C4018CE6}">
      <dgm:prSet phldrT="[Text]"/>
      <dgm:spPr/>
      <dgm:t>
        <a:bodyPr/>
        <a:lstStyle/>
        <a:p>
          <a:r>
            <a:rPr lang="en-US" dirty="0" smtClean="0"/>
            <a:t>Tabungan </a:t>
          </a:r>
          <a:r>
            <a:rPr lang="en-US" dirty="0" err="1" smtClean="0"/>
            <a:t>Individu</a:t>
          </a:r>
          <a:r>
            <a:rPr lang="en-US" dirty="0" smtClean="0"/>
            <a:t> (</a:t>
          </a:r>
          <a:r>
            <a:rPr lang="en-US" dirty="0" err="1" smtClean="0"/>
            <a:t>Sukarela</a:t>
          </a:r>
          <a:r>
            <a:rPr lang="en-US" dirty="0" smtClean="0"/>
            <a:t>)</a:t>
          </a:r>
          <a:endParaRPr lang="en-US" dirty="0"/>
        </a:p>
      </dgm:t>
    </dgm:pt>
    <dgm:pt modelId="{F7E4354B-472D-4AD9-8B72-144A2AA9F141}" type="parTrans" cxnId="{A0ED3C9F-4F5F-4502-995D-0A4306B16A42}">
      <dgm:prSet/>
      <dgm:spPr/>
    </dgm:pt>
    <dgm:pt modelId="{C7A11175-5578-48A9-A970-B043A74B295F}" type="sibTrans" cxnId="{A0ED3C9F-4F5F-4502-995D-0A4306B16A42}">
      <dgm:prSet/>
      <dgm:spPr/>
    </dgm:pt>
    <dgm:pt modelId="{D485444C-3D3C-4613-A22E-B8D3B817B185}">
      <dgm:prSet phldrT="[Text]"/>
      <dgm:spPr/>
      <dgm:t>
        <a:bodyPr/>
        <a:lstStyle/>
        <a:p>
          <a:r>
            <a:rPr lang="en-US" dirty="0" smtClean="0"/>
            <a:t>Program </a:t>
          </a:r>
          <a:r>
            <a:rPr lang="en-US" dirty="0" err="1" smtClean="0"/>
            <a:t>Kesejahteraan</a:t>
          </a:r>
          <a:r>
            <a:rPr lang="en-US" dirty="0" smtClean="0"/>
            <a:t> </a:t>
          </a:r>
          <a:r>
            <a:rPr lang="en-US" dirty="0" err="1" smtClean="0"/>
            <a:t>Pegawai</a:t>
          </a:r>
          <a:r>
            <a:rPr lang="en-US" dirty="0" smtClean="0"/>
            <a:t> (</a:t>
          </a:r>
          <a:r>
            <a:rPr lang="en-US" dirty="0" err="1" smtClean="0"/>
            <a:t>Sukarela</a:t>
          </a:r>
          <a:r>
            <a:rPr lang="en-US" dirty="0" smtClean="0"/>
            <a:t>)</a:t>
          </a:r>
          <a:endParaRPr lang="en-US" dirty="0"/>
        </a:p>
      </dgm:t>
    </dgm:pt>
    <dgm:pt modelId="{D1D140F4-2404-45B7-93F2-94F23DEE612C}" type="parTrans" cxnId="{E6E0E185-B417-4549-9B74-5A104040C84A}">
      <dgm:prSet/>
      <dgm:spPr/>
    </dgm:pt>
    <dgm:pt modelId="{B66AB7D1-2696-43DB-96FE-23B8CF00FF78}" type="sibTrans" cxnId="{E6E0E185-B417-4549-9B74-5A104040C84A}">
      <dgm:prSet/>
      <dgm:spPr/>
    </dgm:pt>
    <dgm:pt modelId="{5616191B-A605-4690-9412-306CC6F7313D}">
      <dgm:prSet phldrT="[Text]"/>
      <dgm:spPr/>
      <dgm:t>
        <a:bodyPr/>
        <a:lstStyle/>
        <a:p>
          <a:r>
            <a:rPr lang="en-US" dirty="0" err="1" smtClean="0"/>
            <a:t>Jaminan</a:t>
          </a:r>
          <a:r>
            <a:rPr lang="en-US" dirty="0" smtClean="0"/>
            <a:t> </a:t>
          </a:r>
          <a:r>
            <a:rPr lang="en-US" dirty="0" err="1" smtClean="0"/>
            <a:t>Sosial</a:t>
          </a:r>
          <a:r>
            <a:rPr lang="en-US" dirty="0" smtClean="0"/>
            <a:t> (</a:t>
          </a:r>
          <a:r>
            <a:rPr lang="en-US" dirty="0" err="1" smtClean="0"/>
            <a:t>Wajib</a:t>
          </a:r>
          <a:r>
            <a:rPr lang="en-US" dirty="0" smtClean="0"/>
            <a:t>)</a:t>
          </a:r>
          <a:endParaRPr lang="en-US" dirty="0"/>
        </a:p>
      </dgm:t>
    </dgm:pt>
    <dgm:pt modelId="{51ED8FB0-4760-4F38-87F2-C780203BBC1B}" type="parTrans" cxnId="{7F307F43-E02B-4794-995B-FE0AE23349D8}">
      <dgm:prSet/>
      <dgm:spPr/>
    </dgm:pt>
    <dgm:pt modelId="{3EFDFE4E-A375-448B-AB55-B9CC7251FA35}" type="sibTrans" cxnId="{7F307F43-E02B-4794-995B-FE0AE23349D8}">
      <dgm:prSet/>
      <dgm:spPr/>
    </dgm:pt>
    <dgm:pt modelId="{057F4150-B7EB-43F3-AB97-AB54CB1C554A}" type="pres">
      <dgm:prSet presAssocID="{3DC2D1C7-16CE-45FC-9350-5B60E30F852D}" presName="compositeShape" presStyleCnt="0">
        <dgm:presLayoutVars>
          <dgm:dir/>
          <dgm:resizeHandles/>
        </dgm:presLayoutVars>
      </dgm:prSet>
      <dgm:spPr/>
    </dgm:pt>
    <dgm:pt modelId="{2AAC474F-19EC-42E4-BBD1-80102FC407D5}" type="pres">
      <dgm:prSet presAssocID="{3DC2D1C7-16CE-45FC-9350-5B60E30F852D}" presName="pyramid" presStyleLbl="node1" presStyleIdx="0" presStyleCnt="1"/>
      <dgm:spPr/>
    </dgm:pt>
    <dgm:pt modelId="{72A46597-AD4A-419C-A0A1-F0EECBD0C8E9}" type="pres">
      <dgm:prSet presAssocID="{3DC2D1C7-16CE-45FC-9350-5B60E30F852D}" presName="theList" presStyleCnt="0"/>
      <dgm:spPr/>
    </dgm:pt>
    <dgm:pt modelId="{B9DD6870-D71E-46B7-AAB3-20AFA167A365}" type="pres">
      <dgm:prSet presAssocID="{A176413F-A343-4F84-82D8-20E1C4018CE6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E8B6CA-2639-44A4-8D18-6D4A151C14AB}" type="pres">
      <dgm:prSet presAssocID="{A176413F-A343-4F84-82D8-20E1C4018CE6}" presName="aSpace" presStyleCnt="0"/>
      <dgm:spPr/>
    </dgm:pt>
    <dgm:pt modelId="{57BBFA0F-3E40-4A57-857F-024A4D6A32AC}" type="pres">
      <dgm:prSet presAssocID="{D485444C-3D3C-4613-A22E-B8D3B817B185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B3A8F1-021E-485B-ABD0-515492ADB13C}" type="pres">
      <dgm:prSet presAssocID="{D485444C-3D3C-4613-A22E-B8D3B817B185}" presName="aSpace" presStyleCnt="0"/>
      <dgm:spPr/>
    </dgm:pt>
    <dgm:pt modelId="{0781DE07-0847-46A2-87D8-DAD8DFDE0F9C}" type="pres">
      <dgm:prSet presAssocID="{5616191B-A605-4690-9412-306CC6F7313D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2F8963-BD12-457A-A209-B4E3CDA15506}" type="pres">
      <dgm:prSet presAssocID="{5616191B-A605-4690-9412-306CC6F7313D}" presName="aSpace" presStyleCnt="0"/>
      <dgm:spPr/>
    </dgm:pt>
  </dgm:ptLst>
  <dgm:cxnLst>
    <dgm:cxn modelId="{FE470F44-B9FB-4137-ACCF-3867F4707C0B}" type="presOf" srcId="{A176413F-A343-4F84-82D8-20E1C4018CE6}" destId="{B9DD6870-D71E-46B7-AAB3-20AFA167A365}" srcOrd="0" destOrd="0" presId="urn:microsoft.com/office/officeart/2005/8/layout/pyramid2"/>
    <dgm:cxn modelId="{EE6BB9A7-D9D4-4C4E-8A08-4D4729BE1888}" type="presOf" srcId="{D485444C-3D3C-4613-A22E-B8D3B817B185}" destId="{57BBFA0F-3E40-4A57-857F-024A4D6A32AC}" srcOrd="0" destOrd="0" presId="urn:microsoft.com/office/officeart/2005/8/layout/pyramid2"/>
    <dgm:cxn modelId="{7F307F43-E02B-4794-995B-FE0AE23349D8}" srcId="{3DC2D1C7-16CE-45FC-9350-5B60E30F852D}" destId="{5616191B-A605-4690-9412-306CC6F7313D}" srcOrd="2" destOrd="0" parTransId="{51ED8FB0-4760-4F38-87F2-C780203BBC1B}" sibTransId="{3EFDFE4E-A375-448B-AB55-B9CC7251FA35}"/>
    <dgm:cxn modelId="{B1821A89-15B4-41C0-875D-E7ED0B8FCD20}" type="presOf" srcId="{3DC2D1C7-16CE-45FC-9350-5B60E30F852D}" destId="{057F4150-B7EB-43F3-AB97-AB54CB1C554A}" srcOrd="0" destOrd="0" presId="urn:microsoft.com/office/officeart/2005/8/layout/pyramid2"/>
    <dgm:cxn modelId="{E6E0E185-B417-4549-9B74-5A104040C84A}" srcId="{3DC2D1C7-16CE-45FC-9350-5B60E30F852D}" destId="{D485444C-3D3C-4613-A22E-B8D3B817B185}" srcOrd="1" destOrd="0" parTransId="{D1D140F4-2404-45B7-93F2-94F23DEE612C}" sibTransId="{B66AB7D1-2696-43DB-96FE-23B8CF00FF78}"/>
    <dgm:cxn modelId="{A0ED3C9F-4F5F-4502-995D-0A4306B16A42}" srcId="{3DC2D1C7-16CE-45FC-9350-5B60E30F852D}" destId="{A176413F-A343-4F84-82D8-20E1C4018CE6}" srcOrd="0" destOrd="0" parTransId="{F7E4354B-472D-4AD9-8B72-144A2AA9F141}" sibTransId="{C7A11175-5578-48A9-A970-B043A74B295F}"/>
    <dgm:cxn modelId="{2EB5DF30-ED14-41B8-B7A9-52B2065FEA7B}" type="presOf" srcId="{5616191B-A605-4690-9412-306CC6F7313D}" destId="{0781DE07-0847-46A2-87D8-DAD8DFDE0F9C}" srcOrd="0" destOrd="0" presId="urn:microsoft.com/office/officeart/2005/8/layout/pyramid2"/>
    <dgm:cxn modelId="{FC97445F-2875-46A9-B91D-61469353952F}" type="presParOf" srcId="{057F4150-B7EB-43F3-AB97-AB54CB1C554A}" destId="{2AAC474F-19EC-42E4-BBD1-80102FC407D5}" srcOrd="0" destOrd="0" presId="urn:microsoft.com/office/officeart/2005/8/layout/pyramid2"/>
    <dgm:cxn modelId="{649A0E9D-ECC8-4BDA-B5A5-EA86192FFE62}" type="presParOf" srcId="{057F4150-B7EB-43F3-AB97-AB54CB1C554A}" destId="{72A46597-AD4A-419C-A0A1-F0EECBD0C8E9}" srcOrd="1" destOrd="0" presId="urn:microsoft.com/office/officeart/2005/8/layout/pyramid2"/>
    <dgm:cxn modelId="{EA253348-25E7-4145-A07E-DAF6710E475F}" type="presParOf" srcId="{72A46597-AD4A-419C-A0A1-F0EECBD0C8E9}" destId="{B9DD6870-D71E-46B7-AAB3-20AFA167A365}" srcOrd="0" destOrd="0" presId="urn:microsoft.com/office/officeart/2005/8/layout/pyramid2"/>
    <dgm:cxn modelId="{8FB3723D-0269-4E96-8B60-8034EF6151F0}" type="presParOf" srcId="{72A46597-AD4A-419C-A0A1-F0EECBD0C8E9}" destId="{7CE8B6CA-2639-44A4-8D18-6D4A151C14AB}" srcOrd="1" destOrd="0" presId="urn:microsoft.com/office/officeart/2005/8/layout/pyramid2"/>
    <dgm:cxn modelId="{30410243-D32C-42BE-B401-42B816D79C71}" type="presParOf" srcId="{72A46597-AD4A-419C-A0A1-F0EECBD0C8E9}" destId="{57BBFA0F-3E40-4A57-857F-024A4D6A32AC}" srcOrd="2" destOrd="0" presId="urn:microsoft.com/office/officeart/2005/8/layout/pyramid2"/>
    <dgm:cxn modelId="{661EACF3-F946-4083-B50B-AAF0253A6F04}" type="presParOf" srcId="{72A46597-AD4A-419C-A0A1-F0EECBD0C8E9}" destId="{F8B3A8F1-021E-485B-ABD0-515492ADB13C}" srcOrd="3" destOrd="0" presId="urn:microsoft.com/office/officeart/2005/8/layout/pyramid2"/>
    <dgm:cxn modelId="{228DBB85-A8BF-499A-BA16-9C5C4973F936}" type="presParOf" srcId="{72A46597-AD4A-419C-A0A1-F0EECBD0C8E9}" destId="{0781DE07-0847-46A2-87D8-DAD8DFDE0F9C}" srcOrd="4" destOrd="0" presId="urn:microsoft.com/office/officeart/2005/8/layout/pyramid2"/>
    <dgm:cxn modelId="{A2CC8F10-D278-4AE1-AE18-6760BB222DF9}" type="presParOf" srcId="{72A46597-AD4A-419C-A0A1-F0EECBD0C8E9}" destId="{6A2F8963-BD12-457A-A209-B4E3CDA15506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065DFC-4210-48AF-8AB4-DB1616D8C271}">
      <dsp:nvSpPr>
        <dsp:cNvPr id="0" name=""/>
        <dsp:cNvSpPr/>
      </dsp:nvSpPr>
      <dsp:spPr>
        <a:xfrm>
          <a:off x="100" y="0"/>
          <a:ext cx="1338113" cy="432435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Rekrutmen</a:t>
          </a:r>
          <a:r>
            <a:rPr lang="en-US" sz="1200" kern="1200" dirty="0" smtClean="0"/>
            <a:t> &amp; </a:t>
          </a:r>
          <a:r>
            <a:rPr lang="en-US" sz="1200" kern="1200" dirty="0" err="1" smtClean="0"/>
            <a:t>Seleksi</a:t>
          </a:r>
          <a:endParaRPr lang="en-US" sz="1200" kern="1200" dirty="0"/>
        </a:p>
      </dsp:txBody>
      <dsp:txXfrm>
        <a:off x="100" y="1729740"/>
        <a:ext cx="1338113" cy="1729740"/>
      </dsp:txXfrm>
    </dsp:sp>
    <dsp:sp modelId="{761A9CD7-55E2-4E76-BE7A-56D20DA1623A}">
      <dsp:nvSpPr>
        <dsp:cNvPr id="0" name=""/>
        <dsp:cNvSpPr/>
      </dsp:nvSpPr>
      <dsp:spPr>
        <a:xfrm>
          <a:off x="40243" y="259461"/>
          <a:ext cx="1257826" cy="1440008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D124EE-49B6-4E71-891C-928EA0C1E703}">
      <dsp:nvSpPr>
        <dsp:cNvPr id="0" name=""/>
        <dsp:cNvSpPr/>
      </dsp:nvSpPr>
      <dsp:spPr>
        <a:xfrm>
          <a:off x="1378357" y="0"/>
          <a:ext cx="1338113" cy="432435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Penempatan</a:t>
          </a:r>
          <a:endParaRPr lang="en-US" sz="1200" kern="1200" dirty="0"/>
        </a:p>
      </dsp:txBody>
      <dsp:txXfrm>
        <a:off x="1378357" y="1729740"/>
        <a:ext cx="1338113" cy="1729740"/>
      </dsp:txXfrm>
    </dsp:sp>
    <dsp:sp modelId="{784CEE6F-CB9A-4119-A7DC-D83637411FD5}">
      <dsp:nvSpPr>
        <dsp:cNvPr id="0" name=""/>
        <dsp:cNvSpPr/>
      </dsp:nvSpPr>
      <dsp:spPr>
        <a:xfrm>
          <a:off x="1418500" y="259461"/>
          <a:ext cx="1257826" cy="1440008"/>
        </a:xfrm>
        <a:prstGeom prst="ellipse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35D078-CE8F-479E-AB3E-856981EAA641}">
      <dsp:nvSpPr>
        <dsp:cNvPr id="0" name=""/>
        <dsp:cNvSpPr/>
      </dsp:nvSpPr>
      <dsp:spPr>
        <a:xfrm>
          <a:off x="2756614" y="0"/>
          <a:ext cx="1338113" cy="432435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Pelatihan</a:t>
          </a:r>
          <a:r>
            <a:rPr lang="en-US" sz="1200" kern="1200" dirty="0" smtClean="0"/>
            <a:t> &amp; </a:t>
          </a:r>
          <a:r>
            <a:rPr lang="en-US" sz="1200" kern="1200" dirty="0" err="1" smtClean="0"/>
            <a:t>Pengembangan</a:t>
          </a:r>
          <a:endParaRPr lang="en-US" sz="1200" kern="1200" dirty="0"/>
        </a:p>
      </dsp:txBody>
      <dsp:txXfrm>
        <a:off x="2756614" y="1729740"/>
        <a:ext cx="1338113" cy="1729740"/>
      </dsp:txXfrm>
    </dsp:sp>
    <dsp:sp modelId="{F76D35D3-3AB9-4FBA-AD9E-C6A4F087EAD8}">
      <dsp:nvSpPr>
        <dsp:cNvPr id="0" name=""/>
        <dsp:cNvSpPr/>
      </dsp:nvSpPr>
      <dsp:spPr>
        <a:xfrm>
          <a:off x="2796758" y="259461"/>
          <a:ext cx="1257826" cy="1440008"/>
        </a:xfrm>
        <a:prstGeom prst="ellipse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B4693B-B5A9-417A-95C4-4E57D7F65A5D}">
      <dsp:nvSpPr>
        <dsp:cNvPr id="0" name=""/>
        <dsp:cNvSpPr/>
      </dsp:nvSpPr>
      <dsp:spPr>
        <a:xfrm>
          <a:off x="4134871" y="0"/>
          <a:ext cx="1338113" cy="432435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Penilaian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Kinerja</a:t>
          </a:r>
          <a:endParaRPr lang="en-US" sz="1200" kern="1200" dirty="0"/>
        </a:p>
      </dsp:txBody>
      <dsp:txXfrm>
        <a:off x="4134871" y="1729740"/>
        <a:ext cx="1338113" cy="1729740"/>
      </dsp:txXfrm>
    </dsp:sp>
    <dsp:sp modelId="{07B225D6-38BC-4CDC-B179-74FD1B5BD609}">
      <dsp:nvSpPr>
        <dsp:cNvPr id="0" name=""/>
        <dsp:cNvSpPr/>
      </dsp:nvSpPr>
      <dsp:spPr>
        <a:xfrm>
          <a:off x="4175015" y="259461"/>
          <a:ext cx="1257826" cy="1440008"/>
        </a:xfrm>
        <a:prstGeom prst="ellipse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FA80EE-BCD0-46A1-ADBD-33034B09C823}">
      <dsp:nvSpPr>
        <dsp:cNvPr id="0" name=""/>
        <dsp:cNvSpPr/>
      </dsp:nvSpPr>
      <dsp:spPr>
        <a:xfrm>
          <a:off x="5513128" y="0"/>
          <a:ext cx="1338113" cy="432435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Kompensasi-Manfaat</a:t>
          </a:r>
          <a:endParaRPr lang="en-US" sz="1200" kern="1200" dirty="0"/>
        </a:p>
      </dsp:txBody>
      <dsp:txXfrm>
        <a:off x="5513128" y="1729740"/>
        <a:ext cx="1338113" cy="1729740"/>
      </dsp:txXfrm>
    </dsp:sp>
    <dsp:sp modelId="{40D7803C-DADC-40A7-80D4-A3A418B07CA9}">
      <dsp:nvSpPr>
        <dsp:cNvPr id="0" name=""/>
        <dsp:cNvSpPr/>
      </dsp:nvSpPr>
      <dsp:spPr>
        <a:xfrm>
          <a:off x="5553272" y="259461"/>
          <a:ext cx="1257826" cy="1440008"/>
        </a:xfrm>
        <a:prstGeom prst="ellipse">
          <a:avLst/>
        </a:prstGeom>
        <a:solidFill>
          <a:schemeClr val="accent6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AFB557-A401-431D-89D5-9C55466BDD24}">
      <dsp:nvSpPr>
        <dsp:cNvPr id="0" name=""/>
        <dsp:cNvSpPr/>
      </dsp:nvSpPr>
      <dsp:spPr>
        <a:xfrm>
          <a:off x="6891385" y="0"/>
          <a:ext cx="1338113" cy="432435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Pemberhentian-Suksesi</a:t>
          </a:r>
          <a:endParaRPr lang="en-US" sz="1200" kern="1200" dirty="0"/>
        </a:p>
      </dsp:txBody>
      <dsp:txXfrm>
        <a:off x="6891385" y="1729740"/>
        <a:ext cx="1338113" cy="1729740"/>
      </dsp:txXfrm>
    </dsp:sp>
    <dsp:sp modelId="{4FEF04F6-BD94-42F2-8971-5C324DACADB5}">
      <dsp:nvSpPr>
        <dsp:cNvPr id="0" name=""/>
        <dsp:cNvSpPr/>
      </dsp:nvSpPr>
      <dsp:spPr>
        <a:xfrm>
          <a:off x="6931529" y="259461"/>
          <a:ext cx="1257826" cy="1440008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12C141-31B0-4768-A4A3-DAFCBC5040EF}">
      <dsp:nvSpPr>
        <dsp:cNvPr id="0" name=""/>
        <dsp:cNvSpPr/>
      </dsp:nvSpPr>
      <dsp:spPr>
        <a:xfrm>
          <a:off x="329183" y="3459480"/>
          <a:ext cx="7571232" cy="648652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C1FF2A-7599-4D3B-88B2-0EFB06A1F5AF}">
      <dsp:nvSpPr>
        <dsp:cNvPr id="0" name=""/>
        <dsp:cNvSpPr/>
      </dsp:nvSpPr>
      <dsp:spPr>
        <a:xfrm>
          <a:off x="0" y="1297304"/>
          <a:ext cx="8229600" cy="1729740"/>
        </a:xfrm>
        <a:prstGeom prst="notched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2A3182-3115-4172-8B55-E8F089476947}">
      <dsp:nvSpPr>
        <dsp:cNvPr id="0" name=""/>
        <dsp:cNvSpPr/>
      </dsp:nvSpPr>
      <dsp:spPr>
        <a:xfrm>
          <a:off x="3706" y="0"/>
          <a:ext cx="1782946" cy="1729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b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err="1" smtClean="0"/>
            <a:t>Analisis</a:t>
          </a:r>
          <a:r>
            <a:rPr lang="en-US" sz="1800" kern="1200" smtClean="0"/>
            <a:t> Jabatan</a:t>
          </a:r>
          <a:endParaRPr lang="en-US" sz="1800" kern="1200" dirty="0"/>
        </a:p>
      </dsp:txBody>
      <dsp:txXfrm>
        <a:off x="3706" y="0"/>
        <a:ext cx="1782946" cy="1729740"/>
      </dsp:txXfrm>
    </dsp:sp>
    <dsp:sp modelId="{25185836-C13B-4487-BA4B-B6C35A24B860}">
      <dsp:nvSpPr>
        <dsp:cNvPr id="0" name=""/>
        <dsp:cNvSpPr/>
      </dsp:nvSpPr>
      <dsp:spPr>
        <a:xfrm>
          <a:off x="678962" y="1945957"/>
          <a:ext cx="432435" cy="43243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E4B62C-5108-4B82-90FC-028E932C4B4B}">
      <dsp:nvSpPr>
        <dsp:cNvPr id="0" name=""/>
        <dsp:cNvSpPr/>
      </dsp:nvSpPr>
      <dsp:spPr>
        <a:xfrm>
          <a:off x="1875800" y="2594609"/>
          <a:ext cx="1782946" cy="1729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Analisis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Beban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Kerja</a:t>
          </a:r>
          <a:endParaRPr lang="en-US" sz="1800" kern="1200" dirty="0"/>
        </a:p>
      </dsp:txBody>
      <dsp:txXfrm>
        <a:off x="1875800" y="2594609"/>
        <a:ext cx="1782946" cy="1729740"/>
      </dsp:txXfrm>
    </dsp:sp>
    <dsp:sp modelId="{476739D4-088F-44CA-80DC-554631CF29E5}">
      <dsp:nvSpPr>
        <dsp:cNvPr id="0" name=""/>
        <dsp:cNvSpPr/>
      </dsp:nvSpPr>
      <dsp:spPr>
        <a:xfrm>
          <a:off x="2551055" y="1945957"/>
          <a:ext cx="432435" cy="43243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693B2E-AA0F-40C6-BF56-5AC4BFC23B77}">
      <dsp:nvSpPr>
        <dsp:cNvPr id="0" name=""/>
        <dsp:cNvSpPr/>
      </dsp:nvSpPr>
      <dsp:spPr>
        <a:xfrm>
          <a:off x="3747893" y="0"/>
          <a:ext cx="1782946" cy="1729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b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Menyesuaikan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dengan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Kondisi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Pasar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Kerja</a:t>
          </a:r>
          <a:endParaRPr lang="en-US" sz="1800" kern="1200" dirty="0"/>
        </a:p>
      </dsp:txBody>
      <dsp:txXfrm>
        <a:off x="3747893" y="0"/>
        <a:ext cx="1782946" cy="1729740"/>
      </dsp:txXfrm>
    </dsp:sp>
    <dsp:sp modelId="{E7658F39-DE93-42F1-B9DD-4EE7E1B4B7C5}">
      <dsp:nvSpPr>
        <dsp:cNvPr id="0" name=""/>
        <dsp:cNvSpPr/>
      </dsp:nvSpPr>
      <dsp:spPr>
        <a:xfrm>
          <a:off x="4423149" y="1945957"/>
          <a:ext cx="432435" cy="43243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E53902-695B-47E2-83A8-40C12F936C4E}">
      <dsp:nvSpPr>
        <dsp:cNvPr id="0" name=""/>
        <dsp:cNvSpPr/>
      </dsp:nvSpPr>
      <dsp:spPr>
        <a:xfrm>
          <a:off x="5619987" y="2594609"/>
          <a:ext cx="1782946" cy="1729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Mengiklankan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pada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Pasar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Kerja</a:t>
          </a:r>
          <a:endParaRPr lang="en-US" sz="1800" kern="1200" dirty="0"/>
        </a:p>
      </dsp:txBody>
      <dsp:txXfrm>
        <a:off x="5619987" y="2594609"/>
        <a:ext cx="1782946" cy="1729740"/>
      </dsp:txXfrm>
    </dsp:sp>
    <dsp:sp modelId="{CA262820-94C9-4A61-8581-9DEF69C18ED0}">
      <dsp:nvSpPr>
        <dsp:cNvPr id="0" name=""/>
        <dsp:cNvSpPr/>
      </dsp:nvSpPr>
      <dsp:spPr>
        <a:xfrm>
          <a:off x="6295242" y="1945957"/>
          <a:ext cx="432435" cy="43243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C8886F-496C-49D6-A2AB-ACF33D3D2EB7}">
      <dsp:nvSpPr>
        <dsp:cNvPr id="0" name=""/>
        <dsp:cNvSpPr/>
      </dsp:nvSpPr>
      <dsp:spPr>
        <a:xfrm>
          <a:off x="2366140" y="175676"/>
          <a:ext cx="3486507" cy="1210818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40384B-D80B-45B2-A176-0BBF19CE9B61}">
      <dsp:nvSpPr>
        <dsp:cNvPr id="0" name=""/>
        <dsp:cNvSpPr/>
      </dsp:nvSpPr>
      <dsp:spPr>
        <a:xfrm>
          <a:off x="3776960" y="3140559"/>
          <a:ext cx="675679" cy="432435"/>
        </a:xfrm>
        <a:prstGeom prst="down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4CB824-52C7-43F1-8708-794492B5E9C9}">
      <dsp:nvSpPr>
        <dsp:cNvPr id="0" name=""/>
        <dsp:cNvSpPr/>
      </dsp:nvSpPr>
      <dsp:spPr>
        <a:xfrm>
          <a:off x="2493168" y="3486507"/>
          <a:ext cx="3243262" cy="8108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 smtClean="0"/>
            <a:t>Pegawai</a:t>
          </a:r>
          <a:r>
            <a:rPr lang="en-US" sz="2200" kern="1200" dirty="0" smtClean="0"/>
            <a:t> yang </a:t>
          </a:r>
          <a:r>
            <a:rPr lang="en-US" sz="2200" kern="1200" dirty="0" err="1" smtClean="0"/>
            <a:t>diterima</a:t>
          </a:r>
          <a:endParaRPr lang="en-US" sz="2200" kern="1200" dirty="0"/>
        </a:p>
      </dsp:txBody>
      <dsp:txXfrm>
        <a:off x="2493168" y="3486507"/>
        <a:ext cx="3243262" cy="810815"/>
      </dsp:txXfrm>
    </dsp:sp>
    <dsp:sp modelId="{5C86D3C8-7D27-4A8E-8137-47E64DBB9B69}">
      <dsp:nvSpPr>
        <dsp:cNvPr id="0" name=""/>
        <dsp:cNvSpPr/>
      </dsp:nvSpPr>
      <dsp:spPr>
        <a:xfrm>
          <a:off x="3633716" y="1480008"/>
          <a:ext cx="1216223" cy="121622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Kandidat</a:t>
          </a:r>
          <a:r>
            <a:rPr lang="en-US" sz="1500" kern="1200" dirty="0" smtClean="0"/>
            <a:t> 3</a:t>
          </a:r>
          <a:endParaRPr lang="en-US" sz="1500" kern="1200" dirty="0"/>
        </a:p>
      </dsp:txBody>
      <dsp:txXfrm>
        <a:off x="3811828" y="1658120"/>
        <a:ext cx="859999" cy="859999"/>
      </dsp:txXfrm>
    </dsp:sp>
    <dsp:sp modelId="{3ACB972E-8E64-456A-8022-C5E937C0A1F8}">
      <dsp:nvSpPr>
        <dsp:cNvPr id="0" name=""/>
        <dsp:cNvSpPr/>
      </dsp:nvSpPr>
      <dsp:spPr>
        <a:xfrm>
          <a:off x="2763440" y="567570"/>
          <a:ext cx="1216223" cy="121622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Kandidat</a:t>
          </a:r>
          <a:r>
            <a:rPr lang="en-US" sz="1500" kern="1200" dirty="0" smtClean="0"/>
            <a:t> 1</a:t>
          </a:r>
          <a:endParaRPr lang="en-US" sz="1500" kern="1200" dirty="0"/>
        </a:p>
      </dsp:txBody>
      <dsp:txXfrm>
        <a:off x="2941552" y="745682"/>
        <a:ext cx="859999" cy="859999"/>
      </dsp:txXfrm>
    </dsp:sp>
    <dsp:sp modelId="{4A0925D9-6561-46B9-A548-434532FD96FD}">
      <dsp:nvSpPr>
        <dsp:cNvPr id="0" name=""/>
        <dsp:cNvSpPr/>
      </dsp:nvSpPr>
      <dsp:spPr>
        <a:xfrm>
          <a:off x="4006691" y="273515"/>
          <a:ext cx="1216223" cy="121622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Kandidat</a:t>
          </a:r>
          <a:r>
            <a:rPr lang="en-US" sz="1500" kern="1200" dirty="0" smtClean="0"/>
            <a:t> 2</a:t>
          </a:r>
          <a:endParaRPr lang="en-US" sz="1500" kern="1200" dirty="0"/>
        </a:p>
      </dsp:txBody>
      <dsp:txXfrm>
        <a:off x="4184803" y="451627"/>
        <a:ext cx="859999" cy="859999"/>
      </dsp:txXfrm>
    </dsp:sp>
    <dsp:sp modelId="{B5EF6C61-1092-46AE-A7C1-88DB99C01164}">
      <dsp:nvSpPr>
        <dsp:cNvPr id="0" name=""/>
        <dsp:cNvSpPr/>
      </dsp:nvSpPr>
      <dsp:spPr>
        <a:xfrm>
          <a:off x="2222896" y="27027"/>
          <a:ext cx="3783806" cy="3027045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937AB7-7791-4259-8640-C781A90BAE79}">
      <dsp:nvSpPr>
        <dsp:cNvPr id="0" name=""/>
        <dsp:cNvSpPr/>
      </dsp:nvSpPr>
      <dsp:spPr>
        <a:xfrm>
          <a:off x="3878520" y="1127045"/>
          <a:ext cx="236279" cy="1035129"/>
        </a:xfrm>
        <a:custGeom>
          <a:avLst/>
          <a:gdLst/>
          <a:ahLst/>
          <a:cxnLst/>
          <a:rect l="0" t="0" r="0" b="0"/>
          <a:pathLst>
            <a:path>
              <a:moveTo>
                <a:pt x="236279" y="0"/>
              </a:moveTo>
              <a:lnTo>
                <a:pt x="236279" y="1035129"/>
              </a:lnTo>
              <a:lnTo>
                <a:pt x="0" y="1035129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77C47D-F9CD-44BB-9F38-8A28B906EF97}">
      <dsp:nvSpPr>
        <dsp:cNvPr id="0" name=""/>
        <dsp:cNvSpPr/>
      </dsp:nvSpPr>
      <dsp:spPr>
        <a:xfrm>
          <a:off x="4114800" y="1127045"/>
          <a:ext cx="2722840" cy="20702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33979"/>
              </a:lnTo>
              <a:lnTo>
                <a:pt x="2722840" y="1833979"/>
              </a:lnTo>
              <a:lnTo>
                <a:pt x="2722840" y="2070258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0941BC-2372-4BB0-AE22-0F9B8A3D6980}">
      <dsp:nvSpPr>
        <dsp:cNvPr id="0" name=""/>
        <dsp:cNvSpPr/>
      </dsp:nvSpPr>
      <dsp:spPr>
        <a:xfrm>
          <a:off x="4069080" y="1127045"/>
          <a:ext cx="91440" cy="20702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70258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BDFE38-158B-433E-B1BA-814AF379BFFD}">
      <dsp:nvSpPr>
        <dsp:cNvPr id="0" name=""/>
        <dsp:cNvSpPr/>
      </dsp:nvSpPr>
      <dsp:spPr>
        <a:xfrm>
          <a:off x="1391959" y="1127045"/>
          <a:ext cx="2722840" cy="2070258"/>
        </a:xfrm>
        <a:custGeom>
          <a:avLst/>
          <a:gdLst/>
          <a:ahLst/>
          <a:cxnLst/>
          <a:rect l="0" t="0" r="0" b="0"/>
          <a:pathLst>
            <a:path>
              <a:moveTo>
                <a:pt x="2722840" y="0"/>
              </a:moveTo>
              <a:lnTo>
                <a:pt x="2722840" y="1833979"/>
              </a:lnTo>
              <a:lnTo>
                <a:pt x="0" y="1833979"/>
              </a:lnTo>
              <a:lnTo>
                <a:pt x="0" y="2070258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B06B18-23A3-4163-A490-6C2C8F5BA400}">
      <dsp:nvSpPr>
        <dsp:cNvPr id="0" name=""/>
        <dsp:cNvSpPr/>
      </dsp:nvSpPr>
      <dsp:spPr>
        <a:xfrm>
          <a:off x="2989659" y="1905"/>
          <a:ext cx="2250281" cy="112514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err="1" smtClean="0"/>
            <a:t>Manajer</a:t>
          </a:r>
          <a:endParaRPr lang="en-US" sz="3500" kern="1200" dirty="0"/>
        </a:p>
      </dsp:txBody>
      <dsp:txXfrm>
        <a:off x="2989659" y="1905"/>
        <a:ext cx="2250281" cy="1125140"/>
      </dsp:txXfrm>
    </dsp:sp>
    <dsp:sp modelId="{2BB2E5E3-1F67-49DE-A4E4-0AB3C1FBD13B}">
      <dsp:nvSpPr>
        <dsp:cNvPr id="0" name=""/>
        <dsp:cNvSpPr/>
      </dsp:nvSpPr>
      <dsp:spPr>
        <a:xfrm>
          <a:off x="266819" y="3197304"/>
          <a:ext cx="2250281" cy="112514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err="1" smtClean="0"/>
            <a:t>Fungsional</a:t>
          </a:r>
          <a:r>
            <a:rPr lang="en-US" sz="3500" kern="1200" dirty="0" smtClean="0"/>
            <a:t> 1</a:t>
          </a:r>
          <a:endParaRPr lang="en-US" sz="3500" kern="1200" dirty="0"/>
        </a:p>
      </dsp:txBody>
      <dsp:txXfrm>
        <a:off x="266819" y="3197304"/>
        <a:ext cx="2250281" cy="1125140"/>
      </dsp:txXfrm>
    </dsp:sp>
    <dsp:sp modelId="{F7358D3B-5A12-4C30-883C-7530C8291870}">
      <dsp:nvSpPr>
        <dsp:cNvPr id="0" name=""/>
        <dsp:cNvSpPr/>
      </dsp:nvSpPr>
      <dsp:spPr>
        <a:xfrm>
          <a:off x="2989659" y="3197304"/>
          <a:ext cx="2250281" cy="112514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err="1" smtClean="0"/>
            <a:t>Fungsional</a:t>
          </a:r>
          <a:r>
            <a:rPr lang="en-US" sz="3500" kern="1200" dirty="0" smtClean="0"/>
            <a:t> 2</a:t>
          </a:r>
          <a:endParaRPr lang="en-US" sz="3500" kern="1200" dirty="0"/>
        </a:p>
      </dsp:txBody>
      <dsp:txXfrm>
        <a:off x="2989659" y="3197304"/>
        <a:ext cx="2250281" cy="1125140"/>
      </dsp:txXfrm>
    </dsp:sp>
    <dsp:sp modelId="{80069076-46C3-474C-A75A-8AFF7C6908E9}">
      <dsp:nvSpPr>
        <dsp:cNvPr id="0" name=""/>
        <dsp:cNvSpPr/>
      </dsp:nvSpPr>
      <dsp:spPr>
        <a:xfrm>
          <a:off x="5712499" y="3197304"/>
          <a:ext cx="2250281" cy="112514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err="1" smtClean="0"/>
            <a:t>Fungsional</a:t>
          </a:r>
          <a:r>
            <a:rPr lang="en-US" sz="3500" kern="1200" dirty="0" smtClean="0"/>
            <a:t> 3</a:t>
          </a:r>
          <a:endParaRPr lang="en-US" sz="3500" kern="1200" dirty="0"/>
        </a:p>
      </dsp:txBody>
      <dsp:txXfrm>
        <a:off x="5712499" y="3197304"/>
        <a:ext cx="2250281" cy="1125140"/>
      </dsp:txXfrm>
    </dsp:sp>
    <dsp:sp modelId="{D32557D6-8F2E-46C6-95AE-EE275D1DDE35}">
      <dsp:nvSpPr>
        <dsp:cNvPr id="0" name=""/>
        <dsp:cNvSpPr/>
      </dsp:nvSpPr>
      <dsp:spPr>
        <a:xfrm>
          <a:off x="1628239" y="1599604"/>
          <a:ext cx="2250281" cy="112514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err="1" smtClean="0"/>
            <a:t>Asisten</a:t>
          </a:r>
          <a:endParaRPr lang="en-US" sz="3500" kern="1200" dirty="0"/>
        </a:p>
      </dsp:txBody>
      <dsp:txXfrm>
        <a:off x="1628239" y="1599604"/>
        <a:ext cx="2250281" cy="112514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BE8257-B090-4BC1-B544-D84C2FEB0FFB}">
      <dsp:nvSpPr>
        <dsp:cNvPr id="0" name=""/>
        <dsp:cNvSpPr/>
      </dsp:nvSpPr>
      <dsp:spPr>
        <a:xfrm>
          <a:off x="3898582" y="1945957"/>
          <a:ext cx="2378392" cy="2378392"/>
        </a:xfrm>
        <a:prstGeom prst="gear9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Kinerja</a:t>
          </a:r>
          <a:endParaRPr lang="en-US" sz="1200" kern="1200" dirty="0"/>
        </a:p>
      </dsp:txBody>
      <dsp:txXfrm>
        <a:off x="4376745" y="2503084"/>
        <a:ext cx="1422066" cy="1222543"/>
      </dsp:txXfrm>
    </dsp:sp>
    <dsp:sp modelId="{CFD17F2C-2186-4309-B48D-CB742B6BF5BF}">
      <dsp:nvSpPr>
        <dsp:cNvPr id="0" name=""/>
        <dsp:cNvSpPr/>
      </dsp:nvSpPr>
      <dsp:spPr>
        <a:xfrm>
          <a:off x="2514790" y="1383792"/>
          <a:ext cx="1729740" cy="1729740"/>
        </a:xfrm>
        <a:prstGeom prst="gear6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Kompetensi</a:t>
          </a:r>
          <a:endParaRPr lang="en-US" sz="1200" kern="1200" dirty="0"/>
        </a:p>
      </dsp:txBody>
      <dsp:txXfrm>
        <a:off x="2950257" y="1821891"/>
        <a:ext cx="858806" cy="853542"/>
      </dsp:txXfrm>
    </dsp:sp>
    <dsp:sp modelId="{A70DE1C9-1793-4D5A-AE2B-220C8C11D893}">
      <dsp:nvSpPr>
        <dsp:cNvPr id="0" name=""/>
        <dsp:cNvSpPr/>
      </dsp:nvSpPr>
      <dsp:spPr>
        <a:xfrm rot="20700000">
          <a:off x="3483621" y="190447"/>
          <a:ext cx="1694792" cy="1694792"/>
        </a:xfrm>
        <a:prstGeom prst="gear6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Pelatihan</a:t>
          </a:r>
          <a:endParaRPr lang="en-US" sz="1200" kern="1200" dirty="0"/>
        </a:p>
      </dsp:txBody>
      <dsp:txXfrm rot="-20700000">
        <a:off x="3855339" y="562165"/>
        <a:ext cx="951357" cy="951357"/>
      </dsp:txXfrm>
    </dsp:sp>
    <dsp:sp modelId="{88C5A223-5B3F-4E93-95C5-1FDA66CFAAC7}">
      <dsp:nvSpPr>
        <dsp:cNvPr id="0" name=""/>
        <dsp:cNvSpPr/>
      </dsp:nvSpPr>
      <dsp:spPr>
        <a:xfrm>
          <a:off x="3717127" y="1586250"/>
          <a:ext cx="3044342" cy="3044342"/>
        </a:xfrm>
        <a:prstGeom prst="circularArrow">
          <a:avLst>
            <a:gd name="adj1" fmla="val 4688"/>
            <a:gd name="adj2" fmla="val 299029"/>
            <a:gd name="adj3" fmla="val 2519236"/>
            <a:gd name="adj4" fmla="val 15854679"/>
            <a:gd name="adj5" fmla="val 5469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0D650F-B272-4224-832F-F7C9C6094565}">
      <dsp:nvSpPr>
        <dsp:cNvPr id="0" name=""/>
        <dsp:cNvSpPr/>
      </dsp:nvSpPr>
      <dsp:spPr>
        <a:xfrm>
          <a:off x="2208456" y="1000507"/>
          <a:ext cx="2211905" cy="2211905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EC5D3C-5897-49D4-A873-9FC1A0DC4A0D}">
      <dsp:nvSpPr>
        <dsp:cNvPr id="0" name=""/>
        <dsp:cNvSpPr/>
      </dsp:nvSpPr>
      <dsp:spPr>
        <a:xfrm>
          <a:off x="3091598" y="-181333"/>
          <a:ext cx="2384879" cy="2384879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4D04B7-73AA-46A2-B574-6E2D2B4D9C94}">
      <dsp:nvSpPr>
        <dsp:cNvPr id="0" name=""/>
        <dsp:cNvSpPr/>
      </dsp:nvSpPr>
      <dsp:spPr>
        <a:xfrm>
          <a:off x="655319" y="0"/>
          <a:ext cx="6918960" cy="4324350"/>
        </a:xfrm>
        <a:prstGeom prst="swooshArrow">
          <a:avLst>
            <a:gd name="adj1" fmla="val 25000"/>
            <a:gd name="adj2" fmla="val 25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8784A6-FBDA-45CE-82F6-AAD5EBF01861}">
      <dsp:nvSpPr>
        <dsp:cNvPr id="0" name=""/>
        <dsp:cNvSpPr/>
      </dsp:nvSpPr>
      <dsp:spPr>
        <a:xfrm>
          <a:off x="1336837" y="3215586"/>
          <a:ext cx="159136" cy="15913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E5ED09-33B4-4EB7-A0FE-FCC644EF1A9E}">
      <dsp:nvSpPr>
        <dsp:cNvPr id="0" name=""/>
        <dsp:cNvSpPr/>
      </dsp:nvSpPr>
      <dsp:spPr>
        <a:xfrm>
          <a:off x="1416405" y="3295154"/>
          <a:ext cx="1183142" cy="10291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323" tIns="0" rIns="0" bIns="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Pengangkatan</a:t>
          </a:r>
          <a:endParaRPr lang="en-US" sz="1300" kern="1200" dirty="0"/>
        </a:p>
      </dsp:txBody>
      <dsp:txXfrm>
        <a:off x="1416405" y="3295154"/>
        <a:ext cx="1183142" cy="1029195"/>
      </dsp:txXfrm>
    </dsp:sp>
    <dsp:sp modelId="{41C66DF7-1D52-4B6B-8A84-C300AA628485}">
      <dsp:nvSpPr>
        <dsp:cNvPr id="0" name=""/>
        <dsp:cNvSpPr/>
      </dsp:nvSpPr>
      <dsp:spPr>
        <a:xfrm>
          <a:off x="2461168" y="2209742"/>
          <a:ext cx="276758" cy="27675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5F0FA6-06B6-4150-A0B0-E64B52F7AF7C}">
      <dsp:nvSpPr>
        <dsp:cNvPr id="0" name=""/>
        <dsp:cNvSpPr/>
      </dsp:nvSpPr>
      <dsp:spPr>
        <a:xfrm>
          <a:off x="2599547" y="2348122"/>
          <a:ext cx="1452981" cy="1976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649" tIns="0" rIns="0" bIns="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Pelatihan</a:t>
          </a:r>
          <a:endParaRPr lang="en-US" sz="1300" kern="1200" dirty="0"/>
        </a:p>
      </dsp:txBody>
      <dsp:txXfrm>
        <a:off x="2599547" y="2348122"/>
        <a:ext cx="1452981" cy="1976227"/>
      </dsp:txXfrm>
    </dsp:sp>
    <dsp:sp modelId="{0F16E83E-687A-4BDC-AF42-ECD803845407}">
      <dsp:nvSpPr>
        <dsp:cNvPr id="0" name=""/>
        <dsp:cNvSpPr/>
      </dsp:nvSpPr>
      <dsp:spPr>
        <a:xfrm>
          <a:off x="3896852" y="1468549"/>
          <a:ext cx="366704" cy="36670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09F4BC-6E5B-4A9A-A1EC-C8BCB2D80D6C}">
      <dsp:nvSpPr>
        <dsp:cNvPr id="0" name=""/>
        <dsp:cNvSpPr/>
      </dsp:nvSpPr>
      <dsp:spPr>
        <a:xfrm>
          <a:off x="4080205" y="1651901"/>
          <a:ext cx="1452981" cy="26724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09" tIns="0" rIns="0" bIns="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Pengembangan</a:t>
          </a:r>
          <a:endParaRPr lang="en-US" sz="1300" kern="1200" dirty="0"/>
        </a:p>
      </dsp:txBody>
      <dsp:txXfrm>
        <a:off x="4080205" y="1651901"/>
        <a:ext cx="1452981" cy="2672448"/>
      </dsp:txXfrm>
    </dsp:sp>
    <dsp:sp modelId="{1DEBDCCD-51A5-4FF5-927D-7984A993DC30}">
      <dsp:nvSpPr>
        <dsp:cNvPr id="0" name=""/>
        <dsp:cNvSpPr/>
      </dsp:nvSpPr>
      <dsp:spPr>
        <a:xfrm>
          <a:off x="5460537" y="978167"/>
          <a:ext cx="491246" cy="49124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D3B583-5B66-42FB-B374-2EB826D4BABF}">
      <dsp:nvSpPr>
        <dsp:cNvPr id="0" name=""/>
        <dsp:cNvSpPr/>
      </dsp:nvSpPr>
      <dsp:spPr>
        <a:xfrm>
          <a:off x="5706160" y="1223791"/>
          <a:ext cx="1452981" cy="31005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0301" tIns="0" rIns="0" bIns="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Penempatan</a:t>
          </a:r>
          <a:endParaRPr lang="en-US" sz="1300" kern="1200" dirty="0"/>
        </a:p>
      </dsp:txBody>
      <dsp:txXfrm>
        <a:off x="5706160" y="1223791"/>
        <a:ext cx="1452981" cy="310055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1F5307-2F77-4849-BEEC-1DD40DD574AA}">
      <dsp:nvSpPr>
        <dsp:cNvPr id="0" name=""/>
        <dsp:cNvSpPr/>
      </dsp:nvSpPr>
      <dsp:spPr>
        <a:xfrm>
          <a:off x="3128574" y="2350945"/>
          <a:ext cx="1972451" cy="197245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err="1" smtClean="0"/>
            <a:t>Pegawai</a:t>
          </a:r>
          <a:r>
            <a:rPr lang="en-US" sz="2900" kern="1200" dirty="0" smtClean="0"/>
            <a:t> yang </a:t>
          </a:r>
          <a:r>
            <a:rPr lang="en-US" sz="2900" kern="1200" dirty="0" err="1" smtClean="0"/>
            <a:t>dinilai</a:t>
          </a:r>
          <a:endParaRPr lang="en-US" sz="2900" kern="1200" dirty="0"/>
        </a:p>
      </dsp:txBody>
      <dsp:txXfrm>
        <a:off x="3417433" y="2639804"/>
        <a:ext cx="1394733" cy="1394733"/>
      </dsp:txXfrm>
    </dsp:sp>
    <dsp:sp modelId="{5B569978-5D3A-4BB2-9FA3-4506063E6CA7}">
      <dsp:nvSpPr>
        <dsp:cNvPr id="0" name=""/>
        <dsp:cNvSpPr/>
      </dsp:nvSpPr>
      <dsp:spPr>
        <a:xfrm rot="12900000">
          <a:off x="1859149" y="2006183"/>
          <a:ext cx="1512436" cy="562148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12ECB5-4A4C-4740-8BD6-D2514A2E475A}">
      <dsp:nvSpPr>
        <dsp:cNvPr id="0" name=""/>
        <dsp:cNvSpPr/>
      </dsp:nvSpPr>
      <dsp:spPr>
        <a:xfrm>
          <a:off x="1058995" y="1103976"/>
          <a:ext cx="1873829" cy="149906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51435" rIns="51435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/>
            <a:t>Rekan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Kerja</a:t>
          </a:r>
          <a:endParaRPr lang="en-US" sz="2700" kern="1200" dirty="0"/>
        </a:p>
      </dsp:txBody>
      <dsp:txXfrm>
        <a:off x="1102901" y="1147882"/>
        <a:ext cx="1786017" cy="1411251"/>
      </dsp:txXfrm>
    </dsp:sp>
    <dsp:sp modelId="{82B60727-3047-428E-91F9-F76B613687C9}">
      <dsp:nvSpPr>
        <dsp:cNvPr id="0" name=""/>
        <dsp:cNvSpPr/>
      </dsp:nvSpPr>
      <dsp:spPr>
        <a:xfrm rot="16200000">
          <a:off x="3358581" y="1225627"/>
          <a:ext cx="1512436" cy="562148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60ABEA-04EC-4D2F-8B61-768DCE0F4622}">
      <dsp:nvSpPr>
        <dsp:cNvPr id="0" name=""/>
        <dsp:cNvSpPr/>
      </dsp:nvSpPr>
      <dsp:spPr>
        <a:xfrm>
          <a:off x="3177885" y="952"/>
          <a:ext cx="1873829" cy="149906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51435" rIns="51435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/>
            <a:t>Atasan</a:t>
          </a:r>
          <a:endParaRPr lang="en-US" sz="2700" kern="1200" dirty="0"/>
        </a:p>
      </dsp:txBody>
      <dsp:txXfrm>
        <a:off x="3221791" y="44858"/>
        <a:ext cx="1786017" cy="1411251"/>
      </dsp:txXfrm>
    </dsp:sp>
    <dsp:sp modelId="{1274E4F2-9526-43FE-979D-5FFA1C58585D}">
      <dsp:nvSpPr>
        <dsp:cNvPr id="0" name=""/>
        <dsp:cNvSpPr/>
      </dsp:nvSpPr>
      <dsp:spPr>
        <a:xfrm rot="19500000">
          <a:off x="4858014" y="2006183"/>
          <a:ext cx="1512436" cy="562148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B35F9A-277A-4E71-867C-C61C251B4EC0}">
      <dsp:nvSpPr>
        <dsp:cNvPr id="0" name=""/>
        <dsp:cNvSpPr/>
      </dsp:nvSpPr>
      <dsp:spPr>
        <a:xfrm>
          <a:off x="5296775" y="1103976"/>
          <a:ext cx="1873829" cy="14990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51435" rIns="51435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/>
            <a:t>Konsumen</a:t>
          </a:r>
          <a:endParaRPr lang="en-US" sz="2700" kern="1200" dirty="0"/>
        </a:p>
      </dsp:txBody>
      <dsp:txXfrm>
        <a:off x="5340681" y="1147882"/>
        <a:ext cx="1786017" cy="141125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#1">
  <dgm:title val=""/>
  <dgm:desc val=""/>
  <dgm:catLst>
    <dgm:cat type="list" pri="12000"/>
    <dgm:cat type="process" pri="20000"/>
    <dgm:cat type="relationship" pri="14000"/>
    <dgm:cat type="convert" pri="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/>
          <a:lstStyle/>
          <a:p>
            <a:r>
              <a:rPr lang="en-US" dirty="0" err="1" smtClean="0"/>
              <a:t>Komponen-Komponen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SDM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648200"/>
            <a:ext cx="6553200" cy="1752600"/>
          </a:xfrm>
        </p:spPr>
        <p:txBody>
          <a:bodyPr/>
          <a:lstStyle/>
          <a:p>
            <a:r>
              <a:rPr lang="en-US" dirty="0" err="1" smtClean="0"/>
              <a:t>Oleh</a:t>
            </a:r>
            <a:r>
              <a:rPr lang="en-US" dirty="0" smtClean="0"/>
              <a:t>:</a:t>
            </a:r>
          </a:p>
          <a:p>
            <a:r>
              <a:rPr lang="en-US" dirty="0" smtClean="0"/>
              <a:t>Dr. </a:t>
            </a:r>
            <a:r>
              <a:rPr lang="en-US" dirty="0" err="1" smtClean="0"/>
              <a:t>Indra</a:t>
            </a:r>
            <a:r>
              <a:rPr lang="en-US" dirty="0" smtClean="0"/>
              <a:t> Budi </a:t>
            </a:r>
            <a:r>
              <a:rPr lang="en-US" dirty="0" err="1" smtClean="0"/>
              <a:t>Sumantoro</a:t>
            </a:r>
            <a:r>
              <a:rPr lang="en-US" dirty="0" smtClean="0"/>
              <a:t>, </a:t>
            </a:r>
            <a:r>
              <a:rPr lang="en-US" dirty="0" err="1" smtClean="0"/>
              <a:t>S.Pd</a:t>
            </a:r>
            <a:r>
              <a:rPr lang="en-US" dirty="0" smtClean="0"/>
              <a:t>., M.M.</a:t>
            </a:r>
          </a:p>
          <a:p>
            <a:r>
              <a:rPr lang="en-US" dirty="0" smtClean="0"/>
              <a:t>IBI </a:t>
            </a:r>
            <a:r>
              <a:rPr lang="en-US" dirty="0" err="1" smtClean="0"/>
              <a:t>Darmajaya</a:t>
            </a:r>
            <a:r>
              <a:rPr lang="en-US" dirty="0" smtClean="0"/>
              <a:t> – Bandar Lampung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2438400"/>
            <a:ext cx="1362075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2438400"/>
            <a:ext cx="1600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67000" y="2438400"/>
            <a:ext cx="1676400" cy="1981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58000" y="2438400"/>
            <a:ext cx="14478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Manfaat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Pemberhentian-Suksesi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SELESAI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TERIMA KASIH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Sistem</a:t>
            </a:r>
            <a:r>
              <a:rPr lang="en-US" dirty="0" smtClean="0"/>
              <a:t> MSDM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Rekrutmen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Seleksi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Penempatan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Pelatihan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Pengembangan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Kompensasi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408</TotalTime>
  <Words>134</Words>
  <Application>Microsoft Office PowerPoint</Application>
  <PresentationFormat>On-screen Show (4:3)</PresentationFormat>
  <Paragraphs>61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Urban</vt:lpstr>
      <vt:lpstr>Komponen-Komponen dalam Sistem Manajemen SDM</vt:lpstr>
      <vt:lpstr>Sistem MSDM</vt:lpstr>
      <vt:lpstr>Rekrutmen</vt:lpstr>
      <vt:lpstr>Seleksi</vt:lpstr>
      <vt:lpstr>Penempatan</vt:lpstr>
      <vt:lpstr>Pelatihan</vt:lpstr>
      <vt:lpstr>Pengembangan</vt:lpstr>
      <vt:lpstr>Penilaian Kinerja</vt:lpstr>
      <vt:lpstr>Kompensasi</vt:lpstr>
      <vt:lpstr>Manfaat</vt:lpstr>
      <vt:lpstr>Pemberhentian-Suksesi</vt:lpstr>
      <vt:lpstr>SELESAI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Jadwal Kuliah Manajemen SDM Strategis</dc:title>
  <dc:creator>Acer</dc:creator>
  <cp:lastModifiedBy>DJSN</cp:lastModifiedBy>
  <cp:revision>194</cp:revision>
  <dcterms:created xsi:type="dcterms:W3CDTF">2006-08-16T00:00:00Z</dcterms:created>
  <dcterms:modified xsi:type="dcterms:W3CDTF">2020-04-21T02:36:05Z</dcterms:modified>
</cp:coreProperties>
</file>