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381" r:id="rId3"/>
    <p:sldId id="429" r:id="rId4"/>
    <p:sldId id="394" r:id="rId5"/>
    <p:sldId id="428" r:id="rId6"/>
    <p:sldId id="406" r:id="rId7"/>
    <p:sldId id="408" r:id="rId8"/>
    <p:sldId id="410" r:id="rId9"/>
    <p:sldId id="412" r:id="rId10"/>
    <p:sldId id="411" r:id="rId11"/>
    <p:sldId id="413" r:id="rId12"/>
    <p:sldId id="421" r:id="rId13"/>
    <p:sldId id="414" r:id="rId14"/>
    <p:sldId id="415" r:id="rId15"/>
    <p:sldId id="416" r:id="rId16"/>
    <p:sldId id="417" r:id="rId17"/>
    <p:sldId id="419" r:id="rId18"/>
    <p:sldId id="420" r:id="rId19"/>
    <p:sldId id="430" r:id="rId20"/>
    <p:sldId id="431" r:id="rId21"/>
    <p:sldId id="432" r:id="rId22"/>
    <p:sldId id="433" r:id="rId23"/>
    <p:sldId id="426" r:id="rId24"/>
    <p:sldId id="427" r:id="rId25"/>
    <p:sldId id="42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00"/>
    <a:srgbClr val="FFFF99"/>
    <a:srgbClr val="EE7012"/>
    <a:srgbClr val="ED5949"/>
    <a:srgbClr val="284C4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0" autoAdjust="0"/>
    <p:restoredTop sz="94651"/>
  </p:normalViewPr>
  <p:slideViewPr>
    <p:cSldViewPr>
      <p:cViewPr varScale="1">
        <p:scale>
          <a:sx n="101" d="100"/>
          <a:sy n="101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MK. 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10400" b="1" dirty="0">
                <a:solidFill>
                  <a:srgbClr val="FF9900"/>
                </a:solidFill>
              </a:rPr>
              <a:t>101 Idea</a:t>
            </a:r>
            <a:endParaRPr kumimoji="0" lang="en-US" sz="10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101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Asosiasi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Visual</a:t>
            </a: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ducation\Dosen Area\mk SDKV1\materi sdkv 1\ikea-fabler-giraffe-strawberry-car-r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ducation\Dosen Area\mk SDKV1\materi sdkv 1\Strawberry Caf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309130" cy="48720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education\Dosen Area\mk SDKV1\materi sdkv 1\Strawberry_by_glowdesign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241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ducation\Dosen Area\mk SDKV1\materi sdkv 1\strawberry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24600" cy="63810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education\Dosen Area\mk SDKV1\materi sdkv 1\pl_03_usul_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education\Dosen Area\mk SDKV1\materi sdkv 1\Strawberry-Shortcake-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419600" cy="60369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ducation\Dosen Area\mk SDKV1\materi sdkv 1\strawberry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14786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education\Dosen Area\mk SDKV1\materi sdkv 1\woc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education\Dosen Area\mk SDKV1\materi sdkv 1\tumblr_m92fgrGjyo1rzjmrd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71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711575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2800" i="0" u="none" strike="noStrike" kern="1200" cap="none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kasus</a:t>
            </a:r>
            <a:r>
              <a:rPr kumimoji="0" lang="en-US" sz="2800" i="0" u="none" strike="noStrike" kern="1200" cap="none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2800" b="1" i="0" u="none" strike="noStrike" kern="1200" cap="none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Durian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8830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KOM\Semester Ganjil 2015-2016\SDKV 1\Materi Kuliah\contoh tugas SDKV-1\100_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KOM\Semester Ganjil 2015-2016\SDKV 1\Materi Kuliah\contoh tugas SDKV-1\100_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KOM\Semester Ganjil 2015-2016\SDKV 1\Materi Kuliah\contoh tugas SDKV-1\100_5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FF9900"/>
                </a:solidFill>
              </a:rPr>
              <a:t>Tugas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057400"/>
            <a:ext cx="7467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Mahasiswa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eksplorasi</a:t>
            </a:r>
            <a:r>
              <a:rPr lang="en-US" sz="2000" dirty="0">
                <a:latin typeface="+mj-lt"/>
              </a:rPr>
              <a:t> ide </a:t>
            </a:r>
            <a:r>
              <a:rPr lang="en-US" sz="2000" dirty="0" err="1">
                <a:latin typeface="+mj-lt"/>
              </a:rPr>
              <a:t>asosiasi</a:t>
            </a:r>
            <a:r>
              <a:rPr lang="en-US" sz="2000" dirty="0">
                <a:latin typeface="+mj-lt"/>
              </a:rPr>
              <a:t> visual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hewan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ketentuan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sbb</a:t>
            </a:r>
            <a:r>
              <a:rPr lang="en-US" sz="2000" dirty="0">
                <a:latin typeface="+mj-lt"/>
              </a:rPr>
              <a:t> :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Eksplorasi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berupa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penggambaran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ulang</a:t>
            </a:r>
            <a:r>
              <a:rPr lang="en-US" sz="2000" dirty="0">
                <a:latin typeface="+mj-lt"/>
              </a:rPr>
              <a:t> visual </a:t>
            </a:r>
            <a:r>
              <a:rPr lang="en-US" sz="2000" dirty="0" err="1"/>
              <a:t>buah</a:t>
            </a:r>
            <a:r>
              <a:rPr lang="en-US" sz="2000" dirty="0"/>
              <a:t>/</a:t>
            </a:r>
            <a:r>
              <a:rPr lang="en-US" sz="2000" dirty="0" err="1"/>
              <a:t>hewan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mengasosiasikan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lain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kesamaan</a:t>
            </a:r>
            <a:r>
              <a:rPr lang="en-US" sz="2000" dirty="0"/>
              <a:t>/</a:t>
            </a:r>
            <a:r>
              <a:rPr lang="en-US" sz="2000" dirty="0" err="1"/>
              <a:t>kemiripan</a:t>
            </a:r>
            <a:r>
              <a:rPr lang="en-US" sz="2000" dirty="0"/>
              <a:t> visual (</a:t>
            </a:r>
            <a:r>
              <a:rPr lang="en-US" sz="2000" dirty="0" err="1"/>
              <a:t>warna</a:t>
            </a:r>
            <a:r>
              <a:rPr lang="en-US" sz="2000" dirty="0"/>
              <a:t>, </a:t>
            </a:r>
            <a:r>
              <a:rPr lang="en-US" sz="2000" dirty="0" err="1"/>
              <a:t>bentuk</a:t>
            </a:r>
            <a:r>
              <a:rPr lang="en-US" sz="2000" dirty="0"/>
              <a:t>, </a:t>
            </a:r>
            <a:r>
              <a:rPr lang="en-US" sz="2000" dirty="0" err="1"/>
              <a:t>dsb</a:t>
            </a:r>
            <a:r>
              <a:rPr lang="en-US" sz="2000" dirty="0"/>
              <a:t>).</a:t>
            </a:r>
            <a:endParaRPr lang="en-US" sz="20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Gaya </a:t>
            </a:r>
            <a:r>
              <a:rPr lang="en-US" sz="2000" dirty="0" err="1">
                <a:latin typeface="+mj-lt"/>
              </a:rPr>
              <a:t>gambar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diharapkan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realis</a:t>
            </a:r>
            <a:r>
              <a:rPr lang="en-US" sz="2000" dirty="0">
                <a:latin typeface="+mj-lt"/>
              </a:rPr>
              <a:t> agar </a:t>
            </a:r>
            <a:r>
              <a:rPr lang="en-US" sz="2000" dirty="0" err="1">
                <a:latin typeface="+mj-lt"/>
              </a:rPr>
              <a:t>memiliki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kesamaan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lain yang </a:t>
            </a:r>
            <a:r>
              <a:rPr lang="en-US" sz="2000" dirty="0" err="1">
                <a:latin typeface="+mj-lt"/>
              </a:rPr>
              <a:t>diasosiasikannya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 err="1">
                <a:latin typeface="+mj-lt"/>
              </a:rPr>
              <a:t>Jumlah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karya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dikumpulkan</a:t>
            </a:r>
            <a:r>
              <a:rPr lang="en-US" sz="2000" dirty="0">
                <a:latin typeface="+mj-lt"/>
              </a:rPr>
              <a:t> total 101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bentuk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persegi</a:t>
            </a:r>
            <a:r>
              <a:rPr lang="en-US" sz="2000" dirty="0">
                <a:latin typeface="+mj-lt"/>
              </a:rPr>
              <a:t> (10x10 cm) </a:t>
            </a:r>
            <a:r>
              <a:rPr lang="en-US" sz="2000" dirty="0" err="1">
                <a:latin typeface="+mj-lt"/>
              </a:rPr>
              <a:t>perkaryanya</a:t>
            </a:r>
            <a:r>
              <a:rPr lang="en-US" sz="2000" dirty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FF9900"/>
                </a:solidFill>
              </a:rPr>
              <a:t>Minggu</a:t>
            </a: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 err="1">
                <a:solidFill>
                  <a:srgbClr val="FF9900"/>
                </a:solidFill>
              </a:rPr>
              <a:t>Depan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Sebagai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bukti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progres</a:t>
            </a:r>
            <a:r>
              <a:rPr lang="en-US" sz="2000" dirty="0">
                <a:latin typeface="+mj-lt"/>
              </a:rPr>
              <a:t>, dan </a:t>
            </a:r>
            <a:r>
              <a:rPr lang="en-US" sz="2000" dirty="0" err="1">
                <a:latin typeface="+mj-lt"/>
              </a:rPr>
              <a:t>syarat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kehadiran</a:t>
            </a:r>
            <a:r>
              <a:rPr lang="en-US" sz="2000" dirty="0">
                <a:latin typeface="+mj-lt"/>
              </a:rPr>
              <a:t> di </a:t>
            </a:r>
            <a:r>
              <a:rPr lang="en-US" sz="2000">
                <a:latin typeface="+mj-lt"/>
              </a:rPr>
              <a:t>kuliah </a:t>
            </a:r>
            <a:r>
              <a:rPr lang="en-US" sz="2000" dirty="0" err="1">
                <a:latin typeface="+mj-lt"/>
              </a:rPr>
              <a:t>ini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buat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asistensikan</a:t>
            </a:r>
            <a:r>
              <a:rPr lang="en-US" sz="2000" dirty="0">
                <a:latin typeface="+mj-lt"/>
              </a:rPr>
              <a:t> minimal 20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hewan</a:t>
            </a:r>
            <a:r>
              <a:rPr lang="en-US" sz="2000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Antara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lainnya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benar2 </a:t>
            </a:r>
            <a:r>
              <a:rPr lang="en-US" sz="2000" dirty="0" err="1">
                <a:latin typeface="+mj-lt"/>
              </a:rPr>
              <a:t>berbeda</a:t>
            </a:r>
            <a:r>
              <a:rPr lang="en-US" sz="2000" dirty="0">
                <a:latin typeface="+mj-lt"/>
              </a:rPr>
              <a:t>. Anda </a:t>
            </a:r>
            <a:r>
              <a:rPr lang="en-US" sz="2000" dirty="0" err="1">
                <a:latin typeface="+mj-lt"/>
              </a:rPr>
              <a:t>bisa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memvisualisasikan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full body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body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/>
              <a:t>buah</a:t>
            </a:r>
            <a:r>
              <a:rPr lang="en-US" sz="2000" dirty="0"/>
              <a:t>/</a:t>
            </a:r>
            <a:r>
              <a:rPr lang="en-US" sz="2000" dirty="0" err="1"/>
              <a:t>hewan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Eksplorasilah</a:t>
            </a:r>
            <a:r>
              <a:rPr lang="en-US" sz="2000" dirty="0">
                <a:latin typeface="+mj-lt"/>
              </a:rPr>
              <a:t> angle, </a:t>
            </a:r>
            <a:r>
              <a:rPr lang="en-US" sz="2000" dirty="0" err="1">
                <a:latin typeface="+mj-lt"/>
              </a:rPr>
              <a:t>dll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asosiasikan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lain yang </a:t>
            </a:r>
            <a:r>
              <a:rPr lang="en-US" sz="2000" dirty="0" err="1">
                <a:latin typeface="+mj-lt"/>
              </a:rPr>
              <a:t>memiliki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kesamaan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kemiripan</a:t>
            </a:r>
            <a:r>
              <a:rPr lang="en-US" sz="2000" dirty="0">
                <a:latin typeface="+mj-lt"/>
              </a:rPr>
              <a:t> visual.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733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err="1">
                <a:latin typeface="+mj-lt"/>
              </a:rPr>
              <a:t>Desainer</a:t>
            </a:r>
            <a:r>
              <a:rPr lang="en-US" sz="3600" dirty="0">
                <a:latin typeface="+mj-lt"/>
              </a:rPr>
              <a:t> (</a:t>
            </a:r>
            <a:r>
              <a:rPr lang="en-US" sz="3600" dirty="0" err="1">
                <a:latin typeface="+mj-lt"/>
              </a:rPr>
              <a:t>Grafis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Produk</a:t>
            </a:r>
            <a:r>
              <a:rPr lang="en-US" sz="3600" dirty="0">
                <a:latin typeface="+mj-lt"/>
              </a:rPr>
              <a:t>, Interior) </a:t>
            </a:r>
            <a:r>
              <a:rPr lang="en-US" sz="3600" dirty="0" err="1">
                <a:latin typeface="+mj-lt"/>
              </a:rPr>
              <a:t>banyak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terinspirasi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dari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banyak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hal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disekitarnya</a:t>
            </a:r>
            <a:r>
              <a:rPr lang="en-US" sz="3600" dirty="0">
                <a:latin typeface="+mj-lt"/>
              </a:rPr>
              <a:t>. Inspirasi2 </a:t>
            </a:r>
            <a:r>
              <a:rPr lang="en-US" sz="3600" dirty="0" err="1">
                <a:latin typeface="+mj-lt"/>
              </a:rPr>
              <a:t>tersebut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kemudian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diwujudkan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dalam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berbagai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hal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seperti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grafis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produk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rumah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tangga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properti</a:t>
            </a:r>
            <a:r>
              <a:rPr lang="en-US" sz="3600" dirty="0">
                <a:latin typeface="+mj-lt"/>
              </a:rPr>
              <a:t> interior </a:t>
            </a:r>
            <a:r>
              <a:rPr lang="en-US" sz="3600" dirty="0" err="1">
                <a:latin typeface="+mj-lt"/>
              </a:rPr>
              <a:t>dll</a:t>
            </a:r>
            <a:r>
              <a:rPr lang="en-US" sz="3600" dirty="0"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r>
              <a:rPr lang="en-US" sz="3600" dirty="0" err="1">
                <a:latin typeface="+mj-lt"/>
              </a:rPr>
              <a:t>Sebagai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contoh</a:t>
            </a:r>
            <a:r>
              <a:rPr lang="en-US" sz="3600" dirty="0">
                <a:latin typeface="+mj-lt"/>
              </a:rPr>
              <a:t>, </a:t>
            </a:r>
          </a:p>
          <a:p>
            <a:pPr marL="0" indent="0" algn="ctr">
              <a:buNone/>
            </a:pPr>
            <a:r>
              <a:rPr lang="en-US" sz="3600" dirty="0" err="1">
                <a:latin typeface="+mj-lt"/>
              </a:rPr>
              <a:t>mari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lihat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kasus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berikut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ini</a:t>
            </a:r>
            <a:r>
              <a:rPr lang="en-US" sz="3600" dirty="0">
                <a:latin typeface="+mj-lt"/>
              </a:rPr>
              <a:t> :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ducation\Dosen Area\mk SDKV1\materi sdkv 1\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008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+mj-lt"/>
              </a:rPr>
              <a:t>Gambar-gambar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sebelumnya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merupakan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buah</a:t>
            </a:r>
            <a:r>
              <a:rPr lang="en-US" sz="3600" dirty="0">
                <a:latin typeface="+mj-lt"/>
              </a:rPr>
              <a:t> Strawberry </a:t>
            </a:r>
            <a:r>
              <a:rPr lang="en-US" sz="3600" dirty="0" err="1">
                <a:latin typeface="+mj-lt"/>
              </a:rPr>
              <a:t>dalam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berbagai</a:t>
            </a:r>
            <a:r>
              <a:rPr lang="en-US" sz="3600" dirty="0">
                <a:latin typeface="+mj-lt"/>
              </a:rPr>
              <a:t> angle. </a:t>
            </a:r>
            <a:r>
              <a:rPr lang="en-US" sz="3600" dirty="0" err="1">
                <a:latin typeface="+mj-lt"/>
              </a:rPr>
              <a:t>Perhatikan</a:t>
            </a:r>
            <a:r>
              <a:rPr lang="en-US" sz="3600" dirty="0">
                <a:latin typeface="+mj-lt"/>
              </a:rPr>
              <a:t> slide </a:t>
            </a:r>
            <a:r>
              <a:rPr lang="en-US" sz="3600" dirty="0" err="1">
                <a:latin typeface="+mj-lt"/>
              </a:rPr>
              <a:t>berikut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dimana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banyak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obyek</a:t>
            </a:r>
            <a:r>
              <a:rPr lang="en-US" sz="3600" dirty="0">
                <a:latin typeface="+mj-lt"/>
              </a:rPr>
              <a:t>/</a:t>
            </a:r>
            <a:r>
              <a:rPr lang="en-US" sz="3600" dirty="0" err="1">
                <a:latin typeface="+mj-lt"/>
              </a:rPr>
              <a:t>produk</a:t>
            </a:r>
            <a:r>
              <a:rPr lang="en-US" sz="3600" dirty="0">
                <a:latin typeface="+mj-lt"/>
              </a:rPr>
              <a:t> yang </a:t>
            </a:r>
            <a:r>
              <a:rPr lang="en-US" sz="3600" dirty="0" err="1">
                <a:latin typeface="+mj-lt"/>
              </a:rPr>
              <a:t>idenya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berasal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dari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buah</a:t>
            </a:r>
            <a:r>
              <a:rPr lang="en-US" sz="3600" dirty="0">
                <a:latin typeface="+mj-lt"/>
              </a:rPr>
              <a:t> Strawberry.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ducation\Dosen Area\mk SDKV1\materi sdkv 1\1026772_c22f_1024x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ducation\Dosen Area\mk SDKV1\materi sdkv 1\1282612657243_hz-myalibaba-temp13_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education\Dosen Area\mk SDKV1\materi sdkv 1\3041452780_7ef7738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772400" cy="47444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ducation\Dosen Area\mk SDKV1\materi sdkv 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222</Words>
  <Application>Microsoft Macintosh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Minggu Depan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Redintan Justin</cp:lastModifiedBy>
  <cp:revision>364</cp:revision>
  <dcterms:created xsi:type="dcterms:W3CDTF">2010-02-03T03:34:03Z</dcterms:created>
  <dcterms:modified xsi:type="dcterms:W3CDTF">2023-09-14T02:44:43Z</dcterms:modified>
</cp:coreProperties>
</file>