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3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04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62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89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3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42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73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7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16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4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1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1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2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1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3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7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5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E-Bisnis dan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Informasi</a:t>
            </a:r>
            <a:r>
              <a:rPr dirty="0"/>
              <a:t> </a:t>
            </a:r>
            <a:r>
              <a:rPr dirty="0" err="1"/>
              <a:t>Bisnis</a:t>
            </a:r>
            <a:endParaRPr dirty="0"/>
          </a:p>
          <a:p>
            <a:r>
              <a:rPr dirty="0"/>
              <a:t>Dosen: </a:t>
            </a:r>
            <a:r>
              <a:rPr lang="en-US" dirty="0"/>
              <a:t>indera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/ Contoh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Tokopedia: Platform B2C</a:t>
            </a:r>
          </a:p>
          <a:p>
            <a:r>
              <a:t>• GOJEK: Layanan digital terpadu</a:t>
            </a:r>
          </a:p>
          <a:p>
            <a:r>
              <a:t>• J&amp;T Express: Logistik e-commerce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 Masa Depan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AI &amp; Big Data</a:t>
            </a:r>
          </a:p>
          <a:p>
            <a:r>
              <a:t>• Voice Commerce</a:t>
            </a:r>
          </a:p>
          <a:p>
            <a:r>
              <a:t>• Social Commerce</a:t>
            </a:r>
          </a:p>
          <a:p>
            <a:r>
              <a:t>• AR/VR</a:t>
            </a:r>
          </a:p>
          <a:p>
            <a:r>
              <a:t>• Blockchain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Mendukung bisnis modern</a:t>
            </a:r>
          </a:p>
          <a:p>
            <a:r>
              <a:t>• Memahami konsep = peluang bisnis</a:t>
            </a:r>
          </a:p>
          <a:p>
            <a:r>
              <a:t>• Adaptasi teknologi = kunci keberhasilan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Terima Kasih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Pertanyaan?</a:t>
            </a:r>
          </a:p>
          <a:p>
            <a:r>
              <a:t>• Kontak: [Email/WA Anda]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Dunia bisnis berubah akibat teknologi digital</a:t>
            </a:r>
          </a:p>
          <a:p>
            <a:r>
              <a:t>• Internet menciptakan peluang transaksi secara elektronik</a:t>
            </a:r>
          </a:p>
          <a:p>
            <a:r>
              <a:t>• Fokus: memahami e-bisnis &amp; e-commerce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Aktivitas bisnis yang dilakukan secara elektronik</a:t>
            </a:r>
          </a:p>
          <a:p>
            <a:r>
              <a:t>• Meliputi: Produksi, Inventaris, Pengembangan produk, Layanan pelanggan, Penjualan &amp; pembelian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Subset dari e-bisnis</a:t>
            </a:r>
          </a:p>
          <a:p>
            <a:r>
              <a:t>• Fokus pada transaksi jual beli online</a:t>
            </a:r>
          </a:p>
          <a:p>
            <a:r>
              <a:t>• Contoh: Shopee, Tokopedia, Lazada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E-Bisnis vs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E-Bisnis:</a:t>
            </a:r>
          </a:p>
          <a:p>
            <a:r>
              <a:t>• Cakupan luas</a:t>
            </a:r>
          </a:p>
          <a:p>
            <a:r>
              <a:t>• Semua aspek bisnis</a:t>
            </a:r>
          </a:p>
          <a:p>
            <a:r>
              <a:t>• Contoh: ERP, CRM</a:t>
            </a:r>
          </a:p>
          <a:p>
            <a:endParaRPr/>
          </a:p>
          <a:p>
            <a:r>
              <a:t>E-Commerce:</a:t>
            </a:r>
          </a:p>
          <a:p>
            <a:r>
              <a:t>• Fokus jual beli online</a:t>
            </a:r>
          </a:p>
          <a:p>
            <a:r>
              <a:t>• Contoh: Marketplace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B2B: Alibaba</a:t>
            </a:r>
          </a:p>
          <a:p>
            <a:r>
              <a:t>• B2C: Tokopedia</a:t>
            </a:r>
          </a:p>
          <a:p>
            <a:r>
              <a:t>• C2C: OLX</a:t>
            </a:r>
          </a:p>
          <a:p>
            <a:r>
              <a:t>• C2B: Freelancer</a:t>
            </a:r>
          </a:p>
          <a:p>
            <a:r>
              <a:t>• G2C: e-Samsat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E-Bisnis &amp;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Pasar lebih luas</a:t>
            </a:r>
          </a:p>
          <a:p>
            <a:r>
              <a:t>• Biaya lebih efisien</a:t>
            </a:r>
          </a:p>
          <a:p>
            <a:r>
              <a:t>• Proses lebih cepat</a:t>
            </a:r>
          </a:p>
          <a:p>
            <a:r>
              <a:t>• Pelayanan lebih baik</a:t>
            </a:r>
          </a:p>
          <a:p>
            <a:r>
              <a:t>• Data mudah dianalisis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E-Bisnis &amp;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Keamanan dan privasi</a:t>
            </a:r>
          </a:p>
          <a:p>
            <a:r>
              <a:t>• Persaingan global</a:t>
            </a:r>
          </a:p>
          <a:p>
            <a:r>
              <a:t>• Ketergantungan teknologi</a:t>
            </a:r>
          </a:p>
          <a:p>
            <a:r>
              <a:t>• Masalah hukum</a:t>
            </a:r>
          </a:p>
          <a:p>
            <a:r>
              <a:t>• Kepercayaan konsumen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Teknologi Pendukung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Internet &amp; Web</a:t>
            </a:r>
          </a:p>
          <a:p>
            <a:r>
              <a:t>• Cloud Computing</a:t>
            </a:r>
          </a:p>
          <a:p>
            <a:r>
              <a:t>• Mobile Apps</a:t>
            </a:r>
          </a:p>
          <a:p>
            <a:r>
              <a:t>• Sistem Pembayaran Digital</a:t>
            </a:r>
          </a:p>
          <a:p>
            <a:r>
              <a:t>• Keamanan Siber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117</TotalTime>
  <Words>270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Konsep E-Bisnis dan E-Commerce</vt:lpstr>
      <vt:lpstr>Pengantar</vt:lpstr>
      <vt:lpstr>Definisi E-Bisnis</vt:lpstr>
      <vt:lpstr>Definisi E-Commerce</vt:lpstr>
      <vt:lpstr>Perbedaan E-Bisnis vs E-Commerce</vt:lpstr>
      <vt:lpstr>Model E-Commerce</vt:lpstr>
      <vt:lpstr>Manfaat E-Bisnis &amp; E-Commerce</vt:lpstr>
      <vt:lpstr>Tantangan E-Bisnis &amp; E-Commerce</vt:lpstr>
      <vt:lpstr>Teknologi Pendukung</vt:lpstr>
      <vt:lpstr>Studi Kasus / Contoh</vt:lpstr>
      <vt:lpstr>Tren Masa Depan</vt:lpstr>
      <vt:lpstr>Kesimpulan</vt:lpstr>
      <vt:lpstr>Terima Kasih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2025-04-16T08:35:12Z</dcterms:modified>
  <cp:category/>
</cp:coreProperties>
</file>