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05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939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704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8622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9897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3537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0427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2733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473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416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843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919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716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328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818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333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476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158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Konsep E-Bisnis dan E-Commerce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Mata </a:t>
            </a:r>
            <a:r>
              <a:rPr dirty="0" err="1"/>
              <a:t>Kuliah</a:t>
            </a:r>
            <a:r>
              <a:rPr dirty="0"/>
              <a:t>: </a:t>
            </a:r>
            <a:r>
              <a:rPr dirty="0" err="1"/>
              <a:t>Sistem</a:t>
            </a:r>
            <a:r>
              <a:rPr dirty="0"/>
              <a:t> </a:t>
            </a:r>
            <a:r>
              <a:rPr dirty="0" err="1"/>
              <a:t>Informasi</a:t>
            </a:r>
            <a:r>
              <a:rPr dirty="0"/>
              <a:t> </a:t>
            </a:r>
            <a:r>
              <a:rPr dirty="0" err="1"/>
              <a:t>Bisnis</a:t>
            </a:r>
            <a:endParaRPr dirty="0"/>
          </a:p>
          <a:p>
            <a:r>
              <a:rPr dirty="0"/>
              <a:t>Dosen: </a:t>
            </a:r>
            <a:r>
              <a:rPr lang="en-US" dirty="0"/>
              <a:t>indera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Studi Kasus / Contoh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Tokopedia: Platform B2C</a:t>
            </a:r>
          </a:p>
          <a:p>
            <a:r>
              <a:t>• GOJEK: Layanan digital terpadu</a:t>
            </a:r>
          </a:p>
          <a:p>
            <a:r>
              <a:t>• J&amp;T Express: Logistik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Tren Masa Depan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AI &amp; Big Data</a:t>
            </a:r>
          </a:p>
          <a:p>
            <a:r>
              <a:t>• Voice Commerce</a:t>
            </a:r>
          </a:p>
          <a:p>
            <a:r>
              <a:t>• Social Commerce</a:t>
            </a:r>
          </a:p>
          <a:p>
            <a:r>
              <a:t>• AR/VR</a:t>
            </a:r>
          </a:p>
          <a:p>
            <a:r>
              <a:t>• Blockchain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Kesimpulan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Mendukung bisnis modern</a:t>
            </a:r>
          </a:p>
          <a:p>
            <a:r>
              <a:t>• Memahami konsep = peluang bisnis</a:t>
            </a:r>
          </a:p>
          <a:p>
            <a:r>
              <a:t>• Adaptasi teknologi = kunci keberhasilan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Terima Kasih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Pertanyaan?</a:t>
            </a:r>
          </a:p>
          <a:p>
            <a:r>
              <a:t>• Kontak: [Email/WA Anda]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Pengantar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Dunia bisnis berubah akibat teknologi digital</a:t>
            </a:r>
          </a:p>
          <a:p>
            <a:r>
              <a:t>• Internet menciptakan peluang transaksi secara elektronik</a:t>
            </a:r>
          </a:p>
          <a:p>
            <a:r>
              <a:t>• Fokus: memahami e-bisnis &amp; e-commerce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Definisi E-Bisnis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Aktivitas bisnis yang dilakukan secara elektronik</a:t>
            </a:r>
          </a:p>
          <a:p>
            <a:r>
              <a:t>• Meliputi: Produksi, Inventaris, Pengembangan produk, Layanan pelanggan, Penjualan &amp; pembelian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Definisi E-Commerce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Subset dari e-bisnis</a:t>
            </a:r>
          </a:p>
          <a:p>
            <a:r>
              <a:t>• Fokus pada transaksi jual beli online</a:t>
            </a:r>
          </a:p>
          <a:p>
            <a:r>
              <a:t>• Contoh: Shopee, Tokopedia, Lazada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Perbedaan E-Bisnis vs E-Commerce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E-Bisnis:</a:t>
            </a:r>
          </a:p>
          <a:p>
            <a:r>
              <a:t>• Cakupan luas</a:t>
            </a:r>
          </a:p>
          <a:p>
            <a:r>
              <a:t>• Semua aspek bisnis</a:t>
            </a:r>
          </a:p>
          <a:p>
            <a:r>
              <a:t>• Contoh: ERP, CRM</a:t>
            </a:r>
          </a:p>
          <a:p>
            <a:endParaRPr/>
          </a:p>
          <a:p>
            <a:r>
              <a:t>E-Commerce:</a:t>
            </a:r>
          </a:p>
          <a:p>
            <a:r>
              <a:t>• Fokus jual beli online</a:t>
            </a:r>
          </a:p>
          <a:p>
            <a:r>
              <a:t>• Contoh: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Model E-Commerce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B2B: Alibaba</a:t>
            </a:r>
          </a:p>
          <a:p>
            <a:r>
              <a:t>• B2C: Tokopedia</a:t>
            </a:r>
          </a:p>
          <a:p>
            <a:r>
              <a:t>• C2C: OLX</a:t>
            </a:r>
          </a:p>
          <a:p>
            <a:r>
              <a:t>• C2B: Freelancer</a:t>
            </a:r>
          </a:p>
          <a:p>
            <a:r>
              <a:t>• G2C: e-Samsat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Manfaat E-Bisnis &amp; E-Commerce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Pasar lebih luas</a:t>
            </a:r>
          </a:p>
          <a:p>
            <a:r>
              <a:t>• Biaya lebih efisien</a:t>
            </a:r>
          </a:p>
          <a:p>
            <a:r>
              <a:t>• Proses lebih cepat</a:t>
            </a:r>
          </a:p>
          <a:p>
            <a:r>
              <a:t>• Pelayanan lebih baik</a:t>
            </a:r>
          </a:p>
          <a:p>
            <a:r>
              <a:t>• Data mudah dianalisis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Tantangan E-Bisnis &amp; E-Commerce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Keamanan dan privasi</a:t>
            </a:r>
          </a:p>
          <a:p>
            <a:r>
              <a:t>• Persaingan global</a:t>
            </a:r>
          </a:p>
          <a:p>
            <a:r>
              <a:t>• Ketergantungan teknologi</a:t>
            </a:r>
          </a:p>
          <a:p>
            <a:r>
              <a:t>• Masalah hukum</a:t>
            </a:r>
          </a:p>
          <a:p>
            <a:r>
              <a:t>• Kepercayaan konsumen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Teknologi Pendukung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Internet &amp; Web</a:t>
            </a:r>
          </a:p>
          <a:p>
            <a:r>
              <a:t>• Cloud Computing</a:t>
            </a:r>
          </a:p>
          <a:p>
            <a:r>
              <a:t>• Mobile Apps</a:t>
            </a:r>
          </a:p>
          <a:p>
            <a:r>
              <a:t>• Sistem Pembayaran Digital</a:t>
            </a:r>
          </a:p>
          <a:p>
            <a:r>
              <a:t>• Keamanan Siber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117</TotalTime>
  <Words>270</Words>
  <Application>Microsoft Office PowerPoint</Application>
  <PresentationFormat>On-screen Show (4:3)</PresentationFormat>
  <Paragraphs>64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Ion Boardroom</vt:lpstr>
      <vt:lpstr>Konsep E-Bisnis dan E-Commerce</vt:lpstr>
      <vt:lpstr>Pengantar</vt:lpstr>
      <vt:lpstr>Definisi E-Bisnis</vt:lpstr>
      <vt:lpstr>Definisi E-Commerce</vt:lpstr>
      <vt:lpstr>Perbedaan E-Bisnis vs E-Commerce</vt:lpstr>
      <vt:lpstr>Model E-Commerce</vt:lpstr>
      <vt:lpstr>Manfaat E-Bisnis &amp; E-Commerce</vt:lpstr>
      <vt:lpstr>Tantangan E-Bisnis &amp; E-Commerce</vt:lpstr>
      <vt:lpstr>Teknologi Pendukung</vt:lpstr>
      <vt:lpstr>Studi Kasus / Contoh</vt:lpstr>
      <vt:lpstr>Tren Masa Depan</vt:lpstr>
      <vt:lpstr>Kesimpulan</vt:lpstr>
      <vt:lpstr>Terima Kasih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indera _</cp:lastModifiedBy>
  <cp:revision>2</cp:revision>
  <dcterms:created xsi:type="dcterms:W3CDTF">2013-01-27T09:14:16Z</dcterms:created>
  <dcterms:modified xsi:type="dcterms:W3CDTF">2025-04-16T08:35:12Z</dcterms:modified>
  <cp:category/>
</cp:coreProperties>
</file>