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10.png" ContentType="image/png"/>
  <Override PartName="/ppt/media/image2.jpeg" ContentType="image/jpeg"/>
  <Override PartName="/ppt/media/image3.png" ContentType="image/png"/>
  <Override PartName="/ppt/media/image4.png" ContentType="image/png"/>
  <Override PartName="/ppt/media/image6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9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D:\Picture\logo ibi small.gif"/>
          <p:cNvPicPr/>
          <p:nvPr/>
        </p:nvPicPr>
        <p:blipFill>
          <a:blip r:embed="rId2"/>
          <a:stretch/>
        </p:blipFill>
        <p:spPr>
          <a:xfrm>
            <a:off x="7524720" y="0"/>
            <a:ext cx="1576080" cy="1576080"/>
          </a:xfrm>
          <a:prstGeom prst="rect">
            <a:avLst/>
          </a:prstGeom>
          <a:ln w="9525">
            <a:noFill/>
          </a:ln>
        </p:spPr>
      </p:pic>
      <p:sp>
        <p:nvSpPr>
          <p:cNvPr id="39" name="Text Box 7"/>
          <p:cNvSpPr/>
          <p:nvPr/>
        </p:nvSpPr>
        <p:spPr>
          <a:xfrm>
            <a:off x="1222200" y="2434680"/>
            <a:ext cx="7718040" cy="5162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Arial"/>
                <a:ea typeface="DejaVu Sans"/>
              </a:rPr>
              <a:t>Sistem Tertanam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ftr"/>
          </p:nvPr>
        </p:nvSpPr>
        <p:spPr>
          <a:xfrm>
            <a:off x="2876400" y="6488280"/>
            <a:ext cx="3635640" cy="36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latin typeface="Calibri"/>
              </a:rPr>
              <a:t>Sistem Tertanam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1" name="Rectangle 7"/>
          <p:cNvSpPr/>
          <p:nvPr/>
        </p:nvSpPr>
        <p:spPr>
          <a:xfrm>
            <a:off x="1187280" y="1127160"/>
            <a:ext cx="5897520" cy="11444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2000" spc="-1" strike="noStrike" u="sng">
                <a:solidFill>
                  <a:srgbClr val="0070c0"/>
                </a:solidFill>
                <a:uFillTx/>
                <a:latin typeface="Calibri"/>
                <a:ea typeface="Arial"/>
              </a:rPr>
              <a:t>Materi Pembelajaran</a:t>
            </a: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 </a:t>
            </a:r>
            <a:endParaRPr b="0" lang="en-US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tabLst>
                <a:tab algn="l" pos="0"/>
              </a:tabLst>
            </a:pPr>
            <a:r>
              <a:rPr b="0" lang="en-US" sz="3200" spc="-1" strike="noStrike">
                <a:solidFill>
                  <a:srgbClr val="0070c0"/>
                </a:solidFill>
                <a:latin typeface="Calibri"/>
                <a:ea typeface="Arial"/>
              </a:rPr>
              <a:t>Matakuliah :</a:t>
            </a:r>
            <a:endParaRPr b="0" lang="en-US" sz="3200" spc="-1" strike="noStrike">
              <a:latin typeface="Arial"/>
            </a:endParaRPr>
          </a:p>
        </p:txBody>
      </p:sp>
      <p:sp>
        <p:nvSpPr>
          <p:cNvPr id="42" name="Rectangle 7"/>
          <p:cNvSpPr/>
          <p:nvPr/>
        </p:nvSpPr>
        <p:spPr>
          <a:xfrm>
            <a:off x="1222200" y="3387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</a:tabLst>
            </a:pPr>
            <a:r>
              <a:rPr b="0" lang="en-US" sz="2000" spc="-1" strike="noStrike">
                <a:solidFill>
                  <a:srgbClr val="404040"/>
                </a:solidFill>
                <a:latin typeface="Calibri"/>
                <a:ea typeface="Arial"/>
              </a:rPr>
              <a:t>Kode Matakuliah : SKO20416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Rectangle 7"/>
          <p:cNvSpPr/>
          <p:nvPr/>
        </p:nvSpPr>
        <p:spPr>
          <a:xfrm>
            <a:off x="1187280" y="4829040"/>
            <a:ext cx="6300720" cy="94284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Dosen Pengampu </a:t>
            </a:r>
            <a:r>
              <a:rPr b="0" lang="en-US" sz="1800" spc="-1" strike="noStrike">
                <a:solidFill>
                  <a:srgbClr val="0d0d0d"/>
                </a:solidFill>
                <a:latin typeface="Calibri"/>
                <a:ea typeface="Arial"/>
              </a:rPr>
              <a:t>Matakuliah</a:t>
            </a:r>
            <a:r>
              <a:rPr b="0" lang="en-ID" sz="1800" spc="-1" strike="noStrike">
                <a:solidFill>
                  <a:srgbClr val="0d0d0d"/>
                </a:solidFill>
                <a:latin typeface="Calibri"/>
                <a:ea typeface="Arial"/>
              </a:rPr>
              <a:t>:</a:t>
            </a:r>
            <a:r>
              <a:rPr b="0" lang="en-ID" sz="2400" spc="-1" strike="noStrike">
                <a:solidFill>
                  <a:srgbClr val="0d0d0d"/>
                </a:solidFill>
                <a:latin typeface="Calibri"/>
                <a:ea typeface="Arial"/>
              </a:rPr>
              <a:t> 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0d0d0d"/>
                </a:solidFill>
                <a:latin typeface="Calibri"/>
                <a:ea typeface="Arial"/>
              </a:rPr>
              <a:t>Dodi Yudo Setyawan, S.Si., M.T.I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44" name="Rectangle 7"/>
          <p:cNvSpPr/>
          <p:nvPr/>
        </p:nvSpPr>
        <p:spPr>
          <a:xfrm>
            <a:off x="1187280" y="298440"/>
            <a:ext cx="3060360" cy="3823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360"/>
              </a:spcBef>
              <a:tabLst>
                <a:tab algn="l" pos="0"/>
              </a:tabLst>
            </a:pPr>
            <a:r>
              <a:rPr b="1" lang="en-US" sz="1800" spc="-1" strike="noStrike">
                <a:solidFill>
                  <a:srgbClr val="595959"/>
                </a:solidFill>
                <a:latin typeface="Arial Narrow Bold"/>
                <a:ea typeface="Arial"/>
              </a:rPr>
              <a:t>Bahan Ajar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Rectangle 7"/>
          <p:cNvSpPr/>
          <p:nvPr/>
        </p:nvSpPr>
        <p:spPr>
          <a:xfrm>
            <a:off x="1222200" y="3981600"/>
            <a:ext cx="5364000" cy="4870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tabLst>
                <a:tab algn="l" pos="0"/>
              </a:tabLst>
            </a:pPr>
            <a:r>
              <a:rPr b="0" lang="en-US" sz="2400" spc="-1" strike="noStrike">
                <a:solidFill>
                  <a:srgbClr val="e46c0a"/>
                </a:solidFill>
                <a:latin typeface="Calibri"/>
                <a:ea typeface="DejaVu Sans"/>
              </a:rPr>
              <a:t>Prodi : SISTEM KOMPUTER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46" name="Picture 4" descr=""/>
          <p:cNvPicPr/>
          <p:nvPr/>
        </p:nvPicPr>
        <p:blipFill>
          <a:blip r:embed="rId3"/>
          <a:stretch/>
        </p:blipFill>
        <p:spPr>
          <a:xfrm>
            <a:off x="5342400" y="339840"/>
            <a:ext cx="2180520" cy="8967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 txBox="1"/>
          <p:nvPr/>
        </p:nvSpPr>
        <p:spPr>
          <a:xfrm>
            <a:off x="2514600" y="955440"/>
            <a:ext cx="4520520" cy="544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5400" spc="-1" strike="noStrike">
                <a:latin typeface="Arial"/>
              </a:rPr>
              <a:t>Operator </a:t>
            </a:r>
            <a:r>
              <a:rPr b="1" lang="en-US" sz="5400" spc="-1" strike="noStrike">
                <a:latin typeface="Arial"/>
              </a:rPr>
              <a:t>matematika</a:t>
            </a:r>
            <a:endParaRPr b="1" lang="en-US" sz="5400" spc="-1" strike="noStrike">
              <a:latin typeface="Arial"/>
            </a:endParaRPr>
          </a:p>
        </p:txBody>
      </p:sp>
    </p:spTree>
  </p:cSld>
  <p:transition spd="slow">
    <p:fade thruBlk="true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 txBox="1"/>
          <p:nvPr/>
        </p:nvSpPr>
        <p:spPr>
          <a:xfrm>
            <a:off x="1600200" y="786960"/>
            <a:ext cx="544140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Adding, Subtracting, Multiplying, and Dividing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1828800" y="2057400"/>
            <a:ext cx="5113800" cy="12945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 txBox="1"/>
          <p:nvPr/>
        </p:nvSpPr>
        <p:spPr>
          <a:xfrm>
            <a:off x="1686240" y="1371600"/>
            <a:ext cx="471456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Incrementing and Decrementing Values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1312200" y="2286000"/>
            <a:ext cx="6618600" cy="248508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1367640" y="685800"/>
            <a:ext cx="571896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Finding the Remainder After Dividing Two Values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1202760" y="2637720"/>
            <a:ext cx="6837480" cy="6375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 txBox="1"/>
          <p:nvPr/>
        </p:nvSpPr>
        <p:spPr>
          <a:xfrm>
            <a:off x="2514600" y="1143000"/>
            <a:ext cx="382464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Determining the Absolute Value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55" name="" descr=""/>
          <p:cNvPicPr/>
          <p:nvPr/>
        </p:nvPicPr>
        <p:blipFill>
          <a:blip r:embed="rId1"/>
          <a:stretch/>
        </p:blipFill>
        <p:spPr>
          <a:xfrm>
            <a:off x="4212360" y="2742480"/>
            <a:ext cx="818640" cy="4280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 txBox="1"/>
          <p:nvPr/>
        </p:nvSpPr>
        <p:spPr>
          <a:xfrm>
            <a:off x="1823400" y="1143000"/>
            <a:ext cx="526320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Constraining a Number to a Range of Values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57" name="" descr=""/>
          <p:cNvPicPr/>
          <p:nvPr/>
        </p:nvPicPr>
        <p:blipFill>
          <a:blip r:embed="rId1"/>
          <a:stretch/>
        </p:blipFill>
        <p:spPr>
          <a:xfrm>
            <a:off x="1143000" y="1600200"/>
            <a:ext cx="2351880" cy="475560"/>
          </a:xfrm>
          <a:prstGeom prst="rect">
            <a:avLst/>
          </a:prstGeom>
          <a:ln w="0">
            <a:noFill/>
          </a:ln>
        </p:spPr>
      </p:pic>
      <p:pic>
        <p:nvPicPr>
          <p:cNvPr id="58" name="" descr=""/>
          <p:cNvPicPr/>
          <p:nvPr/>
        </p:nvPicPr>
        <p:blipFill>
          <a:blip r:embed="rId2"/>
          <a:stretch/>
        </p:blipFill>
        <p:spPr>
          <a:xfrm>
            <a:off x="2391840" y="2572560"/>
            <a:ext cx="5609160" cy="199944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 txBox="1"/>
          <p:nvPr/>
        </p:nvSpPr>
        <p:spPr>
          <a:xfrm>
            <a:off x="1371600" y="786960"/>
            <a:ext cx="5924520" cy="35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latin typeface="EGCEXG+MyriadPro-SemiboldCond"/>
                <a:ea typeface="EGCEXG+MyriadPro-SemiboldCond"/>
              </a:rPr>
              <a:t>Finding the Minimum or Maximum of Some Values</a:t>
            </a:r>
            <a:endParaRPr b="0" lang="en-US" sz="1800" spc="-1" strike="noStrike">
              <a:latin typeface="EGCEXG+MyriadPro-SemiboldCond"/>
              <a:ea typeface="EGCEXG+MyriadPro-SemiboldCond"/>
            </a:endParaRPr>
          </a:p>
        </p:txBody>
      </p:sp>
      <p:pic>
        <p:nvPicPr>
          <p:cNvPr id="60" name="" descr=""/>
          <p:cNvPicPr/>
          <p:nvPr/>
        </p:nvPicPr>
        <p:blipFill>
          <a:blip r:embed="rId1"/>
          <a:stretch/>
        </p:blipFill>
        <p:spPr>
          <a:xfrm>
            <a:off x="685800" y="1371600"/>
            <a:ext cx="4094640" cy="2075760"/>
          </a:xfrm>
          <a:prstGeom prst="rect">
            <a:avLst/>
          </a:prstGeom>
          <a:ln w="0">
            <a:noFill/>
          </a:ln>
        </p:spPr>
      </p:pic>
      <p:pic>
        <p:nvPicPr>
          <p:cNvPr id="61" name="" descr=""/>
          <p:cNvPicPr/>
          <p:nvPr/>
        </p:nvPicPr>
        <p:blipFill>
          <a:blip r:embed="rId2"/>
          <a:stretch/>
        </p:blipFill>
        <p:spPr>
          <a:xfrm>
            <a:off x="4343400" y="3657600"/>
            <a:ext cx="4037400" cy="2142360"/>
          </a:xfrm>
          <a:prstGeom prst="rect">
            <a:avLst/>
          </a:prstGeom>
          <a:ln w="0">
            <a:noFill/>
          </a:ln>
        </p:spPr>
      </p:pic>
    </p:spTree>
  </p:cSld>
  <p:transition spd="slow">
    <p:fade thruBlk="true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imple 1"/>
          <p:cNvSpPr txBox="1"/>
          <p:nvPr/>
        </p:nvSpPr>
        <p:spPr>
          <a:xfrm>
            <a:off x="3717360" y="2504520"/>
            <a:ext cx="1808280" cy="903960"/>
          </a:xfrm>
          <a:prstGeom prst="rect">
            <a:avLst/>
          </a:prstGeom>
        </p:spPr>
        <p:txBody>
          <a:bodyPr wrap="none" lIns="94680" rIns="94680" tIns="51480" bIns="5148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lnSpc>
                <a:spcPct val="100000"/>
              </a:lnSpc>
            </a:pPr>
            <a:r>
              <a:rPr b="1" lang="en-US" sz="2400" spc="-1" strike="noStrike">
                <a:ln w="19080">
                  <a:solidFill>
                    <a:srgbClr val="808080"/>
                  </a:solidFill>
                  <a:miter/>
                </a:ln>
                <a:solidFill>
                  <a:srgbClr val="ffffff"/>
                </a:solidFill>
                <a:latin typeface="Noto Sans"/>
                <a:ea typeface="MS Gothic"/>
              </a:rPr>
              <a:t>Terimakasih</a:t>
            </a: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  <a:p>
            <a:pPr>
              <a:lnSpc>
                <a:spcPct val="100000"/>
              </a:lnSpc>
            </a:pPr>
            <a:endParaRPr b="1" lang="en-US" sz="2400" spc="-1" strike="noStrike">
              <a:ln w="19080">
                <a:solidFill>
                  <a:srgbClr val="808080"/>
                </a:solidFill>
                <a:miter/>
              </a:ln>
              <a:solidFill>
                <a:srgbClr val="ffffff"/>
              </a:solidFill>
              <a:latin typeface="Noto Sans"/>
              <a:ea typeface="MS Gothic"/>
            </a:endParaRPr>
          </a:p>
        </p:txBody>
      </p:sp>
    </p:spTree>
  </p:cSld>
  <p:transition spd="slow">
    <p:fade thruBlk="true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LibreOffice/7.2.4.1$Linux_X86_64 LibreOffice_project/27d75539669ac387bb498e35313b970b7fe9c4f9</Application>
  <AppVersion>15.0000</AppVersion>
  <Words>1683</Words>
  <Paragraphs>109</Paragraphs>
  <Company>IBI Darmajaya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2022-03-09T07:40:26Z</dcterms:created>
  <dc:creator>CTC</dc:creator>
  <dc:description/>
  <dc:language>en-US</dc:language>
  <cp:lastModifiedBy/>
  <dcterms:modified xsi:type="dcterms:W3CDTF">2022-03-30T17:06:41Z</dcterms:modified>
  <cp:revision>377</cp:revision>
  <dc:subject/>
  <dc:title>Sub title …………….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  <property fmtid="{D5CDD505-2E9C-101B-9397-08002B2CF9AE}" pid="3" name="Notes">
    <vt:i4>3</vt:i4>
  </property>
  <property fmtid="{D5CDD505-2E9C-101B-9397-08002B2CF9AE}" pid="4" name="PresentationFormat">
    <vt:lpwstr>On-screen Show (4:3)</vt:lpwstr>
  </property>
  <property fmtid="{D5CDD505-2E9C-101B-9397-08002B2CF9AE}" pid="5" name="Slides">
    <vt:i4>11</vt:i4>
  </property>
</Properties>
</file>