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5" r:id="rId3"/>
    <p:sldId id="257" r:id="rId4"/>
    <p:sldId id="258" r:id="rId5"/>
    <p:sldId id="259" r:id="rId6"/>
    <p:sldId id="260" r:id="rId7"/>
    <p:sldId id="262" r:id="rId8"/>
    <p:sldId id="263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07BFA-6873-4B1F-9B86-8F4DF2DCA6CD}" type="datetimeFigureOut">
              <a:rPr lang="id-ID" smtClean="0"/>
              <a:pPr/>
              <a:t>09/07/2020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8795A6-E999-4242-B3EF-B8BC55095C6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882889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7/9/2020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7/9/2020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7/9/2020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7/9/2020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7/9/2020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7/9/2020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7/9/2020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7/9/2020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7/9/2020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7/9/2020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7/9/2020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7/9/2020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2132856"/>
            <a:ext cx="7406640" cy="1472184"/>
          </a:xfrm>
        </p:spPr>
        <p:txBody>
          <a:bodyPr/>
          <a:lstStyle/>
          <a:p>
            <a:r>
              <a:rPr lang="id-ID" dirty="0" smtClean="0"/>
              <a:t>	PASSSIVE SENTENCE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742963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i="1" dirty="0" smtClean="0"/>
              <a:t>Rewrite the sentences in passive voice.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-283464">
              <a:spcBef>
                <a:spcPts val="600"/>
              </a:spcBef>
              <a:buSzPct val="80000"/>
              <a:buNone/>
            </a:pPr>
            <a:r>
              <a:rPr lang="en-US" dirty="0" smtClean="0"/>
              <a:t>1. John collects money.</a:t>
            </a:r>
          </a:p>
          <a:p>
            <a:pPr>
              <a:buNone/>
            </a:pPr>
            <a:r>
              <a:rPr lang="en-US" dirty="0" smtClean="0"/>
              <a:t>…………………………………..</a:t>
            </a:r>
          </a:p>
          <a:p>
            <a:pPr>
              <a:buNone/>
            </a:pPr>
            <a:endParaRPr lang="en-US" dirty="0" smtClean="0"/>
          </a:p>
          <a:p>
            <a:pPr marL="365760" lvl="1" indent="-283464">
              <a:spcBef>
                <a:spcPts val="600"/>
              </a:spcBef>
              <a:buSzPct val="80000"/>
              <a:buNone/>
            </a:pPr>
            <a:r>
              <a:rPr lang="en-US" dirty="0" smtClean="0"/>
              <a:t>2. Anna opened the window.</a:t>
            </a:r>
          </a:p>
          <a:p>
            <a:pPr>
              <a:buNone/>
            </a:pPr>
            <a:r>
              <a:rPr lang="en-US" dirty="0" smtClean="0"/>
              <a:t>………………………………</a:t>
            </a:r>
          </a:p>
          <a:p>
            <a:pPr>
              <a:buNone/>
            </a:pPr>
            <a:endParaRPr lang="en-US" dirty="0" smtClean="0"/>
          </a:p>
          <a:p>
            <a:pPr marL="365760" lvl="1" indent="-283464">
              <a:spcBef>
                <a:spcPts val="600"/>
              </a:spcBef>
              <a:buSzPct val="80000"/>
              <a:buNone/>
            </a:pPr>
            <a:r>
              <a:rPr lang="en-US" dirty="0" smtClean="0"/>
              <a:t>3. We have done our homework.</a:t>
            </a:r>
          </a:p>
          <a:p>
            <a:pPr>
              <a:buNone/>
            </a:pPr>
            <a:r>
              <a:rPr lang="en-US" dirty="0" smtClean="0"/>
              <a:t>………………………………….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-283464">
              <a:spcBef>
                <a:spcPts val="600"/>
              </a:spcBef>
              <a:buSzPct val="80000"/>
              <a:buNone/>
            </a:pPr>
            <a:r>
              <a:rPr lang="en-US" dirty="0" smtClean="0"/>
              <a:t>4. I will ask a question.</a:t>
            </a:r>
          </a:p>
          <a:p>
            <a:pPr>
              <a:buNone/>
            </a:pPr>
            <a:r>
              <a:rPr lang="en-US" smtClean="0"/>
              <a:t>……………………………………………</a:t>
            </a:r>
          </a:p>
          <a:p>
            <a:pPr>
              <a:buNone/>
            </a:pPr>
            <a:endParaRPr lang="en-US" dirty="0" smtClean="0"/>
          </a:p>
          <a:p>
            <a:pPr marL="365760" lvl="1" indent="-283464">
              <a:spcBef>
                <a:spcPts val="600"/>
              </a:spcBef>
              <a:buSzPct val="80000"/>
              <a:buNone/>
            </a:pPr>
            <a:r>
              <a:rPr lang="en-US" dirty="0" smtClean="0"/>
              <a:t>5. He can cut out the picture.</a:t>
            </a:r>
          </a:p>
          <a:p>
            <a:pPr>
              <a:buNone/>
            </a:pPr>
            <a:r>
              <a:rPr lang="en-US" dirty="0" smtClean="0"/>
              <a:t>…………………………………………….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6. They are painting the view</a:t>
            </a:r>
          </a:p>
          <a:p>
            <a:pPr>
              <a:buNone/>
            </a:pPr>
            <a:r>
              <a:rPr lang="en-US" dirty="0" smtClean="0"/>
              <a:t>……………………………………………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Definition…………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id-ID" dirty="0" smtClean="0"/>
              <a:t>Yaitu poko</a:t>
            </a:r>
            <a:r>
              <a:rPr lang="en-US" dirty="0" smtClean="0"/>
              <a:t>k</a:t>
            </a:r>
            <a:r>
              <a:rPr lang="id-ID" dirty="0" smtClean="0"/>
              <a:t> kalimat yang dikenai suatu pekerjaan (pasif)</a:t>
            </a:r>
            <a:r>
              <a:rPr lang="en-US" dirty="0" smtClean="0"/>
              <a:t>.  Passive voice is used when the focus is on the action. </a:t>
            </a:r>
            <a:endParaRPr lang="id-ID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When rewriting active sentences into passive note the following:</a:t>
            </a:r>
          </a:p>
          <a:p>
            <a:pPr lvl="0"/>
            <a:r>
              <a:rPr lang="en-US" dirty="0" smtClean="0"/>
              <a:t>the </a:t>
            </a:r>
            <a:r>
              <a:rPr lang="en-US" dirty="0" smtClean="0"/>
              <a:t>finite form of the verb is changed (</a:t>
            </a:r>
            <a:r>
              <a:rPr lang="en-US" i="1" dirty="0" smtClean="0"/>
              <a:t>to be </a:t>
            </a:r>
            <a:r>
              <a:rPr lang="en-US" dirty="0" smtClean="0"/>
              <a:t>+ past participle)</a:t>
            </a:r>
          </a:p>
          <a:p>
            <a:pPr lvl="0"/>
            <a:r>
              <a:rPr lang="en-US" dirty="0" smtClean="0"/>
              <a:t>the subject of the active sentence becomes the object of the passive sentence (or </a:t>
            </a:r>
            <a:r>
              <a:rPr lang="en-US" dirty="0" smtClean="0"/>
              <a:t>vice versa)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381000"/>
            <a:ext cx="7890080" cy="5867400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endParaRPr lang="id-ID" dirty="0"/>
          </a:p>
          <a:p>
            <a:pPr marL="82296" indent="0">
              <a:buNone/>
            </a:pPr>
            <a:r>
              <a:rPr lang="id-ID" dirty="0" smtClean="0"/>
              <a:t>Dalam kalimat pasif subjek yang ada dalam kalimat aktif akan berubah menjadi object (viceversa)</a:t>
            </a:r>
            <a:endParaRPr lang="en-US" dirty="0" smtClean="0"/>
          </a:p>
          <a:p>
            <a:pPr marL="82296" indent="0">
              <a:buNone/>
            </a:pPr>
            <a:r>
              <a:rPr lang="en-US" b="1" u="sng" dirty="0" smtClean="0"/>
              <a:t>Subject</a:t>
            </a:r>
            <a:r>
              <a:rPr lang="en-US" dirty="0" smtClean="0"/>
              <a:t>				</a:t>
            </a:r>
            <a:r>
              <a:rPr lang="en-US" b="1" u="sng" dirty="0" smtClean="0"/>
              <a:t>object</a:t>
            </a:r>
            <a:endParaRPr lang="id-ID" b="1" u="sng" dirty="0" smtClean="0"/>
          </a:p>
          <a:p>
            <a:pPr marL="82296" indent="0">
              <a:buNone/>
            </a:pPr>
            <a:r>
              <a:rPr lang="id-ID" dirty="0" smtClean="0"/>
              <a:t>She			</a:t>
            </a:r>
            <a:r>
              <a:rPr lang="en-US" dirty="0" smtClean="0"/>
              <a:t>		</a:t>
            </a:r>
            <a:r>
              <a:rPr lang="id-ID" dirty="0" smtClean="0"/>
              <a:t>her</a:t>
            </a:r>
          </a:p>
          <a:p>
            <a:pPr marL="82296" indent="0">
              <a:buNone/>
            </a:pPr>
            <a:r>
              <a:rPr lang="id-ID" dirty="0" smtClean="0"/>
              <a:t>He			</a:t>
            </a:r>
            <a:r>
              <a:rPr lang="en-US" dirty="0" smtClean="0"/>
              <a:t>		</a:t>
            </a:r>
            <a:r>
              <a:rPr lang="id-ID" dirty="0" smtClean="0"/>
              <a:t>him</a:t>
            </a:r>
          </a:p>
          <a:p>
            <a:pPr marL="82296" indent="0">
              <a:buNone/>
            </a:pPr>
            <a:r>
              <a:rPr lang="id-ID" dirty="0" smtClean="0"/>
              <a:t>It			</a:t>
            </a:r>
            <a:r>
              <a:rPr lang="en-US" dirty="0" smtClean="0"/>
              <a:t>		</a:t>
            </a:r>
            <a:r>
              <a:rPr lang="id-ID" dirty="0" smtClean="0"/>
              <a:t>it</a:t>
            </a:r>
          </a:p>
          <a:p>
            <a:pPr marL="82296" indent="0">
              <a:buNone/>
            </a:pPr>
            <a:r>
              <a:rPr lang="id-ID" dirty="0" smtClean="0"/>
              <a:t>They			</a:t>
            </a:r>
            <a:r>
              <a:rPr lang="en-US" dirty="0" smtClean="0"/>
              <a:t>		</a:t>
            </a:r>
            <a:r>
              <a:rPr lang="id-ID" dirty="0" smtClean="0"/>
              <a:t>them</a:t>
            </a:r>
          </a:p>
          <a:p>
            <a:pPr marL="82296" indent="0">
              <a:buNone/>
            </a:pPr>
            <a:r>
              <a:rPr lang="id-ID" dirty="0" smtClean="0"/>
              <a:t>We		</a:t>
            </a:r>
            <a:r>
              <a:rPr lang="en-US" dirty="0" smtClean="0"/>
              <a:t>	</a:t>
            </a:r>
            <a:r>
              <a:rPr lang="id-ID" dirty="0" smtClean="0"/>
              <a:t>	</a:t>
            </a:r>
            <a:r>
              <a:rPr lang="en-US" dirty="0" smtClean="0"/>
              <a:t>	</a:t>
            </a:r>
            <a:r>
              <a:rPr lang="id-ID" dirty="0" smtClean="0"/>
              <a:t>us</a:t>
            </a:r>
          </a:p>
          <a:p>
            <a:pPr marL="82296" indent="0">
              <a:buNone/>
            </a:pPr>
            <a:r>
              <a:rPr lang="id-ID" dirty="0" smtClean="0"/>
              <a:t>I 			</a:t>
            </a:r>
            <a:r>
              <a:rPr lang="en-US" dirty="0" smtClean="0"/>
              <a:t>		</a:t>
            </a:r>
            <a:r>
              <a:rPr lang="id-ID" dirty="0" smtClean="0"/>
              <a:t>me</a:t>
            </a:r>
          </a:p>
          <a:p>
            <a:pPr marL="82296" indent="0">
              <a:buNone/>
            </a:pPr>
            <a:r>
              <a:rPr lang="id-ID" dirty="0" smtClean="0"/>
              <a:t>You			</a:t>
            </a:r>
            <a:r>
              <a:rPr lang="en-US" dirty="0" smtClean="0"/>
              <a:t>		</a:t>
            </a:r>
            <a:r>
              <a:rPr lang="id-ID" dirty="0" smtClean="0"/>
              <a:t>you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810000" y="297180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810000" y="342900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810000" y="381000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733800" y="441960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810000" y="502920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886200" y="533400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886200" y="579120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03464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Passive in Simple </a:t>
            </a:r>
            <a:r>
              <a:rPr lang="id-ID" dirty="0" smtClean="0"/>
              <a:t>Present </a:t>
            </a:r>
            <a:r>
              <a:rPr lang="id-ID" dirty="0"/>
              <a:t>tense</a:t>
            </a:r>
            <a:br>
              <a:rPr lang="id-ID" dirty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781288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id-ID" b="1" i="1" dirty="0" smtClean="0">
                <a:solidFill>
                  <a:srgbClr val="FF0000"/>
                </a:solidFill>
              </a:rPr>
              <a:t>to </a:t>
            </a:r>
            <a:r>
              <a:rPr lang="id-ID" b="1" i="1" dirty="0">
                <a:solidFill>
                  <a:srgbClr val="FF0000"/>
                </a:solidFill>
              </a:rPr>
              <a:t>be (is/am/are) +</a:t>
            </a:r>
            <a:r>
              <a:rPr lang="id-ID" b="1" i="1" dirty="0" smtClean="0">
                <a:solidFill>
                  <a:srgbClr val="FF0000"/>
                </a:solidFill>
              </a:rPr>
              <a:t>V3</a:t>
            </a:r>
            <a:endParaRPr lang="en-US" b="1" i="1" dirty="0" smtClean="0">
              <a:solidFill>
                <a:srgbClr val="FF0000"/>
              </a:solidFill>
            </a:endParaRPr>
          </a:p>
          <a:p>
            <a:pPr marL="82296" indent="0">
              <a:buNone/>
            </a:pPr>
            <a:endParaRPr lang="id-ID" b="1" i="1" dirty="0">
              <a:solidFill>
                <a:srgbClr val="FF0000"/>
              </a:solidFill>
            </a:endParaRPr>
          </a:p>
          <a:p>
            <a:pPr marL="82296" indent="0">
              <a:buNone/>
            </a:pPr>
            <a:r>
              <a:rPr lang="en-US" dirty="0" smtClean="0"/>
              <a:t>Active</a:t>
            </a:r>
            <a:r>
              <a:rPr lang="id-ID" dirty="0" smtClean="0"/>
              <a:t>: </a:t>
            </a:r>
            <a:r>
              <a:rPr lang="id-ID" u="sng" dirty="0"/>
              <a:t>she</a:t>
            </a:r>
            <a:r>
              <a:rPr lang="id-ID" dirty="0"/>
              <a:t> </a:t>
            </a:r>
            <a:r>
              <a:rPr lang="en-US" dirty="0" smtClean="0"/>
              <a:t>	</a:t>
            </a:r>
            <a:r>
              <a:rPr lang="id-ID" u="sng" dirty="0" smtClean="0"/>
              <a:t>drinks</a:t>
            </a:r>
            <a:r>
              <a:rPr lang="id-ID" dirty="0" smtClean="0"/>
              <a:t> </a:t>
            </a:r>
            <a:r>
              <a:rPr lang="en-US" dirty="0" smtClean="0"/>
              <a:t>   </a:t>
            </a:r>
            <a:r>
              <a:rPr lang="id-ID" u="sng" dirty="0" smtClean="0"/>
              <a:t>3 </a:t>
            </a:r>
            <a:r>
              <a:rPr lang="id-ID" u="sng" dirty="0"/>
              <a:t>bottels of mineral </a:t>
            </a:r>
            <a:r>
              <a:rPr lang="id-ID" u="sng" dirty="0" smtClean="0"/>
              <a:t>water</a:t>
            </a:r>
            <a:endParaRPr lang="en-US" u="sng" dirty="0" smtClean="0"/>
          </a:p>
          <a:p>
            <a:pPr marL="82296" indent="0">
              <a:buNone/>
            </a:pPr>
            <a:r>
              <a:rPr lang="en-US" dirty="0" smtClean="0"/>
              <a:t>	subject	verb		object	</a:t>
            </a:r>
          </a:p>
          <a:p>
            <a:pPr marL="82296" indent="0">
              <a:buNone/>
            </a:pPr>
            <a:endParaRPr lang="id-ID" dirty="0"/>
          </a:p>
          <a:p>
            <a:pPr marL="82296" indent="0">
              <a:buNone/>
            </a:pPr>
            <a:r>
              <a:rPr lang="en-US" dirty="0" smtClean="0"/>
              <a:t>Passive</a:t>
            </a:r>
            <a:r>
              <a:rPr lang="id-ID" dirty="0" smtClean="0"/>
              <a:t>: </a:t>
            </a:r>
            <a:r>
              <a:rPr lang="id-ID" u="sng" dirty="0" smtClean="0"/>
              <a:t>3 bottles of mineral water</a:t>
            </a:r>
            <a:r>
              <a:rPr lang="id-ID" dirty="0" smtClean="0"/>
              <a:t> </a:t>
            </a:r>
            <a:r>
              <a:rPr lang="id-ID" u="sng" dirty="0" smtClean="0"/>
              <a:t>are</a:t>
            </a:r>
            <a:r>
              <a:rPr lang="id-ID" dirty="0" smtClean="0"/>
              <a:t> </a:t>
            </a:r>
            <a:r>
              <a:rPr lang="id-ID" u="sng" dirty="0" smtClean="0"/>
              <a:t>drunk</a:t>
            </a:r>
            <a:r>
              <a:rPr lang="id-ID" dirty="0" smtClean="0"/>
              <a:t> </a:t>
            </a:r>
            <a:r>
              <a:rPr lang="id-ID" u="sng" dirty="0" smtClean="0"/>
              <a:t>by</a:t>
            </a:r>
            <a:r>
              <a:rPr lang="en-US" u="sng" dirty="0" smtClean="0"/>
              <a:t> </a:t>
            </a:r>
            <a:r>
              <a:rPr lang="id-ID" u="sng" dirty="0" smtClean="0"/>
              <a:t>her</a:t>
            </a:r>
            <a:endParaRPr lang="en-US" u="sng" dirty="0" smtClean="0"/>
          </a:p>
          <a:p>
            <a:pPr marL="82296" indent="0">
              <a:buNone/>
            </a:pPr>
            <a:r>
              <a:rPr lang="en-US" dirty="0" smtClean="0"/>
              <a:t>		Subject		          </a:t>
            </a:r>
            <a:r>
              <a:rPr lang="en-US" dirty="0" err="1" smtClean="0"/>
              <a:t>tobe</a:t>
            </a:r>
            <a:r>
              <a:rPr lang="en-US" dirty="0" smtClean="0"/>
              <a:t>   V3   object	</a:t>
            </a:r>
            <a:endParaRPr lang="id-ID" dirty="0"/>
          </a:p>
          <a:p>
            <a:pPr marL="82296" indent="0">
              <a:buNone/>
            </a:pP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xmlns="" val="213409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Passive in</a:t>
            </a:r>
            <a:r>
              <a:rPr lang="id-ID" dirty="0" smtClean="0"/>
              <a:t> </a:t>
            </a:r>
            <a:r>
              <a:rPr lang="id-ID" dirty="0"/>
              <a:t>Present Continuos Tense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807896" cy="4800600"/>
          </a:xfrm>
        </p:spPr>
        <p:txBody>
          <a:bodyPr/>
          <a:lstStyle/>
          <a:p>
            <a:pPr marL="82296" indent="0">
              <a:buNone/>
            </a:pPr>
            <a:r>
              <a:rPr lang="id-ID" b="1" i="1" dirty="0" smtClean="0">
                <a:solidFill>
                  <a:srgbClr val="FF0000"/>
                </a:solidFill>
              </a:rPr>
              <a:t>To be (is/am/are) + being +V3</a:t>
            </a:r>
            <a:endParaRPr lang="en-US" b="1" i="1" dirty="0" smtClean="0">
              <a:solidFill>
                <a:srgbClr val="FF0000"/>
              </a:solidFill>
            </a:endParaRPr>
          </a:p>
          <a:p>
            <a:pPr marL="82296" indent="0">
              <a:buNone/>
            </a:pPr>
            <a:endParaRPr lang="id-ID" dirty="0" smtClean="0"/>
          </a:p>
          <a:p>
            <a:pPr marL="82296" indent="0">
              <a:buNone/>
            </a:pPr>
            <a:r>
              <a:rPr lang="en-US" dirty="0" smtClean="0"/>
              <a:t>Active</a:t>
            </a:r>
            <a:r>
              <a:rPr lang="id-ID" dirty="0" smtClean="0"/>
              <a:t>: </a:t>
            </a:r>
            <a:r>
              <a:rPr lang="id-ID" u="sng" dirty="0" smtClean="0"/>
              <a:t>I</a:t>
            </a:r>
            <a:r>
              <a:rPr lang="id-ID" dirty="0" smtClean="0"/>
              <a:t> </a:t>
            </a:r>
            <a:r>
              <a:rPr lang="id-ID" u="sng" dirty="0" smtClean="0"/>
              <a:t>am</a:t>
            </a:r>
            <a:r>
              <a:rPr lang="id-ID" dirty="0" smtClean="0"/>
              <a:t> </a:t>
            </a:r>
            <a:r>
              <a:rPr lang="en-US" dirty="0" smtClean="0"/>
              <a:t>	</a:t>
            </a:r>
            <a:r>
              <a:rPr lang="id-ID" u="sng" dirty="0" smtClean="0"/>
              <a:t>eating</a:t>
            </a:r>
            <a:r>
              <a:rPr lang="id-ID" dirty="0" smtClean="0"/>
              <a:t> </a:t>
            </a:r>
            <a:r>
              <a:rPr lang="id-ID" u="sng" dirty="0" smtClean="0"/>
              <a:t>candies</a:t>
            </a:r>
            <a:r>
              <a:rPr lang="id-ID" dirty="0" smtClean="0"/>
              <a:t> at this time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	   S </a:t>
            </a:r>
            <a:r>
              <a:rPr lang="en-US" dirty="0" err="1" smtClean="0"/>
              <a:t>tobe</a:t>
            </a:r>
            <a:r>
              <a:rPr lang="en-US" dirty="0" smtClean="0"/>
              <a:t>	verb	   object</a:t>
            </a:r>
          </a:p>
          <a:p>
            <a:pPr marL="82296" indent="0">
              <a:buNone/>
            </a:pPr>
            <a:endParaRPr lang="id-ID" dirty="0" smtClean="0"/>
          </a:p>
          <a:p>
            <a:pPr marL="82296" indent="0">
              <a:buNone/>
            </a:pPr>
            <a:r>
              <a:rPr lang="en-US" dirty="0" smtClean="0"/>
              <a:t>Passive</a:t>
            </a:r>
            <a:r>
              <a:rPr lang="id-ID" dirty="0" smtClean="0"/>
              <a:t>: </a:t>
            </a:r>
            <a:r>
              <a:rPr lang="id-ID" u="sng" dirty="0" smtClean="0"/>
              <a:t>candies</a:t>
            </a:r>
            <a:r>
              <a:rPr lang="id-ID" dirty="0" smtClean="0"/>
              <a:t> </a:t>
            </a:r>
            <a:r>
              <a:rPr lang="id-ID" u="sng" dirty="0" smtClean="0"/>
              <a:t>are</a:t>
            </a:r>
            <a:r>
              <a:rPr lang="id-ID" dirty="0" smtClean="0"/>
              <a:t> </a:t>
            </a:r>
            <a:r>
              <a:rPr lang="id-ID" b="1" dirty="0" smtClean="0">
                <a:solidFill>
                  <a:srgbClr val="FF0000"/>
                </a:solidFill>
              </a:rPr>
              <a:t>being</a:t>
            </a:r>
            <a:r>
              <a:rPr lang="id-ID" dirty="0" smtClean="0"/>
              <a:t> </a:t>
            </a:r>
            <a:r>
              <a:rPr lang="id-ID" u="sng" dirty="0" smtClean="0"/>
              <a:t>eaten</a:t>
            </a:r>
            <a:r>
              <a:rPr lang="id-ID" dirty="0" smtClean="0"/>
              <a:t> </a:t>
            </a:r>
            <a:r>
              <a:rPr lang="id-ID" u="sng" dirty="0" smtClean="0"/>
              <a:t>by me</a:t>
            </a:r>
            <a:r>
              <a:rPr lang="id-ID" dirty="0" smtClean="0"/>
              <a:t> at this time</a:t>
            </a:r>
          </a:p>
        </p:txBody>
      </p:sp>
    </p:spTree>
    <p:extLst>
      <p:ext uri="{BB962C8B-B14F-4D97-AF65-F5344CB8AC3E}">
        <p14:creationId xmlns:p14="http://schemas.microsoft.com/office/powerpoint/2010/main" xmlns="" val="2953206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Passive in Present </a:t>
            </a:r>
            <a:r>
              <a:rPr lang="en-US" dirty="0"/>
              <a:t>Perfect Tense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915400" cy="4800600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id-ID" b="1" i="1" dirty="0" smtClean="0">
                <a:solidFill>
                  <a:srgbClr val="FF0000"/>
                </a:solidFill>
              </a:rPr>
              <a:t>Has/ have + been + V3</a:t>
            </a:r>
            <a:endParaRPr lang="en-US" b="1" i="1" dirty="0" smtClean="0">
              <a:solidFill>
                <a:srgbClr val="FF0000"/>
              </a:solidFill>
            </a:endParaRPr>
          </a:p>
          <a:p>
            <a:pPr marL="82296" indent="0">
              <a:buNone/>
            </a:pPr>
            <a:endParaRPr lang="id-ID" b="1" i="1" dirty="0" smtClean="0">
              <a:solidFill>
                <a:srgbClr val="FF0000"/>
              </a:solidFill>
            </a:endParaRPr>
          </a:p>
          <a:p>
            <a:pPr marL="82296" indent="0">
              <a:buNone/>
            </a:pPr>
            <a:r>
              <a:rPr lang="en-US" dirty="0" smtClean="0"/>
              <a:t>Active: </a:t>
            </a:r>
            <a:r>
              <a:rPr lang="id-ID" u="sng" dirty="0" smtClean="0"/>
              <a:t>she</a:t>
            </a:r>
            <a:r>
              <a:rPr lang="id-ID" dirty="0" smtClean="0"/>
              <a:t> </a:t>
            </a:r>
            <a:r>
              <a:rPr lang="id-ID" u="sng" dirty="0" smtClean="0"/>
              <a:t>has</a:t>
            </a:r>
            <a:r>
              <a:rPr lang="id-ID" dirty="0" smtClean="0"/>
              <a:t> already </a:t>
            </a:r>
            <a:r>
              <a:rPr lang="en-US" u="sng" dirty="0" smtClean="0"/>
              <a:t>turned </a:t>
            </a:r>
            <a:r>
              <a:rPr lang="id-ID" u="sng" dirty="0" smtClean="0"/>
              <a:t>on</a:t>
            </a:r>
            <a:r>
              <a:rPr lang="id-ID" dirty="0" smtClean="0"/>
              <a:t> </a:t>
            </a:r>
            <a:r>
              <a:rPr lang="en-US" dirty="0" smtClean="0"/>
              <a:t>	</a:t>
            </a:r>
            <a:r>
              <a:rPr lang="id-ID" u="sng" dirty="0" smtClean="0"/>
              <a:t>the lamps</a:t>
            </a:r>
            <a:endParaRPr lang="en-US" u="sng" dirty="0" smtClean="0"/>
          </a:p>
          <a:p>
            <a:pPr marL="82296" indent="0">
              <a:buNone/>
            </a:pPr>
            <a:r>
              <a:rPr lang="en-US" dirty="0" smtClean="0"/>
              <a:t>	subject		     verb3		object</a:t>
            </a:r>
          </a:p>
          <a:p>
            <a:pPr marL="82296" indent="0">
              <a:buNone/>
            </a:pPr>
            <a:endParaRPr lang="id-ID" dirty="0" smtClean="0"/>
          </a:p>
          <a:p>
            <a:pPr marL="82296" indent="0">
              <a:buNone/>
            </a:pPr>
            <a:r>
              <a:rPr lang="en-US" dirty="0" smtClean="0"/>
              <a:t>Passive</a:t>
            </a:r>
            <a:r>
              <a:rPr lang="id-ID" dirty="0" smtClean="0"/>
              <a:t>: </a:t>
            </a:r>
            <a:r>
              <a:rPr lang="id-ID" u="sng" dirty="0" smtClean="0"/>
              <a:t>the lamps</a:t>
            </a:r>
            <a:r>
              <a:rPr lang="id-ID" dirty="0" smtClean="0"/>
              <a:t> </a:t>
            </a:r>
            <a:r>
              <a:rPr lang="id-ID" u="sng" dirty="0" smtClean="0"/>
              <a:t>have</a:t>
            </a:r>
            <a:r>
              <a:rPr lang="id-ID" dirty="0" smtClean="0"/>
              <a:t> </a:t>
            </a:r>
            <a:r>
              <a:rPr lang="id-ID" b="1" dirty="0" smtClean="0">
                <a:solidFill>
                  <a:srgbClr val="FF0000"/>
                </a:solidFill>
              </a:rPr>
              <a:t>been</a:t>
            </a:r>
            <a:r>
              <a:rPr lang="id-ID" dirty="0" smtClean="0"/>
              <a:t> already </a:t>
            </a:r>
            <a:r>
              <a:rPr lang="id-ID" u="sng" dirty="0" smtClean="0"/>
              <a:t>turned on</a:t>
            </a:r>
            <a:r>
              <a:rPr lang="id-ID" dirty="0" smtClean="0"/>
              <a:t> 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	     subject					 verb3</a:t>
            </a:r>
          </a:p>
          <a:p>
            <a:pPr marL="82296" indent="0">
              <a:buNone/>
            </a:pPr>
            <a:r>
              <a:rPr lang="id-ID" u="sng" dirty="0" smtClean="0"/>
              <a:t>byher</a:t>
            </a:r>
          </a:p>
          <a:p>
            <a:pPr marL="82296" indent="0">
              <a:buNone/>
            </a:pPr>
            <a:r>
              <a:rPr lang="en-US" dirty="0" smtClean="0"/>
              <a:t>object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850352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Passive in </a:t>
            </a:r>
            <a:r>
              <a:rPr lang="id-ID" dirty="0" smtClean="0"/>
              <a:t>Simple </a:t>
            </a:r>
            <a:r>
              <a:rPr lang="id-ID" dirty="0"/>
              <a:t>Past tense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id-ID" b="1" i="1" dirty="0" smtClean="0">
                <a:solidFill>
                  <a:srgbClr val="FF0000"/>
                </a:solidFill>
              </a:rPr>
              <a:t>To be (was/were) + v3</a:t>
            </a:r>
            <a:endParaRPr lang="en-US" b="1" i="1" dirty="0" smtClean="0">
              <a:solidFill>
                <a:srgbClr val="FF0000"/>
              </a:solidFill>
            </a:endParaRPr>
          </a:p>
          <a:p>
            <a:pPr marL="82296" indent="0">
              <a:buNone/>
            </a:pPr>
            <a:endParaRPr lang="id-ID" b="1" i="1" dirty="0" smtClean="0">
              <a:solidFill>
                <a:srgbClr val="FF0000"/>
              </a:solidFill>
            </a:endParaRPr>
          </a:p>
          <a:p>
            <a:pPr marL="82296" indent="0">
              <a:buNone/>
            </a:pPr>
            <a:r>
              <a:rPr lang="en-US" dirty="0" smtClean="0"/>
              <a:t>Active: </a:t>
            </a:r>
            <a:r>
              <a:rPr lang="id-ID" u="sng" dirty="0" smtClean="0"/>
              <a:t>The cat</a:t>
            </a:r>
            <a:r>
              <a:rPr lang="id-ID" dirty="0" smtClean="0"/>
              <a:t> </a:t>
            </a:r>
            <a:r>
              <a:rPr lang="id-ID" u="sng" dirty="0" smtClean="0"/>
              <a:t>ate</a:t>
            </a:r>
            <a:r>
              <a:rPr lang="en-US" dirty="0" smtClean="0"/>
              <a:t>	</a:t>
            </a:r>
            <a:r>
              <a:rPr lang="id-ID" dirty="0" smtClean="0"/>
              <a:t> </a:t>
            </a:r>
            <a:r>
              <a:rPr lang="id-ID" u="sng" dirty="0" smtClean="0"/>
              <a:t>my fish</a:t>
            </a:r>
            <a:r>
              <a:rPr lang="id-ID" dirty="0" smtClean="0"/>
              <a:t> last night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	subject	V2	object</a:t>
            </a:r>
          </a:p>
          <a:p>
            <a:pPr marL="82296" indent="0">
              <a:buNone/>
            </a:pPr>
            <a:endParaRPr lang="id-ID" dirty="0" smtClean="0"/>
          </a:p>
          <a:p>
            <a:pPr marL="82296" indent="0">
              <a:buNone/>
            </a:pPr>
            <a:r>
              <a:rPr lang="en-US" dirty="0" smtClean="0"/>
              <a:t>Passive: </a:t>
            </a:r>
            <a:r>
              <a:rPr lang="id-ID" u="sng" dirty="0" smtClean="0"/>
              <a:t>my fish</a:t>
            </a:r>
            <a:r>
              <a:rPr lang="id-ID" dirty="0" smtClean="0"/>
              <a:t> </a:t>
            </a:r>
            <a:r>
              <a:rPr lang="id-ID" b="1" dirty="0" smtClean="0">
                <a:solidFill>
                  <a:srgbClr val="FF0000"/>
                </a:solidFill>
              </a:rPr>
              <a:t>was</a:t>
            </a:r>
            <a:r>
              <a:rPr lang="id-ID" dirty="0" smtClean="0"/>
              <a:t> </a:t>
            </a:r>
            <a:r>
              <a:rPr lang="id-ID" u="sng" dirty="0" smtClean="0"/>
              <a:t>eaten</a:t>
            </a:r>
            <a:r>
              <a:rPr lang="id-ID" dirty="0" smtClean="0"/>
              <a:t> </a:t>
            </a:r>
            <a:r>
              <a:rPr lang="en-US" dirty="0" smtClean="0"/>
              <a:t>	</a:t>
            </a:r>
            <a:r>
              <a:rPr lang="id-ID" u="sng" dirty="0" smtClean="0"/>
              <a:t>by it</a:t>
            </a:r>
            <a:r>
              <a:rPr lang="id-ID" dirty="0" smtClean="0"/>
              <a:t> last night</a:t>
            </a:r>
          </a:p>
          <a:p>
            <a:pPr marL="82296" indent="0">
              <a:buNone/>
            </a:pPr>
            <a:r>
              <a:rPr lang="en-US" dirty="0" smtClean="0"/>
              <a:t>	 subject		v3	 object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1279285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FUTURE TENSE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476488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b="1" i="1" dirty="0" smtClean="0">
                <a:solidFill>
                  <a:srgbClr val="FF0000"/>
                </a:solidFill>
              </a:rPr>
              <a:t>Auxiliary (will/shall) + be +V3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Active: </a:t>
            </a:r>
            <a:r>
              <a:rPr lang="en-US" u="sng" dirty="0" smtClean="0"/>
              <a:t>my nieces</a:t>
            </a:r>
            <a:r>
              <a:rPr lang="en-US" dirty="0" smtClean="0"/>
              <a:t> will </a:t>
            </a:r>
            <a:r>
              <a:rPr lang="en-US" u="sng" dirty="0" smtClean="0"/>
              <a:t>catch</a:t>
            </a:r>
            <a:r>
              <a:rPr lang="en-US" dirty="0" smtClean="0"/>
              <a:t>  </a:t>
            </a:r>
            <a:r>
              <a:rPr lang="en-US" u="sng" dirty="0" smtClean="0"/>
              <a:t>the dragon fly</a:t>
            </a:r>
          </a:p>
          <a:p>
            <a:pPr>
              <a:buNone/>
            </a:pPr>
            <a:r>
              <a:rPr lang="en-US" dirty="0" smtClean="0"/>
              <a:t>		subject		verb1	object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Passive: </a:t>
            </a:r>
            <a:r>
              <a:rPr lang="en-US" u="sng" dirty="0" smtClean="0"/>
              <a:t>the dragon fly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will be </a:t>
            </a:r>
            <a:r>
              <a:rPr lang="en-US" u="sng" dirty="0" err="1" smtClean="0"/>
              <a:t>catched</a:t>
            </a:r>
            <a:r>
              <a:rPr lang="en-US" dirty="0" smtClean="0"/>
              <a:t>   </a:t>
            </a:r>
            <a:r>
              <a:rPr lang="en-US" u="sng" dirty="0" smtClean="0"/>
              <a:t>by them</a:t>
            </a:r>
          </a:p>
          <a:p>
            <a:pPr>
              <a:buNone/>
            </a:pPr>
            <a:r>
              <a:rPr lang="en-US" dirty="0" smtClean="0"/>
              <a:t>			 subject 		    verb3 	    object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Passive in Modal 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8933688" cy="4800600"/>
          </a:xfrm>
        </p:spPr>
        <p:txBody>
          <a:bodyPr/>
          <a:lstStyle/>
          <a:p>
            <a:pPr>
              <a:buNone/>
            </a:pPr>
            <a:r>
              <a:rPr lang="en-US" b="1" i="1" dirty="0" smtClean="0">
                <a:solidFill>
                  <a:srgbClr val="FF0000"/>
                </a:solidFill>
              </a:rPr>
              <a:t>Modal (can/ may/ must/ will/ etc) be + V3</a:t>
            </a:r>
          </a:p>
          <a:p>
            <a:pPr>
              <a:buNone/>
            </a:pPr>
            <a:endParaRPr lang="en-US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/>
              <a:t>Active: </a:t>
            </a:r>
            <a:r>
              <a:rPr lang="en-US" u="sng" dirty="0" smtClean="0"/>
              <a:t>They</a:t>
            </a:r>
            <a:r>
              <a:rPr lang="en-US" dirty="0" smtClean="0"/>
              <a:t> 	</a:t>
            </a:r>
            <a:r>
              <a:rPr lang="en-US" u="sng" dirty="0" smtClean="0"/>
              <a:t>can</a:t>
            </a:r>
            <a:r>
              <a:rPr lang="en-US" dirty="0" smtClean="0"/>
              <a:t>   	   </a:t>
            </a:r>
            <a:r>
              <a:rPr lang="en-US" u="sng" dirty="0" smtClean="0"/>
              <a:t>do</a:t>
            </a:r>
            <a:r>
              <a:rPr lang="en-US" dirty="0" smtClean="0"/>
              <a:t> 		</a:t>
            </a:r>
            <a:r>
              <a:rPr lang="en-US" u="sng" dirty="0" smtClean="0"/>
              <a:t>their homework</a:t>
            </a:r>
          </a:p>
          <a:p>
            <a:pPr>
              <a:buNone/>
            </a:pPr>
            <a:r>
              <a:rPr lang="en-US" dirty="0" smtClean="0"/>
              <a:t>		subject	modal   V1			object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Passive: </a:t>
            </a:r>
            <a:r>
              <a:rPr lang="en-US" u="sng" dirty="0" smtClean="0"/>
              <a:t>their homework</a:t>
            </a:r>
            <a:r>
              <a:rPr lang="en-US" dirty="0" smtClean="0"/>
              <a:t>  </a:t>
            </a:r>
            <a:r>
              <a:rPr lang="en-US" u="sng" dirty="0" smtClean="0"/>
              <a:t>can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be</a:t>
            </a:r>
            <a:r>
              <a:rPr lang="en-US" dirty="0" smtClean="0"/>
              <a:t> </a:t>
            </a:r>
            <a:r>
              <a:rPr lang="en-US" u="sng" dirty="0" smtClean="0"/>
              <a:t>done</a:t>
            </a:r>
            <a:r>
              <a:rPr lang="en-US" dirty="0" smtClean="0"/>
              <a:t>   </a:t>
            </a:r>
            <a:r>
              <a:rPr lang="en-US" u="sng" dirty="0" smtClean="0"/>
              <a:t>by them</a:t>
            </a:r>
          </a:p>
          <a:p>
            <a:pPr>
              <a:buNone/>
            </a:pPr>
            <a:r>
              <a:rPr lang="en-US" dirty="0" smtClean="0"/>
              <a:t>			subject	     modal      V3	     object</a:t>
            </a:r>
            <a:endParaRPr lang="en-US" u="sng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100</TotalTime>
  <Words>188</Words>
  <Application>Microsoft Office PowerPoint</Application>
  <PresentationFormat>On-screen Show (4:3)</PresentationFormat>
  <Paragraphs>83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Default Theme</vt:lpstr>
      <vt:lpstr> PASSSIVE SENTENCE</vt:lpstr>
      <vt:lpstr>Definition…………</vt:lpstr>
      <vt:lpstr>Slide 3</vt:lpstr>
      <vt:lpstr>Passive in Simple Present tense </vt:lpstr>
      <vt:lpstr>Passive in Present Continuos Tense</vt:lpstr>
      <vt:lpstr>Passive in Present Perfect Tense</vt:lpstr>
      <vt:lpstr>Passive in Simple Past tense</vt:lpstr>
      <vt:lpstr>FUTURE TENSE</vt:lpstr>
      <vt:lpstr>Passive in Modal ……..</vt:lpstr>
      <vt:lpstr>Rewrite the sentences in passive voice. 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PASSSIVE SENTENCE</dc:title>
  <dc:creator>Windows User</dc:creator>
  <cp:lastModifiedBy>Lastri</cp:lastModifiedBy>
  <cp:revision>56</cp:revision>
  <dcterms:created xsi:type="dcterms:W3CDTF">2017-12-19T22:20:45Z</dcterms:created>
  <dcterms:modified xsi:type="dcterms:W3CDTF">2020-07-09T01:39:31Z</dcterms:modified>
</cp:coreProperties>
</file>