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CAB8-C395-441D-A55F-F7E8EB107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451F8-46C3-4A25-84C4-ACD44A228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0CB7F-04A2-4FB7-B577-59E60430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68DDB-86FC-4659-B22E-55C9A87E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77B8-50F5-446F-A911-65705998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385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0A0F-D3EA-4711-BE0C-F8B35428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77C86-07F9-44DC-8754-E2DB995B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66FA-21DE-45BE-922C-9A2D7823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155F2-2B9B-4EAC-9600-DB509184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D110F-3850-46B5-86FE-4284DAF9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748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6F16E-D4BD-4DE4-B20A-FC4C97AB9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3E46F-8789-49F9-9320-12014E684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C6F1-7DEF-4B5B-A12D-3D2C5D1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9BD03-DE76-45DC-998B-8914A5E8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5F0F-6E33-42B0-9108-B5AEC566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70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EEAE-BB24-4671-9637-539159BA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642D-1528-4F8F-AF63-31935E70B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BC036-356D-44B9-B8E2-20357946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B6DA-3B55-4A09-906E-9674D769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E4A00-1879-4387-98D0-9A5E3B8F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567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1E94-6B35-4CC0-80F4-EDDD4A03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A6AFC-285E-4921-9F60-EAC42584F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70A9-2130-4441-90AD-A8265974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8B4F-F3B9-404A-84EC-10CD0497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0D95-3AA4-46D8-83DA-A0F67600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41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B6EC-3DF8-40A9-89FF-40D3C0E5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35AEC-12FD-4B13-B950-2D399BB99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2C38A9-5A7A-4E16-8A7D-1E4910854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16B3-BFD5-4733-A686-A49A5268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C74CA-E2FE-4338-83EE-E047E4E9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FA9C6-2919-4949-9B0A-B88912A5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03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92D0-25CB-4034-8069-DC7FD8C0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64C01-B560-45D8-B066-EC9EBB230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01D2B-BF6C-44D5-AB6C-BBF9DFC15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9A7C7-0FBE-450C-BF14-69A03E3DA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735D2-8F70-4D4B-BD66-AC6B04207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C3DBD-34D7-4644-8780-1D6598EC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C3641-6B37-4778-BA51-91111FCC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CC1EC-6290-4A6B-B85D-4E57AE35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15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8D63D-76BB-4433-B6B2-5FC0B2BC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36AAF-93A5-4A19-8F1B-1AFB7361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0EAC-C7C3-4136-95EE-1DEC78D8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30274-7153-4513-BC85-7AFDAF8C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04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90B2D-18F3-4E3E-A060-D5751756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E89FD-309A-44AB-AE4F-EF8135C08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092BC-C704-4BB9-AF82-25C7C899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112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9D30C-DDF2-4571-84D9-D74DE1D2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1223-3E50-404E-B3E3-AF51C914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8994B-96C3-478E-BC98-CD7E6819B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2120D-478C-4F63-B24C-2BFEC4CB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906F1-7D49-4930-883F-48645EAE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B06F7-26D6-407D-A80A-68B38E13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83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E190-A1C1-4B5D-AAAA-AC732458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B3AA4-1CD6-4E13-9E47-73E07A80C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32896-45A0-46AF-92CA-5D3E35E60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CD461E-E84F-4EBB-942B-00EACB18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ED820-B7E4-4E24-995F-648130554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4B3F0-1160-46CF-AE29-49182A7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78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FCF81A-1BA8-40FD-A579-67645DC5E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13658-E228-4437-83A0-C6E3449C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F5499-1D56-4945-B859-7D6587C00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339C-5486-4A67-8B2A-ECC6346BF1D0}" type="datetimeFigureOut">
              <a:rPr lang="en-ID" smtClean="0"/>
              <a:t>14/03/2025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534DB-F603-4F81-8328-A02D74049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16A30-C435-4F84-8945-7C0E04A87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D616-AA50-497E-9474-038C876822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4E94-C946-4F74-8340-1AE0FD5C06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978-7AE8-41C3-9DF5-83C0C49682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F826C-D35B-4EC5-94BD-3F63B18A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4" y="0"/>
            <a:ext cx="12021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CD2D-17C8-47A5-BC96-2095985F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2129-2FEC-4E27-925E-6070F8E01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22F0F-731D-4D06-A9A9-DE46752E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8"/>
            <a:ext cx="12192000" cy="68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ACDF-EEB3-44C9-9763-9680FD01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040B5-4C4D-4F78-812F-DB61AAE2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6EF42-E9B8-492A-B8BB-E1170D9A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" y="0"/>
            <a:ext cx="1216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2209-47E7-49D5-A0AF-0CC2783A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FF4B-2D6B-4E36-ABC0-0DBE63D4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98337-AD6B-4DF1-B0F0-11EC0771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25"/>
            <a:ext cx="12192000" cy="68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0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957C-3152-4CF3-B1DB-778C4A3D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4C7DD-3219-4486-A308-66226FCA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45855-C6FD-41A3-B981-90A831ED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0"/>
            <a:ext cx="12192000" cy="68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2286-111C-45C0-93E1-DE6F7BBB9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08C5-701A-4B0B-81B0-EA6F1AF2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19401-4A3F-4896-B618-1BC95B94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3"/>
            <a:ext cx="12192000" cy="68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4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317C-9B9E-4040-9884-846A43C8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C695-4676-4ABF-9709-C77220FA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9ED16-7F79-4FC8-B44E-6E10385F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FE57-D3C4-4DF5-8E05-28192BE0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4450-EB6D-4D3C-816F-32D428A52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AC961-1611-429E-9CC0-4FB45FCE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" y="0"/>
            <a:ext cx="12172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0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F28D-33D1-48EC-9625-2FD35BCD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3E71-B586-4B43-852E-9B99C2C3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8DB6-FCBB-4A4C-B314-E45EA936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"/>
            <a:ext cx="12192000" cy="68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4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Estian</dc:creator>
  <cp:lastModifiedBy>Randy Estian</cp:lastModifiedBy>
  <cp:revision>1</cp:revision>
  <dcterms:created xsi:type="dcterms:W3CDTF">2025-03-14T08:33:34Z</dcterms:created>
  <dcterms:modified xsi:type="dcterms:W3CDTF">2025-03-14T08:33:45Z</dcterms:modified>
</cp:coreProperties>
</file>