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51" r:id="rId3"/>
    <p:sldId id="352" r:id="rId4"/>
    <p:sldId id="332" r:id="rId5"/>
    <p:sldId id="348" r:id="rId6"/>
    <p:sldId id="346" r:id="rId7"/>
    <p:sldId id="347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97" autoAdjust="0"/>
    <p:restoredTop sz="94580" autoAdjust="0"/>
  </p:normalViewPr>
  <p:slideViewPr>
    <p:cSldViewPr>
      <p:cViewPr>
        <p:scale>
          <a:sx n="66" d="100"/>
          <a:sy n="66" d="100"/>
        </p:scale>
        <p:origin x="1392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PERLINDUNGAN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ETIKA BISNIS DALAM PERLINDUNGAN KONSUMEN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272808" cy="5018112"/>
          </a:xfrm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Pengertian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Etika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Bisnis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Etika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bisnis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Prinsip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moral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nilai-nilai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perilaku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Berkaitan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kejujuran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keadilan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menjalankan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aktivitas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22643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7200800" cy="501811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Pentingnya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Etika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Bisnis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Membangun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Reputasi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➤ </a:t>
            </a:r>
            <a:r>
              <a:rPr lang="en-US" dirty="0" err="1">
                <a:solidFill>
                  <a:schemeClr val="tx1"/>
                </a:solidFill>
              </a:rPr>
              <a:t>Etika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membentuk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citra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positif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Mendorong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Persaingan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Sehat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➤ </a:t>
            </a:r>
            <a:r>
              <a:rPr lang="en-US" dirty="0" err="1">
                <a:solidFill>
                  <a:schemeClr val="tx1"/>
                </a:solidFill>
              </a:rPr>
              <a:t>Praktik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adil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produk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Meningkatkan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Loyalitas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➤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cenderung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perusahaan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transparan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jujur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sv-SE" dirty="0" smtClean="0">
                <a:solidFill>
                  <a:schemeClr val="tx1"/>
                </a:solidFill>
              </a:rPr>
              <a:t>Menghindari </a:t>
            </a:r>
            <a:r>
              <a:rPr lang="sv-SE" dirty="0">
                <a:solidFill>
                  <a:schemeClr val="tx1"/>
                </a:solidFill>
              </a:rPr>
              <a:t>Sanksi Hukum dan Sosial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➤ Etika yang dilanggar dapat berujung pada tuntutan hukum.</a:t>
            </a:r>
          </a:p>
          <a:p>
            <a:pPr marL="514350" indent="-514350" algn="l">
              <a:buAutoNum type="arabicPeriod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50375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b="1" dirty="0" err="1" smtClean="0">
                <a:solidFill>
                  <a:schemeClr val="tx1"/>
                </a:solidFill>
              </a:rPr>
              <a:t>Nilai-nilai</a:t>
            </a:r>
            <a:r>
              <a:rPr lang="en-US" sz="9600" b="1" dirty="0" smtClean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Etika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dalam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 smtClean="0">
                <a:solidFill>
                  <a:schemeClr val="tx1"/>
                </a:solidFill>
              </a:rPr>
              <a:t>Bisnis</a:t>
            </a:r>
            <a:endParaRPr lang="en-US" sz="9600" b="1" dirty="0" smtClean="0">
              <a:solidFill>
                <a:schemeClr val="tx1"/>
              </a:solidFill>
            </a:endParaRP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marL="465138" indent="-465138" algn="l">
              <a:buAutoNum type="arabicPeriod"/>
            </a:pPr>
            <a:r>
              <a:rPr lang="en-US" sz="9600" dirty="0" err="1" smtClean="0">
                <a:solidFill>
                  <a:schemeClr val="tx1"/>
                </a:solidFill>
              </a:rPr>
              <a:t>Kejujuran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menyampaikan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informasi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produk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465138" indent="-465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Keadilan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menetapkan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harga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layanan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465138" indent="-465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Tanggung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jawab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terhadap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produk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layanan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 smtClean="0">
                <a:solidFill>
                  <a:schemeClr val="tx1"/>
                </a:solidFill>
              </a:rPr>
              <a:t>ditawarkan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465138" indent="-465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Kepedulian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terhadap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kesejahteraan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konsumen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465138" indent="-465138" algn="l">
              <a:buFont typeface="Arial" pitchFamily="34" charset="0"/>
              <a:buAutoNum type="arabicPeriod"/>
            </a:pPr>
            <a:r>
              <a:rPr lang="it-IT" sz="9600" dirty="0">
                <a:solidFill>
                  <a:schemeClr val="tx1"/>
                </a:solidFill>
              </a:rPr>
              <a:t>Transparansi dalam komunikasi dan promosi</a:t>
            </a:r>
          </a:p>
          <a:p>
            <a:pPr algn="l"/>
            <a:endParaRPr lang="en-US" sz="9600" b="1" dirty="0">
              <a:solidFill>
                <a:schemeClr val="tx1"/>
              </a:solidFill>
            </a:endParaRPr>
          </a:p>
          <a:p>
            <a:pPr algn="just"/>
            <a:endParaRPr lang="en-US" sz="9600" b="1" dirty="0">
              <a:solidFill>
                <a:schemeClr val="tx1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7160840" cy="5018112"/>
          </a:xfrm>
        </p:spPr>
        <p:txBody>
          <a:bodyPr>
            <a:normAutofit lnSpcReduction="10000"/>
          </a:bodyPr>
          <a:lstStyle/>
          <a:p>
            <a:pPr algn="l"/>
            <a:r>
              <a:rPr lang="sv-SE" b="1" dirty="0">
                <a:solidFill>
                  <a:schemeClr val="tx1"/>
                </a:solidFill>
              </a:rPr>
              <a:t>Dampak Pelanggaran Etika terhadap </a:t>
            </a:r>
            <a:r>
              <a:rPr lang="sv-SE" b="1" dirty="0" smtClean="0">
                <a:solidFill>
                  <a:schemeClr val="tx1"/>
                </a:solidFill>
              </a:rPr>
              <a:t>Konsumen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Kehilangan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Kepercayaan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usaha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Materiil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akibat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sesuai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Gangguan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Keselamatan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berbahaya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Terkekangnya Hak Konsumen untuk mendapatkan informasi, memilih, dan mengadukan keluhan</a:t>
            </a:r>
          </a:p>
          <a:p>
            <a:pPr marL="514350" indent="-514350" algn="l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8853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7272808" cy="5760640"/>
          </a:xfrm>
        </p:spPr>
        <p:txBody>
          <a:bodyPr>
            <a:normAutofit/>
          </a:bodyPr>
          <a:lstStyle/>
          <a:p>
            <a:pPr algn="just"/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sv-SE" b="1" dirty="0">
                <a:solidFill>
                  <a:schemeClr val="tx1"/>
                </a:solidFill>
              </a:rPr>
              <a:t>Peran Etika dalam Perlindungan </a:t>
            </a:r>
            <a:r>
              <a:rPr lang="sv-SE" b="1" dirty="0" smtClean="0">
                <a:solidFill>
                  <a:schemeClr val="tx1"/>
                </a:solidFill>
              </a:rPr>
              <a:t>Konsumen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penguat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norma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nb-NO" dirty="0">
                <a:solidFill>
                  <a:schemeClr val="tx1"/>
                </a:solidFill>
              </a:rPr>
              <a:t>Mendorong tanggung jawab sosial </a:t>
            </a:r>
            <a:r>
              <a:rPr lang="nb-NO" dirty="0" smtClean="0">
                <a:solidFill>
                  <a:schemeClr val="tx1"/>
                </a:solidFill>
              </a:rPr>
              <a:t>perusahaan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Memmbangun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budaya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sehat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adil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nl-NL" dirty="0" smtClean="0"/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272808" cy="5256584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Norma-Norma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Etika</a:t>
            </a:r>
            <a:r>
              <a:rPr lang="en-US" dirty="0">
                <a:solidFill>
                  <a:schemeClr val="tx1"/>
                </a:solidFill>
              </a:rPr>
              <a:t> :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moralitas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berbisnis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 : </a:t>
            </a:r>
            <a:r>
              <a:rPr lang="es-ES" dirty="0" err="1">
                <a:solidFill>
                  <a:schemeClr val="tx1"/>
                </a:solidFill>
              </a:rPr>
              <a:t>Berdasarkan</a:t>
            </a:r>
            <a:r>
              <a:rPr lang="es-ES" dirty="0">
                <a:solidFill>
                  <a:schemeClr val="tx1"/>
                </a:solidFill>
              </a:rPr>
              <a:t> UU </a:t>
            </a:r>
            <a:r>
              <a:rPr lang="es-ES" dirty="0" err="1">
                <a:solidFill>
                  <a:schemeClr val="tx1"/>
                </a:solidFill>
              </a:rPr>
              <a:t>Perlindungan</a:t>
            </a:r>
            <a:r>
              <a:rPr lang="es-ES" dirty="0">
                <a:solidFill>
                  <a:schemeClr val="tx1"/>
                </a:solidFill>
              </a:rPr>
              <a:t> </a:t>
            </a:r>
            <a:r>
              <a:rPr lang="es-ES" dirty="0" err="1">
                <a:solidFill>
                  <a:schemeClr val="tx1"/>
                </a:solidFill>
              </a:rPr>
              <a:t>Konsumen</a:t>
            </a:r>
            <a:r>
              <a:rPr lang="es-ES" dirty="0">
                <a:solidFill>
                  <a:schemeClr val="tx1"/>
                </a:solidFill>
              </a:rPr>
              <a:t> (UU No. 8 </a:t>
            </a:r>
            <a:r>
              <a:rPr lang="es-ES" dirty="0" err="1">
                <a:solidFill>
                  <a:schemeClr val="tx1"/>
                </a:solidFill>
              </a:rPr>
              <a:t>Tahun</a:t>
            </a:r>
            <a:r>
              <a:rPr lang="es-ES" dirty="0">
                <a:solidFill>
                  <a:schemeClr val="tx1"/>
                </a:solidFill>
              </a:rPr>
              <a:t> 1999</a:t>
            </a:r>
            <a:r>
              <a:rPr lang="es-E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Sosial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Adat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istiadat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nilai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menentukan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Norma </a:t>
            </a:r>
            <a:r>
              <a:rPr lang="en-US" dirty="0" err="1" smtClean="0">
                <a:solidFill>
                  <a:schemeClr val="tx1"/>
                </a:solidFill>
              </a:rPr>
              <a:t>Keagamaan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ajaran</a:t>
            </a:r>
            <a:r>
              <a:rPr lang="en-US" dirty="0">
                <a:solidFill>
                  <a:schemeClr val="tx1"/>
                </a:solidFill>
              </a:rPr>
              <a:t> agama yang </a:t>
            </a:r>
            <a:r>
              <a:rPr lang="en-US" dirty="0" err="1">
                <a:solidFill>
                  <a:schemeClr val="tx1"/>
                </a:solidFill>
              </a:rPr>
              <a:t>menjunjung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kejujuran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endParaRPr lang="sv-SE" dirty="0" smtClean="0"/>
          </a:p>
          <a:p>
            <a:pPr algn="l"/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049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7091</TotalTime>
  <Words>201</Words>
  <Application>Microsoft Office PowerPoint</Application>
  <PresentationFormat>On-screen Show (4:3)</PresentationFormat>
  <Paragraphs>61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614</cp:revision>
  <cp:lastPrinted>2017-08-29T02:54:51Z</cp:lastPrinted>
  <dcterms:created xsi:type="dcterms:W3CDTF">2010-04-18T12:06:30Z</dcterms:created>
  <dcterms:modified xsi:type="dcterms:W3CDTF">2025-04-22T20:49:39Z</dcterms:modified>
</cp:coreProperties>
</file>