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89" r:id="rId3"/>
    <p:sldId id="292" r:id="rId4"/>
    <p:sldId id="290" r:id="rId5"/>
    <p:sldId id="291" r:id="rId6"/>
    <p:sldId id="275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598935-B52F-48AA-8D4D-7B8B909BAD2C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CA4D35-E790-4FBD-8DE9-4CD628AAA8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89386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734A928-C75A-4328-977D-A6309071D51A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7CE9B8E-4FD7-46DD-B6E9-BB3DE2DECB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4261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4016B-ECC4-4CEA-BBE2-DA6C4689E6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FC598-44F5-4C40-8A0F-7D5D56F5B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66A9C-367E-4709-8671-68E39B31A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240F0-6239-440B-B0BD-2BC2CF184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06109-6F25-429B-A6C5-A159D88DF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E7A61-3729-4232-B281-3FA9A40A2B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981C8-B8ED-4C72-98EC-39A9DC351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A5868-AB98-496E-8836-6670989B7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6F81C-E45B-42AD-944A-AF5D1F3EA0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9B8CC-0F9B-41F7-B670-574957BF2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7D360-05CB-41AB-8E2B-A8C39DB6A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D851B8-79EC-421E-8799-D4291EB2D5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4488"/>
            <a:ext cx="8786842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ke-10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SISTEM FILSAFAT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80621-D088-4B18-A074-DCEB17057ED7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357290" y="4929198"/>
            <a:ext cx="674415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Sila-sila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78896" y="230667"/>
            <a:ext cx="75793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Sila-sila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71604" y="1643050"/>
            <a:ext cx="5857916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Abstrak</a:t>
            </a:r>
            <a:endParaRPr lang="en-US" sz="4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Pribadi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Konkret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7158" y="1785926"/>
            <a:ext cx="81439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/>
              <a:t>Hakikat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abstrak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disebut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hakikat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jenis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atau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hakikat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umum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mengandung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unsur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sama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tetap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tidak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berubah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Hakikat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abstrak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sila-sila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Pancasila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menunjuk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kata</a:t>
            </a:r>
            <a:r>
              <a:rPr lang="en-US" sz="3200" b="1" dirty="0" smtClean="0"/>
              <a:t>: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ketuhanan</a:t>
            </a:r>
            <a:r>
              <a:rPr lang="en-US" sz="3200" b="1" dirty="0" smtClean="0"/>
              <a:t>,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kemanusiaan</a:t>
            </a:r>
            <a:r>
              <a:rPr lang="en-US" sz="3200" b="1" dirty="0" smtClean="0"/>
              <a:t>,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persatuan</a:t>
            </a:r>
            <a:r>
              <a:rPr lang="en-US" sz="3200" b="1" dirty="0" smtClean="0"/>
              <a:t>,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kerakyatan</a:t>
            </a:r>
            <a:r>
              <a:rPr lang="en-US" sz="3200" b="1" dirty="0" smtClean="0"/>
              <a:t>,  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 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keadilan</a:t>
            </a:r>
            <a:r>
              <a:rPr lang="en-US" sz="3200" b="1" dirty="0" smtClean="0"/>
              <a:t>. </a:t>
            </a:r>
            <a:endParaRPr lang="en-US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1714480" y="571480"/>
            <a:ext cx="55835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Abstrak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214810" y="500042"/>
            <a:ext cx="451758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Pribadi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285860"/>
            <a:ext cx="85011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Hakikat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pribadi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hakikat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memiliki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sifat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khusus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artinya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terikat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barang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sesuatu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Hakikat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pribadi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Pancasila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menunjuk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ciri-ciri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khusus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sila-sila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Pancasila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bangsa</a:t>
            </a:r>
            <a:r>
              <a:rPr lang="en-US" sz="2800" b="1" dirty="0" smtClean="0"/>
              <a:t> Indonesia, </a:t>
            </a:r>
            <a:r>
              <a:rPr lang="en-US" sz="2800" b="1" dirty="0" err="1" smtClean="0"/>
              <a:t>yaitu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istiadat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nilai-nilai</a:t>
            </a:r>
            <a:r>
              <a:rPr lang="en-US" sz="2800" b="1" dirty="0" smtClean="0"/>
              <a:t> agama,   </a:t>
            </a:r>
            <a:r>
              <a:rPr lang="en-US" sz="2800" b="1" dirty="0" err="1" smtClean="0"/>
              <a:t>nilai-nilai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kebudayaan</a:t>
            </a:r>
            <a:r>
              <a:rPr lang="en-US" sz="2800" b="1" dirty="0" smtClean="0"/>
              <a:t>,   </a:t>
            </a:r>
            <a:r>
              <a:rPr lang="en-US" sz="2800" b="1" dirty="0" err="1" smtClean="0"/>
              <a:t>sifat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karakter</a:t>
            </a:r>
            <a:r>
              <a:rPr lang="en-US" sz="2800" b="1" dirty="0" smtClean="0"/>
              <a:t>   yang </a:t>
            </a:r>
            <a:r>
              <a:rPr lang="en-US" sz="2800" b="1" dirty="0" err="1" smtClean="0"/>
              <a:t>melekat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bangsa</a:t>
            </a:r>
            <a:r>
              <a:rPr lang="en-US" sz="2800" b="1" dirty="0" smtClean="0"/>
              <a:t>   Indonesia   </a:t>
            </a:r>
            <a:r>
              <a:rPr lang="en-US" sz="2800" b="1" dirty="0" err="1" smtClean="0"/>
              <a:t>sehingga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membedakan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bangsa</a:t>
            </a:r>
            <a:r>
              <a:rPr lang="en-US" sz="2800" b="1" dirty="0" smtClean="0"/>
              <a:t> Indonesia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bangsa</a:t>
            </a:r>
            <a:r>
              <a:rPr lang="en-US" sz="2800" b="1" dirty="0" smtClean="0"/>
              <a:t> yang lain </a:t>
            </a:r>
            <a:r>
              <a:rPr lang="en-US" sz="2800" b="1" dirty="0" err="1" smtClean="0"/>
              <a:t>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dunia</a:t>
            </a:r>
            <a:r>
              <a:rPr lang="en-US" sz="2800" b="1" dirty="0" smtClean="0"/>
              <a:t>. </a:t>
            </a:r>
            <a:endParaRPr lang="en-US" sz="2800" b="1" dirty="0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85720" y="444981"/>
            <a:ext cx="473559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Konkret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285860"/>
            <a:ext cx="85725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Hakikat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kongkrit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bersifat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nyata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sebagaimana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kenyataannya</a:t>
            </a:r>
            <a:r>
              <a:rPr lang="en-US" sz="2800" b="1" dirty="0" smtClean="0"/>
              <a:t>.   </a:t>
            </a:r>
            <a:r>
              <a:rPr lang="en-US" sz="2800" b="1" dirty="0" err="1" smtClean="0"/>
              <a:t>Hakikat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kongkrit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Pancasila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terletak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fungsi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Pancasila</a:t>
            </a:r>
            <a:r>
              <a:rPr lang="en-US" sz="2800" b="1" dirty="0" smtClean="0"/>
              <a:t>   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   </a:t>
            </a:r>
            <a:r>
              <a:rPr lang="en-US" sz="2800" b="1" dirty="0" err="1" smtClean="0"/>
              <a:t>dasar</a:t>
            </a:r>
            <a:r>
              <a:rPr lang="en-US" sz="2800" b="1" dirty="0" smtClean="0"/>
              <a:t>    </a:t>
            </a:r>
            <a:r>
              <a:rPr lang="en-US" sz="2800" b="1" dirty="0" err="1" smtClean="0"/>
              <a:t>filsafat</a:t>
            </a:r>
            <a:r>
              <a:rPr lang="en-US" sz="2800" b="1" dirty="0" smtClean="0"/>
              <a:t>    </a:t>
            </a:r>
            <a:r>
              <a:rPr lang="en-US" sz="2800" b="1" dirty="0" err="1" smtClean="0"/>
              <a:t>negara</a:t>
            </a:r>
            <a:r>
              <a:rPr lang="en-US" sz="2800" b="1" dirty="0" smtClean="0"/>
              <a:t>.   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realisasinya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Pancasila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pedoman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praktis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yaitu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wujud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pelaksanaan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praktis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kehidupan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negara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bangsa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negara</a:t>
            </a:r>
            <a:r>
              <a:rPr lang="en-US" sz="2800" b="1" dirty="0" smtClean="0"/>
              <a:t> Indonesia yang </a:t>
            </a:r>
            <a:r>
              <a:rPr lang="en-US" sz="2800" b="1" dirty="0" err="1" smtClean="0"/>
              <a:t>sesuai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kenyataan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sehari</a:t>
            </a:r>
            <a:r>
              <a:rPr lang="en-US" sz="2800" b="1" dirty="0" smtClean="0"/>
              <a:t>- </a:t>
            </a:r>
            <a:r>
              <a:rPr lang="en-US" sz="2800" b="1" dirty="0" err="1" smtClean="0"/>
              <a:t>hari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tempat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keadaan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waktu</a:t>
            </a:r>
            <a:r>
              <a:rPr lang="en-US" sz="2800" b="1" dirty="0" smtClean="0"/>
              <a:t>. </a:t>
            </a:r>
            <a:endParaRPr lang="en-US" sz="2800" b="1" dirty="0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3A355F-FDA1-4718-99D4-29E70D65B67F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202</Words>
  <Application>Microsoft Office PowerPoint</Application>
  <PresentationFormat>On-screen Show (4:3)</PresentationFormat>
  <Paragraphs>33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99</cp:revision>
  <dcterms:created xsi:type="dcterms:W3CDTF">2010-04-18T12:06:30Z</dcterms:created>
  <dcterms:modified xsi:type="dcterms:W3CDTF">2022-12-04T12:32:12Z</dcterms:modified>
</cp:coreProperties>
</file>