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4630400" cy="8229600"/>
  <p:notesSz cx="8229600" cy="14630400"/>
  <p:embeddedFontLst>
    <p:embeddedFont>
      <p:font typeface="Bitter Medium"/>
      <p:regular r:id="rId13"/>
    </p:embeddedFont>
    <p:embeddedFont>
      <p:font typeface="Bitter Medium"/>
      <p:regular r:id="rId14"/>
    </p:embeddedFont>
    <p:embeddedFont>
      <p:font typeface="Bitter Medium"/>
      <p:regular r:id="rId15"/>
    </p:embeddedFont>
    <p:embeddedFont>
      <p:font typeface="Bitter Medium"/>
      <p:regular r:id="rId16"/>
    </p:embeddedFont>
    <p:embeddedFont>
      <p:font typeface="Open Sans"/>
      <p:regular r:id="rId17"/>
    </p:embeddedFont>
    <p:embeddedFont>
      <p:font typeface="Open Sans"/>
      <p:regular r:id="rId18"/>
    </p:embeddedFont>
    <p:embeddedFont>
      <p:font typeface="Open Sans"/>
      <p:regular r:id="rId19"/>
    </p:embeddedFont>
    <p:embeddedFont>
      <p:font typeface="Open Sans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openxmlformats.org/officeDocument/2006/relationships/font" Target="fonts/font1.fntdata"/><Relationship Id="rId14" Type="http://schemas.openxmlformats.org/officeDocument/2006/relationships/font" Target="fonts/font2.fntdata"/><Relationship Id="rId15" Type="http://schemas.openxmlformats.org/officeDocument/2006/relationships/font" Target="fonts/font3.fntdata"/><Relationship Id="rId16" Type="http://schemas.openxmlformats.org/officeDocument/2006/relationships/font" Target="fonts/font4.fntdata"/><Relationship Id="rId17" Type="http://schemas.openxmlformats.org/officeDocument/2006/relationships/font" Target="fonts/font5.fntdata"/><Relationship Id="rId18" Type="http://schemas.openxmlformats.org/officeDocument/2006/relationships/font" Target="fonts/font6.fntdata"/><Relationship Id="rId19" Type="http://schemas.openxmlformats.org/officeDocument/2006/relationships/font" Target="fonts/font7.fntdata"/><Relationship Id="rId2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Manajemen Operasional dan SDM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Membahas cara mengelola operasional bisnis secara efektif dan mengoptimalkan peran sumber daya manusia (SDM) untuk mencapai tujuan organisasi.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FADE89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4848" y="5616654"/>
            <a:ext cx="11346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spc="-36" kern="0" dirty="0">
                <a:solidFill>
                  <a:srgbClr val="3C3838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RR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467112"/>
            <a:ext cx="245554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spc="-36" kern="0" dirty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oleh Rinde Riyana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9308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Definisi dan Lingkup Manajemen Operasional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50808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88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Perencanaan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375660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Menentukan strategi, tujuan, dan alokasi sumber daya untuk kegiatan operasional.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650808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88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Produksi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375660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Mengubah input menjadi output berupa barang atau jasa yang bernilai bagi pelanggan.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88518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5229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Pengendalian Kualitas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013371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Memastikan produk atau jasa memenuhi standar dan spesifikasi yang ditetapkan.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171867" y="5288518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406301" y="55229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Logistik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06301" y="6013371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Mengatur aliran bahan baku, produk jadi, dan distribusi ke pelanggan.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spc="-130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Perencanaan Strategis Operasional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87041" y="2314932"/>
            <a:ext cx="30480" cy="5309949"/>
          </a:xfrm>
          <a:prstGeom prst="roundRect">
            <a:avLst>
              <a:gd name="adj" fmla="val 303837"/>
            </a:avLst>
          </a:prstGeom>
          <a:solidFill>
            <a:srgbClr val="E2C8B5"/>
          </a:solidFill>
          <a:ln/>
        </p:spPr>
      </p:sp>
      <p:sp>
        <p:nvSpPr>
          <p:cNvPr id="5" name="Shape 2"/>
          <p:cNvSpPr/>
          <p:nvPr/>
        </p:nvSpPr>
        <p:spPr>
          <a:xfrm>
            <a:off x="1319808" y="2795707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E2C8B5"/>
          </a:solidFill>
          <a:ln/>
        </p:spPr>
      </p:sp>
      <p:sp>
        <p:nvSpPr>
          <p:cNvPr id="6" name="Shape 3"/>
          <p:cNvSpPr/>
          <p:nvPr/>
        </p:nvSpPr>
        <p:spPr>
          <a:xfrm>
            <a:off x="854273" y="256293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38582" y="2645569"/>
            <a:ext cx="127397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spc="-78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2314932" y="253531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spc="-65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Analisis Lingkungan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2314932" y="301204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Mengidentifikasi peluang dan tantangan di pasar serta kemampuan internal organisasi.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319808" y="4639151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E2C8B5"/>
          </a:solidFill>
          <a:ln/>
        </p:spPr>
      </p:sp>
      <p:sp>
        <p:nvSpPr>
          <p:cNvPr id="11" name="Shape 8"/>
          <p:cNvSpPr/>
          <p:nvPr/>
        </p:nvSpPr>
        <p:spPr>
          <a:xfrm>
            <a:off x="854273" y="440638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16198" y="4489013"/>
            <a:ext cx="172045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spc="-78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2314932" y="4378762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spc="-65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Penetapan Tujuan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2314932" y="4855488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Menerjemahkan visi dan misi perusahaan ke dalam sasaran operasional yang terukur.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319808" y="6482596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E2C8B5"/>
          </a:solidFill>
          <a:ln/>
        </p:spPr>
      </p:sp>
      <p:sp>
        <p:nvSpPr>
          <p:cNvPr id="16" name="Shape 13"/>
          <p:cNvSpPr/>
          <p:nvPr/>
        </p:nvSpPr>
        <p:spPr>
          <a:xfrm>
            <a:off x="854273" y="624982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12627" y="6332458"/>
            <a:ext cx="179308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spc="-78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2314932" y="622220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spc="-65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Alokasi Sumber Daya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2314932" y="669893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Mengatur komitmen dan penempatan sumber daya (manusia, finansial, teknologi) untuk mencapai tujuan.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92042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Manajemen Kualitas Produk dan Jasa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Standar Kualitas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Menetapkan spesifikasi dan kriteria kualitas yang harus dipenuhi produk atau jasa.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Kontrol Proses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Memantau dan mengendalikan setiap tahap produksi atau penyampaian jasa.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30824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Perbaikan Berkelanjutan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Melakukan evaluasi dan inovasi untuk meningkatkan kualitas secara terus-menerus.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0902" y="610433"/>
            <a:ext cx="7594997" cy="13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50" spc="-131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Peran Sumber Daya Manusia dalam Operasional</a:t>
            </a:r>
            <a:endParaRPr lang="en-US" sz="43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902" y="2325291"/>
            <a:ext cx="553164" cy="5531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60902" y="3099673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spc="-65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Kolaborasi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6260902" y="3578066"/>
            <a:ext cx="3631525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Koordinasi dan sinergi antardepartemen untuk mencapai tujuan bersama.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54" y="2325291"/>
            <a:ext cx="553164" cy="55316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4254" y="3099673"/>
            <a:ext cx="3460671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spc="-65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Pengembangan Kompetensi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10224254" y="3578066"/>
            <a:ext cx="3631644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Mengasah keterampilan dan pengetahuan karyawan melalui pelatihan dan mentoring.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902" y="5304115"/>
            <a:ext cx="553164" cy="5531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60902" y="607849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spc="-65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Motivasi Karyawan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6260902" y="6556891"/>
            <a:ext cx="3631525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Membangun semangat dan komitmen karyawan untuk mendukung kinerja operasional.</a:t>
            </a:r>
            <a:endParaRPr lang="en-US" sz="17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254" y="5304115"/>
            <a:ext cx="553164" cy="55316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4254" y="607849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spc="-65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Pemecahan Masalah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10224254" y="6556891"/>
            <a:ext cx="3631644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Mengembangkan kemampuan karyawan dalam mengidentifikasi dan mengatasi masalah.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6508" y="784622"/>
            <a:ext cx="7793712" cy="568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450"/>
              </a:lnSpc>
              <a:buNone/>
            </a:pPr>
            <a:r>
              <a:rPr lang="en-US" sz="3550" spc="-107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Pengembangan Kompetensi Karyawan</a:t>
            </a:r>
            <a:endParaRPr lang="en-US" sz="35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08" y="1625679"/>
            <a:ext cx="909280" cy="14548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18561" y="1807488"/>
            <a:ext cx="2302193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spc="-54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Identifikasi Kebutuhan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1818561" y="2200632"/>
            <a:ext cx="66889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spc="-29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Menilai gap kompetensi karyawan dan menetapkan prioritas pengembangan.</a:t>
            </a:r>
            <a:endParaRPr lang="en-US" sz="14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08" y="3080504"/>
            <a:ext cx="909280" cy="145482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18561" y="3262313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spc="-54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Rancang Program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1818561" y="3655457"/>
            <a:ext cx="66889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spc="-29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Menyusun kurikulum dan metodologi pelatihan yang sesuai dengan kebutuhan.</a:t>
            </a:r>
            <a:endParaRPr lang="en-US" sz="14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08" y="4535329"/>
            <a:ext cx="909280" cy="145482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18561" y="4717137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spc="-54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Implementasi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1818561" y="5110282"/>
            <a:ext cx="66889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spc="-29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Melaksanakan program pengembangan kompetensi secara efektif dan terukur.</a:t>
            </a:r>
            <a:endParaRPr lang="en-US" sz="14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08" y="5990153"/>
            <a:ext cx="909280" cy="145482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18561" y="6171962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spc="-54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Evaluasi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1818561" y="6565106"/>
            <a:ext cx="66889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spc="-29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Menilai dampak dan efektivitas program untuk perbaikan berkelanjutan.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2024-11-30T05:54:32Z</dcterms:created>
  <dcterms:modified xsi:type="dcterms:W3CDTF">2024-11-30T05:54:32Z</dcterms:modified>
</cp:coreProperties>
</file>