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4" r:id="rId7"/>
    <p:sldId id="265" r:id="rId8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95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682240" y="492251"/>
            <a:ext cx="6079236" cy="58734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05000" y="515112"/>
            <a:ext cx="8382000" cy="58293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188208" y="521207"/>
            <a:ext cx="5815584" cy="58155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473452" y="306324"/>
            <a:ext cx="7245096" cy="62453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857500" y="381000"/>
            <a:ext cx="6477000" cy="6096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104388" y="528827"/>
            <a:ext cx="5983223" cy="59710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48612" y="457200"/>
            <a:ext cx="8496300" cy="5943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USER</cp:lastModifiedBy>
  <cp:revision>1</cp:revision>
  <dcterms:modified xsi:type="dcterms:W3CDTF">2024-12-20T03:19:40Z</dcterms:modified>
</cp:coreProperties>
</file>