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2" r:id="rId3"/>
    <p:sldId id="295" r:id="rId4"/>
    <p:sldId id="29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7" r:id="rId16"/>
  </p:sldIdLst>
  <p:sldSz cx="9144000" cy="6858000" type="screen4x3"/>
  <p:notesSz cx="9309100" cy="705326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E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595" autoAdjust="0"/>
  </p:normalViewPr>
  <p:slideViewPr>
    <p:cSldViewPr>
      <p:cViewPr varScale="1">
        <p:scale>
          <a:sx n="68" d="100"/>
          <a:sy n="68" d="100"/>
        </p:scale>
        <p:origin x="10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9F40C-1551-4975-B136-93A329900A6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DE4768-9183-4D40-AD30-BAA0B387F256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Alignment</a:t>
          </a:r>
        </a:p>
      </dgm:t>
    </dgm:pt>
    <dgm:pt modelId="{59B9CFE3-1285-4DFA-B517-0A5CB3DE0BA4}" type="parTrans" cxnId="{A1A586A2-71A9-4058-942B-067F281F9621}">
      <dgm:prSet/>
      <dgm:spPr/>
      <dgm:t>
        <a:bodyPr/>
        <a:lstStyle/>
        <a:p>
          <a:endParaRPr lang="en-US"/>
        </a:p>
      </dgm:t>
    </dgm:pt>
    <dgm:pt modelId="{06475C87-2975-46F6-A8DD-68B665A833D5}" type="sibTrans" cxnId="{A1A586A2-71A9-4058-942B-067F281F9621}">
      <dgm:prSet/>
      <dgm:spPr/>
      <dgm:t>
        <a:bodyPr/>
        <a:lstStyle/>
        <a:p>
          <a:endParaRPr lang="en-US"/>
        </a:p>
      </dgm:t>
    </dgm:pt>
    <dgm:pt modelId="{83C303A4-135D-451D-85A1-16ED2D6F779F}">
      <dgm:prSet phldrT="[Text]" custT="1"/>
      <dgm:spPr/>
      <dgm:t>
        <a:bodyPr/>
        <a:lstStyle/>
        <a:p>
          <a:r>
            <a:rPr lang="en-US" sz="1600" dirty="0" err="1"/>
            <a:t>memantau</a:t>
          </a:r>
          <a:r>
            <a:rPr lang="en-US" sz="1600" dirty="0"/>
            <a:t> </a:t>
          </a:r>
          <a:r>
            <a:rPr lang="en-US" sz="1600" dirty="0" err="1"/>
            <a:t>arah</a:t>
          </a:r>
          <a:r>
            <a:rPr lang="en-US" sz="1600" dirty="0"/>
            <a:t> </a:t>
          </a:r>
          <a:r>
            <a:rPr lang="en-US" sz="1600" dirty="0" err="1"/>
            <a:t>strategis</a:t>
          </a:r>
          <a:r>
            <a:rPr lang="en-US" sz="1600" dirty="0"/>
            <a:t> TI, </a:t>
          </a:r>
          <a:r>
            <a:rPr lang="en-US" sz="1600" dirty="0" err="1"/>
            <a:t>penyelarasan</a:t>
          </a:r>
          <a:r>
            <a:rPr lang="en-US" sz="1600" dirty="0"/>
            <a:t> TI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bisnis</a:t>
          </a:r>
          <a:r>
            <a:rPr lang="en-US" sz="1600" dirty="0"/>
            <a:t>.</a:t>
          </a:r>
        </a:p>
      </dgm:t>
    </dgm:pt>
    <dgm:pt modelId="{463EB39F-F32A-4836-A3E2-082EAC6C849D}" type="parTrans" cxnId="{19E69B90-40C0-457A-9099-9E33B0398208}">
      <dgm:prSet/>
      <dgm:spPr/>
      <dgm:t>
        <a:bodyPr/>
        <a:lstStyle/>
        <a:p>
          <a:endParaRPr lang="en-US"/>
        </a:p>
      </dgm:t>
    </dgm:pt>
    <dgm:pt modelId="{8C4EE6C3-0101-47EF-914D-E7C900222336}" type="sibTrans" cxnId="{19E69B90-40C0-457A-9099-9E33B0398208}">
      <dgm:prSet/>
      <dgm:spPr/>
      <dgm:t>
        <a:bodyPr/>
        <a:lstStyle/>
        <a:p>
          <a:endParaRPr lang="en-US"/>
        </a:p>
      </dgm:t>
    </dgm:pt>
    <dgm:pt modelId="{4F1D290C-23C4-40B4-9B2E-9E78A0E1FE5C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Value Delivery</a:t>
          </a:r>
        </a:p>
      </dgm:t>
    </dgm:pt>
    <dgm:pt modelId="{AB22F400-E2AC-422A-9EF5-0191DD2224AF}" type="parTrans" cxnId="{93D95401-D493-4705-830B-F2EA1F87F3CE}">
      <dgm:prSet/>
      <dgm:spPr/>
      <dgm:t>
        <a:bodyPr/>
        <a:lstStyle/>
        <a:p>
          <a:endParaRPr lang="en-US"/>
        </a:p>
      </dgm:t>
    </dgm:pt>
    <dgm:pt modelId="{B6CA3A56-C82C-4508-B112-3BA4598D6A65}" type="sibTrans" cxnId="{93D95401-D493-4705-830B-F2EA1F87F3CE}">
      <dgm:prSet/>
      <dgm:spPr/>
      <dgm:t>
        <a:bodyPr/>
        <a:lstStyle/>
        <a:p>
          <a:endParaRPr lang="en-US"/>
        </a:p>
      </dgm:t>
    </dgm:pt>
    <dgm:pt modelId="{A858BABC-FBD8-42F4-840B-09218325E753}">
      <dgm:prSet phldrT="[Text]" custT="1"/>
      <dgm:spPr/>
      <dgm:t>
        <a:bodyPr/>
        <a:lstStyle/>
        <a:p>
          <a:r>
            <a:rPr lang="en-US" sz="1600" dirty="0" err="1"/>
            <a:t>menilai</a:t>
          </a:r>
          <a:r>
            <a:rPr lang="en-US" sz="1600" dirty="0"/>
            <a:t> </a:t>
          </a:r>
          <a:r>
            <a:rPr lang="en-US" sz="1600" dirty="0" err="1"/>
            <a:t>apakah</a:t>
          </a:r>
          <a:r>
            <a:rPr lang="en-US" sz="1600" dirty="0"/>
            <a:t> </a:t>
          </a:r>
          <a:r>
            <a:rPr lang="en-US" sz="1600" dirty="0" err="1"/>
            <a:t>organisasi</a:t>
          </a:r>
          <a:r>
            <a:rPr lang="en-US" sz="1600" dirty="0"/>
            <a:t> IT / </a:t>
          </a:r>
          <a:r>
            <a:rPr lang="en-US" sz="1600" dirty="0" err="1"/>
            <a:t>Bisnis</a:t>
          </a:r>
          <a:r>
            <a:rPr lang="en-US" sz="1600" dirty="0"/>
            <a:t> </a:t>
          </a:r>
          <a:r>
            <a:rPr lang="en-US" sz="1600" dirty="0" err="1"/>
            <a:t>menyediakan</a:t>
          </a:r>
          <a:r>
            <a:rPr lang="en-US" sz="1600" dirty="0"/>
            <a:t> </a:t>
          </a:r>
          <a:r>
            <a:rPr lang="en-US" sz="1600" dirty="0" err="1"/>
            <a:t>nilai</a:t>
          </a:r>
          <a:r>
            <a:rPr lang="en-US" sz="1600" dirty="0"/>
            <a:t> </a:t>
          </a:r>
          <a:r>
            <a:rPr lang="en-US" sz="1600" dirty="0" err="1"/>
            <a:t>bisnis</a:t>
          </a:r>
          <a:r>
            <a:rPr lang="en-US" sz="1600" dirty="0"/>
            <a:t> </a:t>
          </a:r>
          <a:r>
            <a:rPr lang="en-US" sz="1600" dirty="0" err="1"/>
            <a:t>dari</a:t>
          </a:r>
          <a:r>
            <a:rPr lang="en-US" sz="1600" dirty="0"/>
            <a:t> TI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menilai</a:t>
          </a:r>
          <a:r>
            <a:rPr lang="en-US" sz="1600" dirty="0"/>
            <a:t> ROI.</a:t>
          </a:r>
        </a:p>
      </dgm:t>
    </dgm:pt>
    <dgm:pt modelId="{E7288E6E-E111-4DF0-91C0-18D0A2E8979B}" type="parTrans" cxnId="{CA8956E0-C52A-4B02-AE02-9B472848C7E8}">
      <dgm:prSet/>
      <dgm:spPr/>
      <dgm:t>
        <a:bodyPr/>
        <a:lstStyle/>
        <a:p>
          <a:endParaRPr lang="en-US"/>
        </a:p>
      </dgm:t>
    </dgm:pt>
    <dgm:pt modelId="{C9FCF036-24BE-481F-BC5C-C92CD6577F52}" type="sibTrans" cxnId="{CA8956E0-C52A-4B02-AE02-9B472848C7E8}">
      <dgm:prSet/>
      <dgm:spPr/>
      <dgm:t>
        <a:bodyPr/>
        <a:lstStyle/>
        <a:p>
          <a:endParaRPr lang="en-US"/>
        </a:p>
      </dgm:t>
    </dgm:pt>
    <dgm:pt modelId="{DF46B818-AA4C-4A20-BAB4-671CD1F16B4F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Risk Management</a:t>
          </a:r>
        </a:p>
      </dgm:t>
    </dgm:pt>
    <dgm:pt modelId="{29C1B40D-37F3-4A09-8390-0AB0B2F920A1}" type="parTrans" cxnId="{90FC14F2-39E4-4BDC-9ACF-0B2F7E8AD875}">
      <dgm:prSet/>
      <dgm:spPr/>
      <dgm:t>
        <a:bodyPr/>
        <a:lstStyle/>
        <a:p>
          <a:endParaRPr lang="en-US"/>
        </a:p>
      </dgm:t>
    </dgm:pt>
    <dgm:pt modelId="{6CC1DD42-0AF8-44E2-8D2B-CB43F617C3F9}" type="sibTrans" cxnId="{90FC14F2-39E4-4BDC-9ACF-0B2F7E8AD875}">
      <dgm:prSet/>
      <dgm:spPr/>
      <dgm:t>
        <a:bodyPr/>
        <a:lstStyle/>
        <a:p>
          <a:endParaRPr lang="en-US"/>
        </a:p>
      </dgm:t>
    </dgm:pt>
    <dgm:pt modelId="{7B553609-2B29-4641-865C-F6C9BCDC66D7}">
      <dgm:prSet phldrT="[Text]" custT="1"/>
      <dgm:spPr/>
      <dgm:t>
        <a:bodyPr/>
        <a:lstStyle/>
        <a:p>
          <a:r>
            <a:rPr lang="en-US" sz="1600" dirty="0" err="1"/>
            <a:t>memantau</a:t>
          </a:r>
          <a:r>
            <a:rPr lang="en-US" sz="1600" dirty="0"/>
            <a:t> </a:t>
          </a:r>
          <a:r>
            <a:rPr lang="en-US" sz="1600" dirty="0" err="1"/>
            <a:t>apakah</a:t>
          </a:r>
          <a:r>
            <a:rPr lang="en-US" sz="1600" dirty="0"/>
            <a:t> </a:t>
          </a:r>
          <a:r>
            <a:rPr lang="en-US" sz="1600" dirty="0" err="1"/>
            <a:t>risiko</a:t>
          </a:r>
          <a:r>
            <a:rPr lang="en-US" sz="1600" dirty="0"/>
            <a:t> </a:t>
          </a:r>
          <a:r>
            <a:rPr lang="en-US" sz="1600" dirty="0" err="1"/>
            <a:t>diidentifikasi</a:t>
          </a:r>
          <a:r>
            <a:rPr lang="en-US" sz="1600" dirty="0"/>
            <a:t> dan </a:t>
          </a:r>
          <a:r>
            <a:rPr lang="en-US" sz="1600" dirty="0" err="1"/>
            <a:t>dikelola</a:t>
          </a:r>
          <a:r>
            <a:rPr lang="en-US" sz="1600" dirty="0"/>
            <a:t>, </a:t>
          </a:r>
          <a:r>
            <a:rPr lang="en-US" sz="1600" dirty="0" err="1"/>
            <a:t>mengukur</a:t>
          </a:r>
          <a:r>
            <a:rPr lang="en-US" sz="1600" dirty="0"/>
            <a:t> </a:t>
          </a:r>
          <a:r>
            <a:rPr lang="en-US" sz="1600" dirty="0" err="1"/>
            <a:t>biaya</a:t>
          </a:r>
          <a:r>
            <a:rPr lang="en-US" sz="1600" dirty="0"/>
            <a:t> dan </a:t>
          </a:r>
          <a:r>
            <a:rPr lang="en-US" sz="1600" dirty="0" err="1"/>
            <a:t>manfaat</a:t>
          </a:r>
          <a:r>
            <a:rPr lang="en-US" sz="1600" dirty="0"/>
            <a:t> </a:t>
          </a:r>
          <a:r>
            <a:rPr lang="en-US" sz="1600" dirty="0" err="1"/>
            <a:t>investasi</a:t>
          </a:r>
          <a:r>
            <a:rPr lang="en-US" sz="1600" dirty="0"/>
            <a:t> </a:t>
          </a:r>
          <a:r>
            <a:rPr lang="en-US" sz="1600" dirty="0" err="1"/>
            <a:t>manajemen</a:t>
          </a:r>
          <a:r>
            <a:rPr lang="en-US" sz="1600" dirty="0"/>
            <a:t> </a:t>
          </a:r>
          <a:r>
            <a:rPr lang="en-US" sz="1600" dirty="0" err="1"/>
            <a:t>risiko</a:t>
          </a:r>
          <a:r>
            <a:rPr lang="en-US" sz="1600" dirty="0"/>
            <a:t>.</a:t>
          </a:r>
        </a:p>
      </dgm:t>
    </dgm:pt>
    <dgm:pt modelId="{47FE57BB-CC40-4FAA-B7FA-43D935FB046F}" type="parTrans" cxnId="{ED620B0C-496A-4FFF-8444-E0355E79CB8A}">
      <dgm:prSet/>
      <dgm:spPr/>
      <dgm:t>
        <a:bodyPr/>
        <a:lstStyle/>
        <a:p>
          <a:endParaRPr lang="en-US"/>
        </a:p>
      </dgm:t>
    </dgm:pt>
    <dgm:pt modelId="{85B0EF01-6DA4-4A5C-B940-CF0EF64B4F92}" type="sibTrans" cxnId="{ED620B0C-496A-4FFF-8444-E0355E79CB8A}">
      <dgm:prSet/>
      <dgm:spPr/>
      <dgm:t>
        <a:bodyPr/>
        <a:lstStyle/>
        <a:p>
          <a:endParaRPr lang="en-US"/>
        </a:p>
      </dgm:t>
    </dgm:pt>
    <dgm:pt modelId="{69787EAB-DAAD-400D-B54B-1C48C7A0B3E7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Resource Management</a:t>
          </a:r>
        </a:p>
      </dgm:t>
    </dgm:pt>
    <dgm:pt modelId="{2C288AA6-1CD8-4B8C-9D51-F5A2694F7CE3}" type="parTrans" cxnId="{D2EE61CB-E1D4-4E9E-9B60-BAD2E1B17DAA}">
      <dgm:prSet/>
      <dgm:spPr/>
      <dgm:t>
        <a:bodyPr/>
        <a:lstStyle/>
        <a:p>
          <a:endParaRPr lang="en-US"/>
        </a:p>
      </dgm:t>
    </dgm:pt>
    <dgm:pt modelId="{A4699587-7A46-4B38-965F-E0AB848D166E}" type="sibTrans" cxnId="{D2EE61CB-E1D4-4E9E-9B60-BAD2E1B17DAA}">
      <dgm:prSet/>
      <dgm:spPr/>
      <dgm:t>
        <a:bodyPr/>
        <a:lstStyle/>
        <a:p>
          <a:endParaRPr lang="en-US"/>
        </a:p>
      </dgm:t>
    </dgm:pt>
    <dgm:pt modelId="{D3EB29AC-826A-48B6-84CD-2C2FC25370DB}">
      <dgm:prSet phldrT="[Text]" custT="1"/>
      <dgm:spPr/>
      <dgm:t>
        <a:bodyPr/>
        <a:lstStyle/>
        <a:p>
          <a:r>
            <a:rPr lang="en-US" sz="1600" dirty="0" err="1"/>
            <a:t>mengukur</a:t>
          </a:r>
          <a:r>
            <a:rPr lang="en-US" sz="1600" dirty="0"/>
            <a:t> </a:t>
          </a:r>
          <a:r>
            <a:rPr lang="en-US" sz="1600" dirty="0" err="1"/>
            <a:t>efektivitas</a:t>
          </a:r>
          <a:r>
            <a:rPr lang="en-US" sz="1600" dirty="0"/>
            <a:t> </a:t>
          </a:r>
          <a:r>
            <a:rPr lang="en-US" sz="1600" dirty="0" err="1"/>
            <a:t>sumber</a:t>
          </a:r>
          <a:r>
            <a:rPr lang="en-US" sz="1600" dirty="0"/>
            <a:t>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penggunaan</a:t>
          </a:r>
          <a:r>
            <a:rPr lang="en-US" sz="1600" dirty="0"/>
            <a:t> </a:t>
          </a:r>
          <a:r>
            <a:rPr lang="en-US" sz="1600" dirty="0" err="1"/>
            <a:t>sumber</a:t>
          </a:r>
          <a:r>
            <a:rPr lang="en-US" sz="1600" dirty="0"/>
            <a:t> </a:t>
          </a:r>
          <a:r>
            <a:rPr lang="en-US" sz="1600" dirty="0" err="1"/>
            <a:t>daya</a:t>
          </a:r>
          <a:r>
            <a:rPr lang="en-US" sz="1600" dirty="0"/>
            <a:t> TI, </a:t>
          </a:r>
          <a:r>
            <a:rPr lang="en-US" sz="1600" dirty="0" err="1"/>
            <a:t>pendanaan</a:t>
          </a:r>
          <a:r>
            <a:rPr lang="en-US" sz="1600" dirty="0"/>
            <a:t> TI di </a:t>
          </a:r>
          <a:r>
            <a:rPr lang="en-US" sz="1600" dirty="0" err="1"/>
            <a:t>tingkat</a:t>
          </a:r>
          <a:r>
            <a:rPr lang="en-US" sz="1600" dirty="0"/>
            <a:t> </a:t>
          </a:r>
          <a:r>
            <a:rPr lang="en-US" sz="1600" dirty="0" err="1"/>
            <a:t>perusahaan</a:t>
          </a:r>
          <a:r>
            <a:rPr lang="en-US" sz="1600" dirty="0"/>
            <a:t>,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pengukuran</a:t>
          </a:r>
          <a:r>
            <a:rPr lang="en-US" sz="1600" dirty="0"/>
            <a:t> </a:t>
          </a:r>
          <a:r>
            <a:rPr lang="en-US" sz="1600" dirty="0" err="1"/>
            <a:t>kemampuan</a:t>
          </a:r>
          <a:r>
            <a:rPr lang="en-US" sz="1600" dirty="0"/>
            <a:t> TI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infrastruktur</a:t>
          </a:r>
          <a:r>
            <a:rPr lang="en-US" sz="1600" dirty="0"/>
            <a:t> </a:t>
          </a:r>
          <a:r>
            <a:rPr lang="en-US" sz="1600" dirty="0" err="1"/>
            <a:t>dibandingkan</a:t>
          </a:r>
          <a:r>
            <a:rPr lang="en-US" sz="1600" dirty="0"/>
            <a:t> </a:t>
          </a:r>
          <a:r>
            <a:rPr lang="en-US" sz="1600" dirty="0" err="1"/>
            <a:t>dengan</a:t>
          </a:r>
          <a:r>
            <a:rPr lang="en-US" sz="1600" dirty="0"/>
            <a:t> </a:t>
          </a:r>
          <a:r>
            <a:rPr lang="en-US" sz="1600" dirty="0" err="1"/>
            <a:t>bisnis</a:t>
          </a:r>
          <a:r>
            <a:rPr lang="en-US" sz="1600" dirty="0"/>
            <a:t> </a:t>
          </a:r>
          <a:r>
            <a:rPr lang="en-US" sz="1600" dirty="0" err="1"/>
            <a:t>saat</a:t>
          </a:r>
          <a:r>
            <a:rPr lang="en-US" sz="1600" dirty="0"/>
            <a:t> </a:t>
          </a:r>
          <a:r>
            <a:rPr lang="en-US" sz="1600" dirty="0" err="1"/>
            <a:t>ini</a:t>
          </a:r>
          <a:r>
            <a:rPr lang="en-US" sz="1600" dirty="0"/>
            <a:t>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kebutuhan</a:t>
          </a:r>
          <a:r>
            <a:rPr lang="en-US" sz="1600" dirty="0"/>
            <a:t> yang </a:t>
          </a:r>
          <a:r>
            <a:rPr lang="en-US" sz="1600" dirty="0" err="1"/>
            <a:t>akan</a:t>
          </a:r>
          <a:r>
            <a:rPr lang="en-US" sz="1600" dirty="0"/>
            <a:t> </a:t>
          </a:r>
          <a:r>
            <a:rPr lang="en-US" sz="1600" dirty="0" err="1"/>
            <a:t>datang</a:t>
          </a:r>
          <a:r>
            <a:rPr lang="en-US" sz="1600" dirty="0"/>
            <a:t>. </a:t>
          </a:r>
        </a:p>
      </dgm:t>
    </dgm:pt>
    <dgm:pt modelId="{CA36A6AC-C50B-4789-859E-B0A6A364188D}" type="parTrans" cxnId="{3A7E7C6D-AC52-451B-A8FE-C574664DF443}">
      <dgm:prSet/>
      <dgm:spPr/>
      <dgm:t>
        <a:bodyPr/>
        <a:lstStyle/>
        <a:p>
          <a:endParaRPr lang="en-US"/>
        </a:p>
      </dgm:t>
    </dgm:pt>
    <dgm:pt modelId="{FA55D887-EAB3-46E5-AFC0-FB91EC7D9AB7}" type="sibTrans" cxnId="{3A7E7C6D-AC52-451B-A8FE-C574664DF443}">
      <dgm:prSet/>
      <dgm:spPr/>
      <dgm:t>
        <a:bodyPr/>
        <a:lstStyle/>
        <a:p>
          <a:endParaRPr lang="en-US"/>
        </a:p>
      </dgm:t>
    </dgm:pt>
    <dgm:pt modelId="{14AF88C4-4C0A-401A-9148-4F04309FBE6A}" type="pres">
      <dgm:prSet presAssocID="{C339F40C-1551-4975-B136-93A329900A6A}" presName="Name0" presStyleCnt="0">
        <dgm:presLayoutVars>
          <dgm:dir/>
          <dgm:animLvl val="lvl"/>
          <dgm:resizeHandles val="exact"/>
        </dgm:presLayoutVars>
      </dgm:prSet>
      <dgm:spPr/>
    </dgm:pt>
    <dgm:pt modelId="{81C1AE75-057B-41EB-BD48-6D0CE2279E9F}" type="pres">
      <dgm:prSet presAssocID="{D2DE4768-9183-4D40-AD30-BAA0B387F256}" presName="linNode" presStyleCnt="0"/>
      <dgm:spPr/>
    </dgm:pt>
    <dgm:pt modelId="{68A01F44-69F0-410B-8956-14078F3EF858}" type="pres">
      <dgm:prSet presAssocID="{D2DE4768-9183-4D40-AD30-BAA0B387F256}" presName="parentText" presStyleLbl="node1" presStyleIdx="0" presStyleCnt="4" custScaleX="59465">
        <dgm:presLayoutVars>
          <dgm:chMax val="1"/>
          <dgm:bulletEnabled val="1"/>
        </dgm:presLayoutVars>
      </dgm:prSet>
      <dgm:spPr/>
    </dgm:pt>
    <dgm:pt modelId="{B5A86F29-2587-495B-970F-CEB94CC4D923}" type="pres">
      <dgm:prSet presAssocID="{D2DE4768-9183-4D40-AD30-BAA0B387F256}" presName="descendantText" presStyleLbl="alignAccFollowNode1" presStyleIdx="0" presStyleCnt="4" custScaleX="119907">
        <dgm:presLayoutVars>
          <dgm:bulletEnabled val="1"/>
        </dgm:presLayoutVars>
      </dgm:prSet>
      <dgm:spPr/>
    </dgm:pt>
    <dgm:pt modelId="{871CD0A6-FD0F-413B-8548-9726BC3C24B1}" type="pres">
      <dgm:prSet presAssocID="{06475C87-2975-46F6-A8DD-68B665A833D5}" presName="sp" presStyleCnt="0"/>
      <dgm:spPr/>
    </dgm:pt>
    <dgm:pt modelId="{9200AD78-CFDB-4CD3-8A8A-8B9DEA5EEF3C}" type="pres">
      <dgm:prSet presAssocID="{4F1D290C-23C4-40B4-9B2E-9E78A0E1FE5C}" presName="linNode" presStyleCnt="0"/>
      <dgm:spPr/>
    </dgm:pt>
    <dgm:pt modelId="{BFA172B5-53C1-4BF3-864F-FE846E54F512}" type="pres">
      <dgm:prSet presAssocID="{4F1D290C-23C4-40B4-9B2E-9E78A0E1FE5C}" presName="parentText" presStyleLbl="node1" presStyleIdx="1" presStyleCnt="4" custScaleX="59465">
        <dgm:presLayoutVars>
          <dgm:chMax val="1"/>
          <dgm:bulletEnabled val="1"/>
        </dgm:presLayoutVars>
      </dgm:prSet>
      <dgm:spPr/>
    </dgm:pt>
    <dgm:pt modelId="{58BB43E4-5997-4C00-A2D4-63DE0121D2AB}" type="pres">
      <dgm:prSet presAssocID="{4F1D290C-23C4-40B4-9B2E-9E78A0E1FE5C}" presName="descendantText" presStyleLbl="alignAccFollowNode1" presStyleIdx="1" presStyleCnt="4" custScaleX="119907">
        <dgm:presLayoutVars>
          <dgm:bulletEnabled val="1"/>
        </dgm:presLayoutVars>
      </dgm:prSet>
      <dgm:spPr/>
    </dgm:pt>
    <dgm:pt modelId="{EDDC51DE-52D2-4D68-9DAE-46F98521800E}" type="pres">
      <dgm:prSet presAssocID="{B6CA3A56-C82C-4508-B112-3BA4598D6A65}" presName="sp" presStyleCnt="0"/>
      <dgm:spPr/>
    </dgm:pt>
    <dgm:pt modelId="{7C813E9A-FA01-441E-A650-479842B98699}" type="pres">
      <dgm:prSet presAssocID="{DF46B818-AA4C-4A20-BAB4-671CD1F16B4F}" presName="linNode" presStyleCnt="0"/>
      <dgm:spPr/>
    </dgm:pt>
    <dgm:pt modelId="{361ABA3F-C56C-4164-AC0F-1E55D5146B78}" type="pres">
      <dgm:prSet presAssocID="{DF46B818-AA4C-4A20-BAB4-671CD1F16B4F}" presName="parentText" presStyleLbl="node1" presStyleIdx="2" presStyleCnt="4" custScaleX="59465">
        <dgm:presLayoutVars>
          <dgm:chMax val="1"/>
          <dgm:bulletEnabled val="1"/>
        </dgm:presLayoutVars>
      </dgm:prSet>
      <dgm:spPr/>
    </dgm:pt>
    <dgm:pt modelId="{E24C6306-2EB5-4076-B5BD-2AD58B991D7F}" type="pres">
      <dgm:prSet presAssocID="{DF46B818-AA4C-4A20-BAB4-671CD1F16B4F}" presName="descendantText" presStyleLbl="alignAccFollowNode1" presStyleIdx="2" presStyleCnt="4" custScaleX="119907">
        <dgm:presLayoutVars>
          <dgm:bulletEnabled val="1"/>
        </dgm:presLayoutVars>
      </dgm:prSet>
      <dgm:spPr/>
    </dgm:pt>
    <dgm:pt modelId="{D231C798-6394-47C5-9751-D4D6D83B8AC0}" type="pres">
      <dgm:prSet presAssocID="{6CC1DD42-0AF8-44E2-8D2B-CB43F617C3F9}" presName="sp" presStyleCnt="0"/>
      <dgm:spPr/>
    </dgm:pt>
    <dgm:pt modelId="{CC3AE356-C874-4AB7-9C07-C2E8E94084E5}" type="pres">
      <dgm:prSet presAssocID="{69787EAB-DAAD-400D-B54B-1C48C7A0B3E7}" presName="linNode" presStyleCnt="0"/>
      <dgm:spPr/>
    </dgm:pt>
    <dgm:pt modelId="{ACC65F30-EB64-41B2-8BFB-2700DC0FEF3B}" type="pres">
      <dgm:prSet presAssocID="{69787EAB-DAAD-400D-B54B-1C48C7A0B3E7}" presName="parentText" presStyleLbl="node1" presStyleIdx="3" presStyleCnt="4" custScaleX="59465">
        <dgm:presLayoutVars>
          <dgm:chMax val="1"/>
          <dgm:bulletEnabled val="1"/>
        </dgm:presLayoutVars>
      </dgm:prSet>
      <dgm:spPr/>
    </dgm:pt>
    <dgm:pt modelId="{3198CFA3-B3E5-428C-86A1-AB8D0E823AEF}" type="pres">
      <dgm:prSet presAssocID="{69787EAB-DAAD-400D-B54B-1C48C7A0B3E7}" presName="descendantText" presStyleLbl="alignAccFollowNode1" presStyleIdx="3" presStyleCnt="4" custScaleX="119907">
        <dgm:presLayoutVars>
          <dgm:bulletEnabled val="1"/>
        </dgm:presLayoutVars>
      </dgm:prSet>
      <dgm:spPr/>
    </dgm:pt>
  </dgm:ptLst>
  <dgm:cxnLst>
    <dgm:cxn modelId="{93D95401-D493-4705-830B-F2EA1F87F3CE}" srcId="{C339F40C-1551-4975-B136-93A329900A6A}" destId="{4F1D290C-23C4-40B4-9B2E-9E78A0E1FE5C}" srcOrd="1" destOrd="0" parTransId="{AB22F400-E2AC-422A-9EF5-0191DD2224AF}" sibTransId="{B6CA3A56-C82C-4508-B112-3BA4598D6A65}"/>
    <dgm:cxn modelId="{1F0A8108-AABE-4510-AE8F-9555CFC86B93}" type="presOf" srcId="{D2DE4768-9183-4D40-AD30-BAA0B387F256}" destId="{68A01F44-69F0-410B-8956-14078F3EF858}" srcOrd="0" destOrd="0" presId="urn:microsoft.com/office/officeart/2005/8/layout/vList5"/>
    <dgm:cxn modelId="{ED620B0C-496A-4FFF-8444-E0355E79CB8A}" srcId="{DF46B818-AA4C-4A20-BAB4-671CD1F16B4F}" destId="{7B553609-2B29-4641-865C-F6C9BCDC66D7}" srcOrd="0" destOrd="0" parTransId="{47FE57BB-CC40-4FAA-B7FA-43D935FB046F}" sibTransId="{85B0EF01-6DA4-4A5C-B940-CF0EF64B4F92}"/>
    <dgm:cxn modelId="{A43A5A34-6825-46D4-A507-A7D696AAFF8E}" type="presOf" srcId="{DF46B818-AA4C-4A20-BAB4-671CD1F16B4F}" destId="{361ABA3F-C56C-4164-AC0F-1E55D5146B78}" srcOrd="0" destOrd="0" presId="urn:microsoft.com/office/officeart/2005/8/layout/vList5"/>
    <dgm:cxn modelId="{1EE09D6C-B6D9-43E2-B9B5-FF5C9A8C0DC3}" type="presOf" srcId="{4F1D290C-23C4-40B4-9B2E-9E78A0E1FE5C}" destId="{BFA172B5-53C1-4BF3-864F-FE846E54F512}" srcOrd="0" destOrd="0" presId="urn:microsoft.com/office/officeart/2005/8/layout/vList5"/>
    <dgm:cxn modelId="{3A7E7C6D-AC52-451B-A8FE-C574664DF443}" srcId="{69787EAB-DAAD-400D-B54B-1C48C7A0B3E7}" destId="{D3EB29AC-826A-48B6-84CD-2C2FC25370DB}" srcOrd="0" destOrd="0" parTransId="{CA36A6AC-C50B-4789-859E-B0A6A364188D}" sibTransId="{FA55D887-EAB3-46E5-AFC0-FB91EC7D9AB7}"/>
    <dgm:cxn modelId="{C8348070-F2EC-4DAB-9F39-E1802198A78A}" type="presOf" srcId="{83C303A4-135D-451D-85A1-16ED2D6F779F}" destId="{B5A86F29-2587-495B-970F-CEB94CC4D923}" srcOrd="0" destOrd="0" presId="urn:microsoft.com/office/officeart/2005/8/layout/vList5"/>
    <dgm:cxn modelId="{52263257-3453-4DDA-8338-2115730961C4}" type="presOf" srcId="{A858BABC-FBD8-42F4-840B-09218325E753}" destId="{58BB43E4-5997-4C00-A2D4-63DE0121D2AB}" srcOrd="0" destOrd="0" presId="urn:microsoft.com/office/officeart/2005/8/layout/vList5"/>
    <dgm:cxn modelId="{87CB338F-FE03-4CAC-9991-576A4B4F98EC}" type="presOf" srcId="{C339F40C-1551-4975-B136-93A329900A6A}" destId="{14AF88C4-4C0A-401A-9148-4F04309FBE6A}" srcOrd="0" destOrd="0" presId="urn:microsoft.com/office/officeart/2005/8/layout/vList5"/>
    <dgm:cxn modelId="{19E69B90-40C0-457A-9099-9E33B0398208}" srcId="{D2DE4768-9183-4D40-AD30-BAA0B387F256}" destId="{83C303A4-135D-451D-85A1-16ED2D6F779F}" srcOrd="0" destOrd="0" parTransId="{463EB39F-F32A-4836-A3E2-082EAC6C849D}" sibTransId="{8C4EE6C3-0101-47EF-914D-E7C900222336}"/>
    <dgm:cxn modelId="{A1A586A2-71A9-4058-942B-067F281F9621}" srcId="{C339F40C-1551-4975-B136-93A329900A6A}" destId="{D2DE4768-9183-4D40-AD30-BAA0B387F256}" srcOrd="0" destOrd="0" parTransId="{59B9CFE3-1285-4DFA-B517-0A5CB3DE0BA4}" sibTransId="{06475C87-2975-46F6-A8DD-68B665A833D5}"/>
    <dgm:cxn modelId="{DDE592B5-6DFD-405D-966B-A89F37414381}" type="presOf" srcId="{69787EAB-DAAD-400D-B54B-1C48C7A0B3E7}" destId="{ACC65F30-EB64-41B2-8BFB-2700DC0FEF3B}" srcOrd="0" destOrd="0" presId="urn:microsoft.com/office/officeart/2005/8/layout/vList5"/>
    <dgm:cxn modelId="{D2EE61CB-E1D4-4E9E-9B60-BAD2E1B17DAA}" srcId="{C339F40C-1551-4975-B136-93A329900A6A}" destId="{69787EAB-DAAD-400D-B54B-1C48C7A0B3E7}" srcOrd="3" destOrd="0" parTransId="{2C288AA6-1CD8-4B8C-9D51-F5A2694F7CE3}" sibTransId="{A4699587-7A46-4B38-965F-E0AB848D166E}"/>
    <dgm:cxn modelId="{A44330DE-D6BA-410C-BC08-0342E703F616}" type="presOf" srcId="{D3EB29AC-826A-48B6-84CD-2C2FC25370DB}" destId="{3198CFA3-B3E5-428C-86A1-AB8D0E823AEF}" srcOrd="0" destOrd="0" presId="urn:microsoft.com/office/officeart/2005/8/layout/vList5"/>
    <dgm:cxn modelId="{CA8956E0-C52A-4B02-AE02-9B472848C7E8}" srcId="{4F1D290C-23C4-40B4-9B2E-9E78A0E1FE5C}" destId="{A858BABC-FBD8-42F4-840B-09218325E753}" srcOrd="0" destOrd="0" parTransId="{E7288E6E-E111-4DF0-91C0-18D0A2E8979B}" sibTransId="{C9FCF036-24BE-481F-BC5C-C92CD6577F52}"/>
    <dgm:cxn modelId="{C7FF2FE4-04E0-458A-A0E1-E94AA21F7AF9}" type="presOf" srcId="{7B553609-2B29-4641-865C-F6C9BCDC66D7}" destId="{E24C6306-2EB5-4076-B5BD-2AD58B991D7F}" srcOrd="0" destOrd="0" presId="urn:microsoft.com/office/officeart/2005/8/layout/vList5"/>
    <dgm:cxn modelId="{90FC14F2-39E4-4BDC-9ACF-0B2F7E8AD875}" srcId="{C339F40C-1551-4975-B136-93A329900A6A}" destId="{DF46B818-AA4C-4A20-BAB4-671CD1F16B4F}" srcOrd="2" destOrd="0" parTransId="{29C1B40D-37F3-4A09-8390-0AB0B2F920A1}" sibTransId="{6CC1DD42-0AF8-44E2-8D2B-CB43F617C3F9}"/>
    <dgm:cxn modelId="{FCA468F2-9CE2-4406-974C-96504C1BC0C9}" type="presParOf" srcId="{14AF88C4-4C0A-401A-9148-4F04309FBE6A}" destId="{81C1AE75-057B-41EB-BD48-6D0CE2279E9F}" srcOrd="0" destOrd="0" presId="urn:microsoft.com/office/officeart/2005/8/layout/vList5"/>
    <dgm:cxn modelId="{073BED52-7DE2-4F2A-A18F-8485AA45BA69}" type="presParOf" srcId="{81C1AE75-057B-41EB-BD48-6D0CE2279E9F}" destId="{68A01F44-69F0-410B-8956-14078F3EF858}" srcOrd="0" destOrd="0" presId="urn:microsoft.com/office/officeart/2005/8/layout/vList5"/>
    <dgm:cxn modelId="{F11991C6-A79A-4938-B7CC-915D4178BE48}" type="presParOf" srcId="{81C1AE75-057B-41EB-BD48-6D0CE2279E9F}" destId="{B5A86F29-2587-495B-970F-CEB94CC4D923}" srcOrd="1" destOrd="0" presId="urn:microsoft.com/office/officeart/2005/8/layout/vList5"/>
    <dgm:cxn modelId="{1E8D6300-CC6D-43EC-B7C8-B5C656E70D01}" type="presParOf" srcId="{14AF88C4-4C0A-401A-9148-4F04309FBE6A}" destId="{871CD0A6-FD0F-413B-8548-9726BC3C24B1}" srcOrd="1" destOrd="0" presId="urn:microsoft.com/office/officeart/2005/8/layout/vList5"/>
    <dgm:cxn modelId="{9AB85591-ADB6-4F64-A56F-B0ABA4C78AA6}" type="presParOf" srcId="{14AF88C4-4C0A-401A-9148-4F04309FBE6A}" destId="{9200AD78-CFDB-4CD3-8A8A-8B9DEA5EEF3C}" srcOrd="2" destOrd="0" presId="urn:microsoft.com/office/officeart/2005/8/layout/vList5"/>
    <dgm:cxn modelId="{9FAF8EA8-ECE4-4B07-B7F6-46D8B6A10406}" type="presParOf" srcId="{9200AD78-CFDB-4CD3-8A8A-8B9DEA5EEF3C}" destId="{BFA172B5-53C1-4BF3-864F-FE846E54F512}" srcOrd="0" destOrd="0" presId="urn:microsoft.com/office/officeart/2005/8/layout/vList5"/>
    <dgm:cxn modelId="{DD7FB74D-1CD4-4DD7-B4D7-A150B6D7BB4B}" type="presParOf" srcId="{9200AD78-CFDB-4CD3-8A8A-8B9DEA5EEF3C}" destId="{58BB43E4-5997-4C00-A2D4-63DE0121D2AB}" srcOrd="1" destOrd="0" presId="urn:microsoft.com/office/officeart/2005/8/layout/vList5"/>
    <dgm:cxn modelId="{C5009164-02A7-4980-9BCD-EE7021B3C001}" type="presParOf" srcId="{14AF88C4-4C0A-401A-9148-4F04309FBE6A}" destId="{EDDC51DE-52D2-4D68-9DAE-46F98521800E}" srcOrd="3" destOrd="0" presId="urn:microsoft.com/office/officeart/2005/8/layout/vList5"/>
    <dgm:cxn modelId="{FB0B0A8A-2726-4768-BDDF-D0EA6451F981}" type="presParOf" srcId="{14AF88C4-4C0A-401A-9148-4F04309FBE6A}" destId="{7C813E9A-FA01-441E-A650-479842B98699}" srcOrd="4" destOrd="0" presId="urn:microsoft.com/office/officeart/2005/8/layout/vList5"/>
    <dgm:cxn modelId="{623BAC5F-0F67-4124-B36E-DA84FC569DD4}" type="presParOf" srcId="{7C813E9A-FA01-441E-A650-479842B98699}" destId="{361ABA3F-C56C-4164-AC0F-1E55D5146B78}" srcOrd="0" destOrd="0" presId="urn:microsoft.com/office/officeart/2005/8/layout/vList5"/>
    <dgm:cxn modelId="{0FC719C1-3977-4CB3-BFC8-9BDA8DC937D8}" type="presParOf" srcId="{7C813E9A-FA01-441E-A650-479842B98699}" destId="{E24C6306-2EB5-4076-B5BD-2AD58B991D7F}" srcOrd="1" destOrd="0" presId="urn:microsoft.com/office/officeart/2005/8/layout/vList5"/>
    <dgm:cxn modelId="{F390B9B0-FDFE-40F3-969E-63CBC712F1B5}" type="presParOf" srcId="{14AF88C4-4C0A-401A-9148-4F04309FBE6A}" destId="{D231C798-6394-47C5-9751-D4D6D83B8AC0}" srcOrd="5" destOrd="0" presId="urn:microsoft.com/office/officeart/2005/8/layout/vList5"/>
    <dgm:cxn modelId="{AF99CB57-7FE3-41AD-AC2D-BFDFCC760FFE}" type="presParOf" srcId="{14AF88C4-4C0A-401A-9148-4F04309FBE6A}" destId="{CC3AE356-C874-4AB7-9C07-C2E8E94084E5}" srcOrd="6" destOrd="0" presId="urn:microsoft.com/office/officeart/2005/8/layout/vList5"/>
    <dgm:cxn modelId="{597166D2-600E-4DB1-BBFA-6BEA3155A095}" type="presParOf" srcId="{CC3AE356-C874-4AB7-9C07-C2E8E94084E5}" destId="{ACC65F30-EB64-41B2-8BFB-2700DC0FEF3B}" srcOrd="0" destOrd="0" presId="urn:microsoft.com/office/officeart/2005/8/layout/vList5"/>
    <dgm:cxn modelId="{91F7D056-C21C-49B0-B04C-8E71F4C0CDE0}" type="presParOf" srcId="{CC3AE356-C874-4AB7-9C07-C2E8E94084E5}" destId="{3198CFA3-B3E5-428C-86A1-AB8D0E823A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AA112E-FBCB-4160-845A-656B0719A5DE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17CD8C-8A36-4DBA-907E-9A65793C1E17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mengukur</a:t>
          </a:r>
          <a:r>
            <a:rPr lang="en-US" dirty="0"/>
            <a:t> </a:t>
          </a:r>
          <a:r>
            <a:rPr lang="en-US" dirty="0" err="1"/>
            <a:t>seberapa</a:t>
          </a:r>
          <a:r>
            <a:rPr lang="en-US" dirty="0"/>
            <a:t> </a:t>
          </a:r>
          <a:r>
            <a:rPr lang="en-US" dirty="0" err="1"/>
            <a:t>baik</a:t>
          </a:r>
          <a:r>
            <a:rPr lang="en-US" dirty="0"/>
            <a:t> </a:t>
          </a:r>
          <a:r>
            <a:rPr lang="en-US" dirty="0" err="1"/>
            <a:t>kegiatan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proses </a:t>
          </a:r>
          <a:r>
            <a:rPr lang="en-US" dirty="0" err="1"/>
            <a:t>atau</a:t>
          </a:r>
          <a:r>
            <a:rPr lang="en-US" dirty="0"/>
            <a:t> output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proses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mencapai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tertentu</a:t>
          </a:r>
          <a:r>
            <a:rPr lang="en-US" dirty="0"/>
            <a:t>. </a:t>
          </a:r>
        </a:p>
      </dgm:t>
    </dgm:pt>
    <dgm:pt modelId="{1137E74C-5237-4FAA-8A05-D215111BBB09}" type="parTrans" cxnId="{015376C5-AB0D-4ABE-A543-D4CB9BEE1040}">
      <dgm:prSet/>
      <dgm:spPr/>
      <dgm:t>
        <a:bodyPr/>
        <a:lstStyle/>
        <a:p>
          <a:endParaRPr lang="en-US"/>
        </a:p>
      </dgm:t>
    </dgm:pt>
    <dgm:pt modelId="{AE684BC4-7E5D-4294-9E0A-69C0FE5AED21}" type="sibTrans" cxnId="{015376C5-AB0D-4ABE-A543-D4CB9BEE1040}">
      <dgm:prSet/>
      <dgm:spPr/>
      <dgm:t>
        <a:bodyPr/>
        <a:lstStyle/>
        <a:p>
          <a:endParaRPr lang="en-US"/>
        </a:p>
      </dgm:t>
    </dgm:pt>
    <dgm:pt modelId="{A8DEFDCE-6FC4-4BFF-AC73-C7DB586D98BC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err="1"/>
            <a:t>Tindakan</a:t>
          </a:r>
          <a:r>
            <a:rPr lang="en-US" dirty="0"/>
            <a:t> </a:t>
          </a:r>
          <a:r>
            <a:rPr lang="en-US" dirty="0" err="1"/>
            <a:t>tersebut</a:t>
          </a:r>
          <a:r>
            <a:rPr lang="en-US" dirty="0"/>
            <a:t> </a:t>
          </a:r>
          <a:r>
            <a:rPr lang="en-US" dirty="0" err="1"/>
            <a:t>memberi</a:t>
          </a:r>
          <a:r>
            <a:rPr lang="en-US" dirty="0"/>
            <a:t> </a:t>
          </a:r>
          <a:r>
            <a:rPr lang="en-US" dirty="0" err="1"/>
            <a:t>tahu</a:t>
          </a:r>
          <a:r>
            <a:rPr lang="en-US" dirty="0"/>
            <a:t> orang-orang </a:t>
          </a:r>
          <a:r>
            <a:rPr lang="en-US" dirty="0" err="1"/>
            <a:t>apa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bagaimana</a:t>
          </a:r>
          <a:r>
            <a:rPr lang="en-US" dirty="0"/>
            <a:t> yang </a:t>
          </a:r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lakukan</a:t>
          </a:r>
          <a:r>
            <a:rPr lang="en-US" dirty="0"/>
            <a:t> </a:t>
          </a:r>
          <a:r>
            <a:rPr lang="en-US" dirty="0" err="1"/>
            <a:t>sebagai</a:t>
          </a:r>
          <a:r>
            <a:rPr lang="en-US" dirty="0"/>
            <a:t> </a:t>
          </a:r>
          <a:r>
            <a:rPr lang="en-US" dirty="0" err="1"/>
            <a:t>bagian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keseluruhan</a:t>
          </a:r>
          <a:r>
            <a:rPr lang="en-US" dirty="0"/>
            <a:t>. </a:t>
          </a:r>
        </a:p>
      </dgm:t>
    </dgm:pt>
    <dgm:pt modelId="{C65E4B31-A90D-4831-A19E-B414DC006062}" type="parTrans" cxnId="{5A17B4E3-8B54-4D3F-A081-9B67F74A6139}">
      <dgm:prSet/>
      <dgm:spPr/>
      <dgm:t>
        <a:bodyPr/>
        <a:lstStyle/>
        <a:p>
          <a:endParaRPr lang="en-US"/>
        </a:p>
      </dgm:t>
    </dgm:pt>
    <dgm:pt modelId="{74D1F8C1-80E6-44F9-BB9D-F990CA20C252}" type="sibTrans" cxnId="{5A17B4E3-8B54-4D3F-A081-9B67F74A6139}">
      <dgm:prSet/>
      <dgm:spPr/>
      <dgm:t>
        <a:bodyPr/>
        <a:lstStyle/>
        <a:p>
          <a:endParaRPr lang="en-US"/>
        </a:p>
      </dgm:t>
    </dgm:pt>
    <dgm:pt modelId="{38510645-90D7-4C4F-B3D9-8D3491933BDC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800" dirty="0" err="1"/>
            <a:t>Mereka</a:t>
          </a:r>
          <a:r>
            <a:rPr lang="en-US" sz="1800" dirty="0"/>
            <a:t> </a:t>
          </a:r>
          <a:r>
            <a:rPr lang="en-US" sz="1800" dirty="0" err="1"/>
            <a:t>mengomunikasikan</a:t>
          </a:r>
          <a:r>
            <a:rPr lang="en-US" sz="1800" dirty="0"/>
            <a:t> </a:t>
          </a:r>
          <a:r>
            <a:rPr lang="en-US" sz="1800" dirty="0" err="1"/>
            <a:t>apa</a:t>
          </a:r>
          <a:r>
            <a:rPr lang="en-US" sz="1800" dirty="0"/>
            <a:t> yang </a:t>
          </a:r>
          <a:r>
            <a:rPr lang="en-US" sz="1800" dirty="0" err="1"/>
            <a:t>penting</a:t>
          </a:r>
          <a:r>
            <a:rPr lang="en-US" sz="1800" dirty="0"/>
            <a:t> di </a:t>
          </a:r>
          <a:r>
            <a:rPr lang="en-US" sz="1800" dirty="0" err="1"/>
            <a:t>seluruh</a:t>
          </a:r>
          <a:r>
            <a:rPr lang="en-US" sz="1800" dirty="0"/>
            <a:t> </a:t>
          </a:r>
          <a:r>
            <a:rPr lang="en-US" sz="1800" dirty="0" err="1"/>
            <a:t>organisasi</a:t>
          </a:r>
          <a:r>
            <a:rPr lang="en-US" sz="1800" dirty="0"/>
            <a:t>: </a:t>
          </a:r>
        </a:p>
        <a:p>
          <a:r>
            <a:rPr lang="en-US" sz="1800" dirty="0"/>
            <a:t>- </a:t>
          </a:r>
          <a:r>
            <a:rPr lang="en-US" sz="1800" dirty="0" err="1"/>
            <a:t>strategi</a:t>
          </a:r>
          <a:r>
            <a:rPr lang="en-US" sz="1800" dirty="0"/>
            <a:t> </a:t>
          </a:r>
          <a:r>
            <a:rPr lang="en-US" sz="1800" dirty="0" err="1"/>
            <a:t>dari</a:t>
          </a:r>
          <a:r>
            <a:rPr lang="en-US" sz="1800" dirty="0"/>
            <a:t> </a:t>
          </a:r>
          <a:r>
            <a:rPr lang="en-US" sz="1800" dirty="0" err="1"/>
            <a:t>manajemen</a:t>
          </a:r>
          <a:r>
            <a:rPr lang="en-US" sz="1800" dirty="0"/>
            <a:t> </a:t>
          </a:r>
          <a:r>
            <a:rPr lang="en-US" sz="1800" dirty="0" err="1"/>
            <a:t>puncak</a:t>
          </a:r>
          <a:r>
            <a:rPr lang="en-US" sz="1800" dirty="0"/>
            <a:t> </a:t>
          </a:r>
          <a:r>
            <a:rPr lang="en-US" sz="1800" dirty="0" err="1"/>
            <a:t>ke</a:t>
          </a:r>
          <a:r>
            <a:rPr lang="en-US" sz="1800" dirty="0"/>
            <a:t> </a:t>
          </a:r>
          <a:r>
            <a:rPr lang="en-US" sz="1800" dirty="0" err="1"/>
            <a:t>bawah</a:t>
          </a:r>
          <a:r>
            <a:rPr lang="en-US" sz="1800" dirty="0"/>
            <a:t>,</a:t>
          </a:r>
        </a:p>
        <a:p>
          <a:r>
            <a:rPr lang="en-US" sz="1800" dirty="0"/>
            <a:t>- </a:t>
          </a:r>
          <a:r>
            <a:rPr lang="en-US" sz="1800" dirty="0" err="1"/>
            <a:t>hasil</a:t>
          </a:r>
          <a:r>
            <a:rPr lang="en-US" sz="1800" dirty="0"/>
            <a:t> proses </a:t>
          </a:r>
          <a:r>
            <a:rPr lang="en-US" sz="1800" dirty="0" err="1"/>
            <a:t>dari</a:t>
          </a:r>
          <a:r>
            <a:rPr lang="en-US" sz="1800" dirty="0"/>
            <a:t> level </a:t>
          </a:r>
          <a:r>
            <a:rPr lang="en-US" sz="1800" dirty="0" err="1"/>
            <a:t>bawah</a:t>
          </a:r>
          <a:r>
            <a:rPr lang="en-US" sz="1800" dirty="0"/>
            <a:t> </a:t>
          </a:r>
          <a:r>
            <a:rPr lang="en-US" sz="1800" dirty="0" err="1"/>
            <a:t>ke</a:t>
          </a:r>
          <a:r>
            <a:rPr lang="en-US" sz="1800" dirty="0"/>
            <a:t> </a:t>
          </a:r>
          <a:r>
            <a:rPr lang="en-US" sz="1800" dirty="0" err="1"/>
            <a:t>atas</a:t>
          </a:r>
          <a:r>
            <a:rPr lang="en-US" sz="1800" dirty="0"/>
            <a:t>, </a:t>
          </a:r>
        </a:p>
        <a:p>
          <a:r>
            <a:rPr lang="en-US" sz="1800" dirty="0"/>
            <a:t>-  </a:t>
          </a:r>
          <a:r>
            <a:rPr lang="en-US" sz="1800" dirty="0" err="1"/>
            <a:t>kontrol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peningkatan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proses.</a:t>
          </a:r>
        </a:p>
      </dgm:t>
    </dgm:pt>
    <dgm:pt modelId="{B0F759E8-8F1E-4993-981A-55E238541091}" type="parTrans" cxnId="{F10E642E-DE69-43C7-BD67-BBFC34720756}">
      <dgm:prSet/>
      <dgm:spPr/>
      <dgm:t>
        <a:bodyPr/>
        <a:lstStyle/>
        <a:p>
          <a:endParaRPr lang="en-US"/>
        </a:p>
      </dgm:t>
    </dgm:pt>
    <dgm:pt modelId="{33F8BBCA-C4EF-441D-9C66-452AF701C11C}" type="sibTrans" cxnId="{F10E642E-DE69-43C7-BD67-BBFC34720756}">
      <dgm:prSet/>
      <dgm:spPr/>
      <dgm:t>
        <a:bodyPr/>
        <a:lstStyle/>
        <a:p>
          <a:endParaRPr lang="en-US"/>
        </a:p>
      </dgm:t>
    </dgm:pt>
    <dgm:pt modelId="{FE69714A-AB4E-4C2B-A044-2F18C2A40119}" type="pres">
      <dgm:prSet presAssocID="{56AA112E-FBCB-4160-845A-656B0719A5DE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861844B3-94BB-4B12-9983-5000515ED659}" type="pres">
      <dgm:prSet presAssocID="{3C17CD8C-8A36-4DBA-907E-9A65793C1E17}" presName="root" presStyleCnt="0">
        <dgm:presLayoutVars>
          <dgm:chMax/>
          <dgm:chPref val="4"/>
        </dgm:presLayoutVars>
      </dgm:prSet>
      <dgm:spPr/>
    </dgm:pt>
    <dgm:pt modelId="{19B65AD6-70B5-480D-A120-B8C7E715D6A2}" type="pres">
      <dgm:prSet presAssocID="{3C17CD8C-8A36-4DBA-907E-9A65793C1E17}" presName="rootComposite" presStyleCnt="0">
        <dgm:presLayoutVars/>
      </dgm:prSet>
      <dgm:spPr/>
    </dgm:pt>
    <dgm:pt modelId="{FE02A0B8-87DE-4E43-9DC8-C6ED778F3F25}" type="pres">
      <dgm:prSet presAssocID="{3C17CD8C-8A36-4DBA-907E-9A65793C1E17}" presName="rootText" presStyleLbl="node0" presStyleIdx="0" presStyleCnt="1" custLinFactNeighborX="-233" custLinFactNeighborY="-32711">
        <dgm:presLayoutVars>
          <dgm:chMax/>
          <dgm:chPref val="4"/>
        </dgm:presLayoutVars>
      </dgm:prSet>
      <dgm:spPr/>
    </dgm:pt>
    <dgm:pt modelId="{DE728B25-C1AE-4E1C-B637-3B8B682E6646}" type="pres">
      <dgm:prSet presAssocID="{3C17CD8C-8A36-4DBA-907E-9A65793C1E17}" presName="childShape" presStyleCnt="0">
        <dgm:presLayoutVars>
          <dgm:chMax val="0"/>
          <dgm:chPref val="0"/>
        </dgm:presLayoutVars>
      </dgm:prSet>
      <dgm:spPr/>
    </dgm:pt>
    <dgm:pt modelId="{9CC468B4-8486-4F16-A856-E4AEE75FA3D6}" type="pres">
      <dgm:prSet presAssocID="{A8DEFDCE-6FC4-4BFF-AC73-C7DB586D98BC}" presName="childComposite" presStyleCnt="0">
        <dgm:presLayoutVars>
          <dgm:chMax val="0"/>
          <dgm:chPref val="0"/>
        </dgm:presLayoutVars>
      </dgm:prSet>
      <dgm:spPr/>
    </dgm:pt>
    <dgm:pt modelId="{E6465333-5263-4FEE-A3D9-7BC66C29C871}" type="pres">
      <dgm:prSet presAssocID="{A8DEFDCE-6FC4-4BFF-AC73-C7DB586D98BC}" presName="Image" presStyleLbl="node1" presStyleIdx="0" presStyleCnt="2" custLinFactNeighborX="29" custLinFactNeighborY="-11056"/>
      <dgm:spPr/>
    </dgm:pt>
    <dgm:pt modelId="{EEE4E07A-37BE-4D67-AAA2-4FFD9FB3CBC1}" type="pres">
      <dgm:prSet presAssocID="{A8DEFDCE-6FC4-4BFF-AC73-C7DB586D98BC}" presName="childText" presStyleLbl="lnNode1" presStyleIdx="0" presStyleCnt="2" custLinFactNeighborY="-11056">
        <dgm:presLayoutVars>
          <dgm:chMax val="0"/>
          <dgm:chPref val="0"/>
          <dgm:bulletEnabled val="1"/>
        </dgm:presLayoutVars>
      </dgm:prSet>
      <dgm:spPr/>
    </dgm:pt>
    <dgm:pt modelId="{7BEF5C8D-F8EE-43B0-BB5B-DE5E8D422782}" type="pres">
      <dgm:prSet presAssocID="{38510645-90D7-4C4F-B3D9-8D3491933BDC}" presName="childComposite" presStyleCnt="0">
        <dgm:presLayoutVars>
          <dgm:chMax val="0"/>
          <dgm:chPref val="0"/>
        </dgm:presLayoutVars>
      </dgm:prSet>
      <dgm:spPr/>
    </dgm:pt>
    <dgm:pt modelId="{82DBD56B-1969-4019-81B4-B24B4C0FDD7D}" type="pres">
      <dgm:prSet presAssocID="{38510645-90D7-4C4F-B3D9-8D3491933BDC}" presName="Image" presStyleLbl="node1" presStyleIdx="1" presStyleCnt="2" custScaleY="141252"/>
      <dgm:spPr/>
    </dgm:pt>
    <dgm:pt modelId="{D48AEB00-503F-4D8F-B1A2-23D82C9BD964}" type="pres">
      <dgm:prSet presAssocID="{38510645-90D7-4C4F-B3D9-8D3491933BDC}" presName="childText" presStyleLbl="lnNode1" presStyleIdx="1" presStyleCnt="2" custScaleY="141252">
        <dgm:presLayoutVars>
          <dgm:chMax val="0"/>
          <dgm:chPref val="0"/>
          <dgm:bulletEnabled val="1"/>
        </dgm:presLayoutVars>
      </dgm:prSet>
      <dgm:spPr/>
    </dgm:pt>
  </dgm:ptLst>
  <dgm:cxnLst>
    <dgm:cxn modelId="{F10E642E-DE69-43C7-BD67-BBFC34720756}" srcId="{3C17CD8C-8A36-4DBA-907E-9A65793C1E17}" destId="{38510645-90D7-4C4F-B3D9-8D3491933BDC}" srcOrd="1" destOrd="0" parTransId="{B0F759E8-8F1E-4993-981A-55E238541091}" sibTransId="{33F8BBCA-C4EF-441D-9C66-452AF701C11C}"/>
    <dgm:cxn modelId="{DC005469-570F-41C2-AB95-8C3FD45B231E}" type="presOf" srcId="{3C17CD8C-8A36-4DBA-907E-9A65793C1E17}" destId="{FE02A0B8-87DE-4E43-9DC8-C6ED778F3F25}" srcOrd="0" destOrd="0" presId="urn:microsoft.com/office/officeart/2008/layout/PictureAccentList"/>
    <dgm:cxn modelId="{9583E272-CF79-4A60-8417-3ED6B93950AB}" type="presOf" srcId="{38510645-90D7-4C4F-B3D9-8D3491933BDC}" destId="{D48AEB00-503F-4D8F-B1A2-23D82C9BD964}" srcOrd="0" destOrd="0" presId="urn:microsoft.com/office/officeart/2008/layout/PictureAccentList"/>
    <dgm:cxn modelId="{CAF47A95-8BD2-4A72-83F8-8FACB2298FBC}" type="presOf" srcId="{56AA112E-FBCB-4160-845A-656B0719A5DE}" destId="{FE69714A-AB4E-4C2B-A044-2F18C2A40119}" srcOrd="0" destOrd="0" presId="urn:microsoft.com/office/officeart/2008/layout/PictureAccentList"/>
    <dgm:cxn modelId="{015376C5-AB0D-4ABE-A543-D4CB9BEE1040}" srcId="{56AA112E-FBCB-4160-845A-656B0719A5DE}" destId="{3C17CD8C-8A36-4DBA-907E-9A65793C1E17}" srcOrd="0" destOrd="0" parTransId="{1137E74C-5237-4FAA-8A05-D215111BBB09}" sibTransId="{AE684BC4-7E5D-4294-9E0A-69C0FE5AED21}"/>
    <dgm:cxn modelId="{5A17B4E3-8B54-4D3F-A081-9B67F74A6139}" srcId="{3C17CD8C-8A36-4DBA-907E-9A65793C1E17}" destId="{A8DEFDCE-6FC4-4BFF-AC73-C7DB586D98BC}" srcOrd="0" destOrd="0" parTransId="{C65E4B31-A90D-4831-A19E-B414DC006062}" sibTransId="{74D1F8C1-80E6-44F9-BB9D-F990CA20C252}"/>
    <dgm:cxn modelId="{ABE413FA-A173-45F4-B4EA-60F4FEB4CE3F}" type="presOf" srcId="{A8DEFDCE-6FC4-4BFF-AC73-C7DB586D98BC}" destId="{EEE4E07A-37BE-4D67-AAA2-4FFD9FB3CBC1}" srcOrd="0" destOrd="0" presId="urn:microsoft.com/office/officeart/2008/layout/PictureAccentList"/>
    <dgm:cxn modelId="{3BA31193-A7A9-489E-B47F-00AD68D20523}" type="presParOf" srcId="{FE69714A-AB4E-4C2B-A044-2F18C2A40119}" destId="{861844B3-94BB-4B12-9983-5000515ED659}" srcOrd="0" destOrd="0" presId="urn:microsoft.com/office/officeart/2008/layout/PictureAccentList"/>
    <dgm:cxn modelId="{DEFC9FBF-04B4-4ED5-BF25-52AD0689DCA9}" type="presParOf" srcId="{861844B3-94BB-4B12-9983-5000515ED659}" destId="{19B65AD6-70B5-480D-A120-B8C7E715D6A2}" srcOrd="0" destOrd="0" presId="urn:microsoft.com/office/officeart/2008/layout/PictureAccentList"/>
    <dgm:cxn modelId="{9263A1B5-841E-4F2D-A3B3-3AC18EA27BD2}" type="presParOf" srcId="{19B65AD6-70B5-480D-A120-B8C7E715D6A2}" destId="{FE02A0B8-87DE-4E43-9DC8-C6ED778F3F25}" srcOrd="0" destOrd="0" presId="urn:microsoft.com/office/officeart/2008/layout/PictureAccentList"/>
    <dgm:cxn modelId="{1AF54D89-1DFB-4EB2-A5A4-A3DB4967CB86}" type="presParOf" srcId="{861844B3-94BB-4B12-9983-5000515ED659}" destId="{DE728B25-C1AE-4E1C-B637-3B8B682E6646}" srcOrd="1" destOrd="0" presId="urn:microsoft.com/office/officeart/2008/layout/PictureAccentList"/>
    <dgm:cxn modelId="{1677AF5C-4328-4BBA-BC20-B80ED480FC02}" type="presParOf" srcId="{DE728B25-C1AE-4E1C-B637-3B8B682E6646}" destId="{9CC468B4-8486-4F16-A856-E4AEE75FA3D6}" srcOrd="0" destOrd="0" presId="urn:microsoft.com/office/officeart/2008/layout/PictureAccentList"/>
    <dgm:cxn modelId="{7F0754EB-0E82-4997-B283-614F8006F342}" type="presParOf" srcId="{9CC468B4-8486-4F16-A856-E4AEE75FA3D6}" destId="{E6465333-5263-4FEE-A3D9-7BC66C29C871}" srcOrd="0" destOrd="0" presId="urn:microsoft.com/office/officeart/2008/layout/PictureAccentList"/>
    <dgm:cxn modelId="{C0B564B7-4214-4D6C-A980-EFAE8E5D169A}" type="presParOf" srcId="{9CC468B4-8486-4F16-A856-E4AEE75FA3D6}" destId="{EEE4E07A-37BE-4D67-AAA2-4FFD9FB3CBC1}" srcOrd="1" destOrd="0" presId="urn:microsoft.com/office/officeart/2008/layout/PictureAccentList"/>
    <dgm:cxn modelId="{904ACACB-59A0-4330-84B0-C205D31CD3BD}" type="presParOf" srcId="{DE728B25-C1AE-4E1C-B637-3B8B682E6646}" destId="{7BEF5C8D-F8EE-43B0-BB5B-DE5E8D422782}" srcOrd="1" destOrd="0" presId="urn:microsoft.com/office/officeart/2008/layout/PictureAccentList"/>
    <dgm:cxn modelId="{1BF4A4EE-F6BF-413B-8C2F-ADF86E9582EC}" type="presParOf" srcId="{7BEF5C8D-F8EE-43B0-BB5B-DE5E8D422782}" destId="{82DBD56B-1969-4019-81B4-B24B4C0FDD7D}" srcOrd="0" destOrd="0" presId="urn:microsoft.com/office/officeart/2008/layout/PictureAccentList"/>
    <dgm:cxn modelId="{F8F8F415-3B2B-4605-9748-914C16D9341F}" type="presParOf" srcId="{7BEF5C8D-F8EE-43B0-BB5B-DE5E8D422782}" destId="{D48AEB00-503F-4D8F-B1A2-23D82C9BD964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DA50FF-D540-4DAA-AC20-3260D0936A4D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2BAA38-4660-4342-B152-FA48BD51CAC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Fokus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pada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pelanggan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untuk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meningkatkan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kepuasan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pelanggan</a:t>
          </a:r>
          <a:endParaRPr lang="en-US" sz="1800" dirty="0">
            <a:solidFill>
              <a:schemeClr val="tx1"/>
            </a:solidFill>
          </a:endParaRPr>
        </a:p>
      </dgm:t>
    </dgm:pt>
    <dgm:pt modelId="{A079900C-D6D6-4A01-AC20-E5201203C719}" type="parTrans" cxnId="{040DA226-9A85-4F3C-AE55-1492AE5E4F21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8407F238-3D4A-4816-91C5-B3F29F8A2E80}" type="sibTrans" cxnId="{040DA226-9A85-4F3C-AE55-1492AE5E4F21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752E0B5-572D-474E-9943-54747B13F53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Memperbaiki</a:t>
          </a:r>
          <a:r>
            <a:rPr lang="en-US" sz="1800" dirty="0">
              <a:solidFill>
                <a:schemeClr val="tx1"/>
              </a:solidFill>
            </a:rPr>
            <a:t> proses </a:t>
          </a:r>
          <a:r>
            <a:rPr lang="en-US" sz="1800" dirty="0" err="1">
              <a:solidFill>
                <a:schemeClr val="tx1"/>
              </a:solidFill>
            </a:rPr>
            <a:t>sehingga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masalah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bisa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diantisipasi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dicegah</a:t>
          </a:r>
          <a:endParaRPr lang="en-US" sz="1800" dirty="0">
            <a:solidFill>
              <a:schemeClr val="tx1"/>
            </a:solidFill>
          </a:endParaRPr>
        </a:p>
      </dgm:t>
    </dgm:pt>
    <dgm:pt modelId="{8AC99156-3B72-41B4-B8E4-74E307346BAB}" type="parTrans" cxnId="{EAC4DD21-641A-4B1B-B508-58315D4F18F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9B9766B-D744-4FDC-8E67-7A983CB9827F}" type="sibTrans" cxnId="{EAC4DD21-641A-4B1B-B508-58315D4F18F9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0D96CB6A-DCE3-47D0-A1A5-D6E92FD0CC1E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Memahami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mengurangi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biaya</a:t>
          </a:r>
          <a:endParaRPr lang="en-US" sz="1800" dirty="0">
            <a:solidFill>
              <a:schemeClr val="tx1"/>
            </a:solidFill>
          </a:endParaRPr>
        </a:p>
      </dgm:t>
    </dgm:pt>
    <dgm:pt modelId="{DE52595D-2FEA-4A3E-8D2E-D65A463D2989}" type="parTrans" cxnId="{2403EE27-BE64-4481-8C34-8783FC8DEBF0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372915DA-5A34-40E1-ACA2-920E19E0E8D2}" type="sibTrans" cxnId="{2403EE27-BE64-4481-8C34-8783FC8DEBF0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6CF2011-F590-4726-97D6-A526991F1F6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Dorong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fasilitasi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perubahan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dengan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mendapatkan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fakta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tentang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keadaan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saat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ini</a:t>
          </a:r>
          <a:r>
            <a:rPr lang="en-US" sz="1800" dirty="0">
              <a:solidFill>
                <a:schemeClr val="tx1"/>
              </a:solidFill>
            </a:rPr>
            <a:t>, </a:t>
          </a:r>
          <a:r>
            <a:rPr lang="en-US" sz="1800" dirty="0" err="1">
              <a:solidFill>
                <a:schemeClr val="tx1"/>
              </a:solidFill>
            </a:rPr>
            <a:t>keadaan</a:t>
          </a:r>
          <a:r>
            <a:rPr lang="en-US" sz="1800" dirty="0">
              <a:solidFill>
                <a:schemeClr val="tx1"/>
              </a:solidFill>
            </a:rPr>
            <a:t> yang </a:t>
          </a:r>
          <a:r>
            <a:rPr lang="en-US" sz="1800" dirty="0" err="1">
              <a:solidFill>
                <a:schemeClr val="tx1"/>
              </a:solidFill>
            </a:rPr>
            <a:t>diinginkan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kesenjangan</a:t>
          </a:r>
          <a:r>
            <a:rPr lang="en-US" sz="1800" dirty="0">
              <a:solidFill>
                <a:schemeClr val="tx1"/>
              </a:solidFill>
            </a:rPr>
            <a:t> yang </a:t>
          </a:r>
          <a:r>
            <a:rPr lang="en-US" sz="1800" dirty="0" err="1">
              <a:solidFill>
                <a:schemeClr val="tx1"/>
              </a:solidFill>
            </a:rPr>
            <a:t>harus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dipenuhi</a:t>
          </a:r>
          <a:endParaRPr lang="en-US" sz="1800" dirty="0">
            <a:solidFill>
              <a:schemeClr val="tx1"/>
            </a:solidFill>
          </a:endParaRPr>
        </a:p>
      </dgm:t>
    </dgm:pt>
    <dgm:pt modelId="{D13C3875-9598-4518-ADB6-AF6824704092}" type="parTrans" cxnId="{1C45CCC1-CA87-4CE5-9B1F-2F9EE8B9AEF8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5C4FBA6B-A440-492E-8F19-EAC3474A5557}" type="sibTrans" cxnId="{1C45CCC1-CA87-4CE5-9B1F-2F9EE8B9AEF8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F86A2DFE-707B-4B06-98B2-F79DC7F6CDE6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 err="1">
              <a:solidFill>
                <a:schemeClr val="tx1"/>
              </a:solidFill>
            </a:rPr>
            <a:t>Tetapkan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tolok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ukur</a:t>
          </a:r>
          <a:r>
            <a:rPr lang="en-US" sz="1800" dirty="0">
              <a:solidFill>
                <a:schemeClr val="tx1"/>
              </a:solidFill>
            </a:rPr>
            <a:t> yang </a:t>
          </a:r>
          <a:r>
            <a:rPr lang="en-US" sz="1800" dirty="0" err="1">
              <a:solidFill>
                <a:schemeClr val="tx1"/>
              </a:solidFill>
            </a:rPr>
            <a:t>realistis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untuk</a:t>
          </a:r>
          <a:r>
            <a:rPr lang="en-US" sz="1800" dirty="0">
              <a:solidFill>
                <a:schemeClr val="tx1"/>
              </a:solidFill>
            </a:rPr>
            <a:t> </a:t>
          </a:r>
          <a:r>
            <a:rPr lang="en-US" sz="1800" dirty="0" err="1">
              <a:solidFill>
                <a:schemeClr val="tx1"/>
              </a:solidFill>
            </a:rPr>
            <a:t>perbandingan</a:t>
          </a:r>
          <a:endParaRPr lang="en-US" sz="1800" dirty="0">
            <a:solidFill>
              <a:schemeClr val="tx1"/>
            </a:solidFill>
          </a:endParaRPr>
        </a:p>
      </dgm:t>
    </dgm:pt>
    <dgm:pt modelId="{61B77CAC-413F-4A94-83FC-DA0EE879CD3B}" type="parTrans" cxnId="{982C3286-F0CA-4723-9411-8E102AB66D0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A07954B0-52DA-4BFC-A8FE-74CA8E886C7B}" type="sibTrans" cxnId="{982C3286-F0CA-4723-9411-8E102AB66D0F}">
      <dgm:prSet/>
      <dgm:spPr/>
      <dgm:t>
        <a:bodyPr/>
        <a:lstStyle/>
        <a:p>
          <a:endParaRPr lang="en-US" sz="1800">
            <a:solidFill>
              <a:schemeClr val="tx1"/>
            </a:solidFill>
          </a:endParaRPr>
        </a:p>
      </dgm:t>
    </dgm:pt>
    <dgm:pt modelId="{B80F77F9-0787-478C-A8EE-1CF31F4C6E9E}" type="pres">
      <dgm:prSet presAssocID="{0CDA50FF-D540-4DAA-AC20-3260D0936A4D}" presName="linearFlow" presStyleCnt="0">
        <dgm:presLayoutVars>
          <dgm:dir/>
          <dgm:resizeHandles val="exact"/>
        </dgm:presLayoutVars>
      </dgm:prSet>
      <dgm:spPr/>
    </dgm:pt>
    <dgm:pt modelId="{46257A74-772C-45D1-ABD7-74E3C7A24F28}" type="pres">
      <dgm:prSet presAssocID="{712BAA38-4660-4342-B152-FA48BD51CAC0}" presName="composite" presStyleCnt="0"/>
      <dgm:spPr/>
    </dgm:pt>
    <dgm:pt modelId="{2C10FDE0-3344-4E57-BE11-1CADE046F2F3}" type="pres">
      <dgm:prSet presAssocID="{712BAA38-4660-4342-B152-FA48BD51CAC0}" presName="imgShp" presStyleLbl="fgImgPlace1" presStyleIdx="0" presStyleCnt="5"/>
      <dgm:spPr/>
    </dgm:pt>
    <dgm:pt modelId="{B7DD30E6-228D-42D2-8D10-B5D579EC051D}" type="pres">
      <dgm:prSet presAssocID="{712BAA38-4660-4342-B152-FA48BD51CAC0}" presName="txShp" presStyleLbl="node1" presStyleIdx="0" presStyleCnt="5">
        <dgm:presLayoutVars>
          <dgm:bulletEnabled val="1"/>
        </dgm:presLayoutVars>
      </dgm:prSet>
      <dgm:spPr/>
    </dgm:pt>
    <dgm:pt modelId="{17CDDDEC-9D03-44AB-98F1-2FB50C3D1AED}" type="pres">
      <dgm:prSet presAssocID="{8407F238-3D4A-4816-91C5-B3F29F8A2E80}" presName="spacing" presStyleCnt="0"/>
      <dgm:spPr/>
    </dgm:pt>
    <dgm:pt modelId="{C65BFF92-CB87-48F0-AC43-D6D608D4906D}" type="pres">
      <dgm:prSet presAssocID="{A752E0B5-572D-474E-9943-54747B13F536}" presName="composite" presStyleCnt="0"/>
      <dgm:spPr/>
    </dgm:pt>
    <dgm:pt modelId="{F42B4D33-4341-4CBF-9A9A-1B19139350E1}" type="pres">
      <dgm:prSet presAssocID="{A752E0B5-572D-474E-9943-54747B13F536}" presName="imgShp" presStyleLbl="fgImgPlace1" presStyleIdx="1" presStyleCnt="5"/>
      <dgm:spPr/>
    </dgm:pt>
    <dgm:pt modelId="{8E3E33EB-864D-4E80-8E2C-9B797D7A6231}" type="pres">
      <dgm:prSet presAssocID="{A752E0B5-572D-474E-9943-54747B13F536}" presName="txShp" presStyleLbl="node1" presStyleIdx="1" presStyleCnt="5">
        <dgm:presLayoutVars>
          <dgm:bulletEnabled val="1"/>
        </dgm:presLayoutVars>
      </dgm:prSet>
      <dgm:spPr/>
    </dgm:pt>
    <dgm:pt modelId="{0F565DC9-373B-4228-86B8-BA70DD7235FD}" type="pres">
      <dgm:prSet presAssocID="{F9B9766B-D744-4FDC-8E67-7A983CB9827F}" presName="spacing" presStyleCnt="0"/>
      <dgm:spPr/>
    </dgm:pt>
    <dgm:pt modelId="{370359CD-C4EB-4DF0-91C8-F7B8E2ABFA5B}" type="pres">
      <dgm:prSet presAssocID="{0D96CB6A-DCE3-47D0-A1A5-D6E92FD0CC1E}" presName="composite" presStyleCnt="0"/>
      <dgm:spPr/>
    </dgm:pt>
    <dgm:pt modelId="{15B6078E-2092-42DD-B5FC-C3D1DD84082A}" type="pres">
      <dgm:prSet presAssocID="{0D96CB6A-DCE3-47D0-A1A5-D6E92FD0CC1E}" presName="imgShp" presStyleLbl="fgImgPlace1" presStyleIdx="2" presStyleCnt="5"/>
      <dgm:spPr/>
    </dgm:pt>
    <dgm:pt modelId="{B596A3F7-C278-47CA-A0D8-61A7FDAAAD19}" type="pres">
      <dgm:prSet presAssocID="{0D96CB6A-DCE3-47D0-A1A5-D6E92FD0CC1E}" presName="txShp" presStyleLbl="node1" presStyleIdx="2" presStyleCnt="5">
        <dgm:presLayoutVars>
          <dgm:bulletEnabled val="1"/>
        </dgm:presLayoutVars>
      </dgm:prSet>
      <dgm:spPr/>
    </dgm:pt>
    <dgm:pt modelId="{341F03CE-96B9-411C-8CF4-2C5FA551BD29}" type="pres">
      <dgm:prSet presAssocID="{372915DA-5A34-40E1-ACA2-920E19E0E8D2}" presName="spacing" presStyleCnt="0"/>
      <dgm:spPr/>
    </dgm:pt>
    <dgm:pt modelId="{CEC29CF3-0792-44D2-A9B5-553A6541C5D4}" type="pres">
      <dgm:prSet presAssocID="{A6CF2011-F590-4726-97D6-A526991F1F66}" presName="composite" presStyleCnt="0"/>
      <dgm:spPr/>
    </dgm:pt>
    <dgm:pt modelId="{09EC867D-76C0-421F-BE1A-2C03CDA88CEE}" type="pres">
      <dgm:prSet presAssocID="{A6CF2011-F590-4726-97D6-A526991F1F66}" presName="imgShp" presStyleLbl="fgImgPlace1" presStyleIdx="3" presStyleCnt="5"/>
      <dgm:spPr/>
    </dgm:pt>
    <dgm:pt modelId="{D251341C-F515-49B0-8A6A-CEFD91C5DC04}" type="pres">
      <dgm:prSet presAssocID="{A6CF2011-F590-4726-97D6-A526991F1F66}" presName="txShp" presStyleLbl="node1" presStyleIdx="3" presStyleCnt="5">
        <dgm:presLayoutVars>
          <dgm:bulletEnabled val="1"/>
        </dgm:presLayoutVars>
      </dgm:prSet>
      <dgm:spPr/>
    </dgm:pt>
    <dgm:pt modelId="{00F268BD-5A17-4E08-B9E1-1C66FFB2C488}" type="pres">
      <dgm:prSet presAssocID="{5C4FBA6B-A440-492E-8F19-EAC3474A5557}" presName="spacing" presStyleCnt="0"/>
      <dgm:spPr/>
    </dgm:pt>
    <dgm:pt modelId="{B5BD6ED7-E6A5-450E-82BE-84B17DAB80E1}" type="pres">
      <dgm:prSet presAssocID="{F86A2DFE-707B-4B06-98B2-F79DC7F6CDE6}" presName="composite" presStyleCnt="0"/>
      <dgm:spPr/>
    </dgm:pt>
    <dgm:pt modelId="{EB8D024A-0DAC-4D93-BB58-924E31717E7A}" type="pres">
      <dgm:prSet presAssocID="{F86A2DFE-707B-4B06-98B2-F79DC7F6CDE6}" presName="imgShp" presStyleLbl="fgImgPlace1" presStyleIdx="4" presStyleCnt="5"/>
      <dgm:spPr/>
    </dgm:pt>
    <dgm:pt modelId="{17D6A8F1-D7C4-41E6-8743-5CCFEE77AEAF}" type="pres">
      <dgm:prSet presAssocID="{F86A2DFE-707B-4B06-98B2-F79DC7F6CDE6}" presName="txShp" presStyleLbl="node1" presStyleIdx="4" presStyleCnt="5">
        <dgm:presLayoutVars>
          <dgm:bulletEnabled val="1"/>
        </dgm:presLayoutVars>
      </dgm:prSet>
      <dgm:spPr/>
    </dgm:pt>
  </dgm:ptLst>
  <dgm:cxnLst>
    <dgm:cxn modelId="{38F4D303-809C-44B0-B29E-21193C652267}" type="presOf" srcId="{F86A2DFE-707B-4B06-98B2-F79DC7F6CDE6}" destId="{17D6A8F1-D7C4-41E6-8743-5CCFEE77AEAF}" srcOrd="0" destOrd="0" presId="urn:microsoft.com/office/officeart/2005/8/layout/vList3#1"/>
    <dgm:cxn modelId="{13F18D17-DE72-4053-8130-CD009F44BA6B}" type="presOf" srcId="{0CDA50FF-D540-4DAA-AC20-3260D0936A4D}" destId="{B80F77F9-0787-478C-A8EE-1CF31F4C6E9E}" srcOrd="0" destOrd="0" presId="urn:microsoft.com/office/officeart/2005/8/layout/vList3#1"/>
    <dgm:cxn modelId="{7AB19E1D-0F9E-463D-86C4-C1BE8C5306EC}" type="presOf" srcId="{A752E0B5-572D-474E-9943-54747B13F536}" destId="{8E3E33EB-864D-4E80-8E2C-9B797D7A6231}" srcOrd="0" destOrd="0" presId="urn:microsoft.com/office/officeart/2005/8/layout/vList3#1"/>
    <dgm:cxn modelId="{EAC4DD21-641A-4B1B-B508-58315D4F18F9}" srcId="{0CDA50FF-D540-4DAA-AC20-3260D0936A4D}" destId="{A752E0B5-572D-474E-9943-54747B13F536}" srcOrd="1" destOrd="0" parTransId="{8AC99156-3B72-41B4-B8E4-74E307346BAB}" sibTransId="{F9B9766B-D744-4FDC-8E67-7A983CB9827F}"/>
    <dgm:cxn modelId="{040DA226-9A85-4F3C-AE55-1492AE5E4F21}" srcId="{0CDA50FF-D540-4DAA-AC20-3260D0936A4D}" destId="{712BAA38-4660-4342-B152-FA48BD51CAC0}" srcOrd="0" destOrd="0" parTransId="{A079900C-D6D6-4A01-AC20-E5201203C719}" sibTransId="{8407F238-3D4A-4816-91C5-B3F29F8A2E80}"/>
    <dgm:cxn modelId="{2403EE27-BE64-4481-8C34-8783FC8DEBF0}" srcId="{0CDA50FF-D540-4DAA-AC20-3260D0936A4D}" destId="{0D96CB6A-DCE3-47D0-A1A5-D6E92FD0CC1E}" srcOrd="2" destOrd="0" parTransId="{DE52595D-2FEA-4A3E-8D2E-D65A463D2989}" sibTransId="{372915DA-5A34-40E1-ACA2-920E19E0E8D2}"/>
    <dgm:cxn modelId="{225BFF64-2BE8-456D-B07D-0A7256EC0FAB}" type="presOf" srcId="{0D96CB6A-DCE3-47D0-A1A5-D6E92FD0CC1E}" destId="{B596A3F7-C278-47CA-A0D8-61A7FDAAAD19}" srcOrd="0" destOrd="0" presId="urn:microsoft.com/office/officeart/2005/8/layout/vList3#1"/>
    <dgm:cxn modelId="{C21F2D79-489E-443D-9A42-A9CA6CED501B}" type="presOf" srcId="{A6CF2011-F590-4726-97D6-A526991F1F66}" destId="{D251341C-F515-49B0-8A6A-CEFD91C5DC04}" srcOrd="0" destOrd="0" presId="urn:microsoft.com/office/officeart/2005/8/layout/vList3#1"/>
    <dgm:cxn modelId="{982C3286-F0CA-4723-9411-8E102AB66D0F}" srcId="{0CDA50FF-D540-4DAA-AC20-3260D0936A4D}" destId="{F86A2DFE-707B-4B06-98B2-F79DC7F6CDE6}" srcOrd="4" destOrd="0" parTransId="{61B77CAC-413F-4A94-83FC-DA0EE879CD3B}" sibTransId="{A07954B0-52DA-4BFC-A8FE-74CA8E886C7B}"/>
    <dgm:cxn modelId="{1C45CCC1-CA87-4CE5-9B1F-2F9EE8B9AEF8}" srcId="{0CDA50FF-D540-4DAA-AC20-3260D0936A4D}" destId="{A6CF2011-F590-4726-97D6-A526991F1F66}" srcOrd="3" destOrd="0" parTransId="{D13C3875-9598-4518-ADB6-AF6824704092}" sibTransId="{5C4FBA6B-A440-492E-8F19-EAC3474A5557}"/>
    <dgm:cxn modelId="{599599CA-08CA-4000-9055-1F5CD1EEB025}" type="presOf" srcId="{712BAA38-4660-4342-B152-FA48BD51CAC0}" destId="{B7DD30E6-228D-42D2-8D10-B5D579EC051D}" srcOrd="0" destOrd="0" presId="urn:microsoft.com/office/officeart/2005/8/layout/vList3#1"/>
    <dgm:cxn modelId="{692514CA-7013-4579-A1FD-1E6F47D747EE}" type="presParOf" srcId="{B80F77F9-0787-478C-A8EE-1CF31F4C6E9E}" destId="{46257A74-772C-45D1-ABD7-74E3C7A24F28}" srcOrd="0" destOrd="0" presId="urn:microsoft.com/office/officeart/2005/8/layout/vList3#1"/>
    <dgm:cxn modelId="{543BD3D8-2576-460C-B9B2-C233C5ED30D7}" type="presParOf" srcId="{46257A74-772C-45D1-ABD7-74E3C7A24F28}" destId="{2C10FDE0-3344-4E57-BE11-1CADE046F2F3}" srcOrd="0" destOrd="0" presId="urn:microsoft.com/office/officeart/2005/8/layout/vList3#1"/>
    <dgm:cxn modelId="{64C91FBE-0CFA-4B24-8F82-A0DDAE772072}" type="presParOf" srcId="{46257A74-772C-45D1-ABD7-74E3C7A24F28}" destId="{B7DD30E6-228D-42D2-8D10-B5D579EC051D}" srcOrd="1" destOrd="0" presId="urn:microsoft.com/office/officeart/2005/8/layout/vList3#1"/>
    <dgm:cxn modelId="{3784C6FF-E917-46E9-A65A-B958E01A391A}" type="presParOf" srcId="{B80F77F9-0787-478C-A8EE-1CF31F4C6E9E}" destId="{17CDDDEC-9D03-44AB-98F1-2FB50C3D1AED}" srcOrd="1" destOrd="0" presId="urn:microsoft.com/office/officeart/2005/8/layout/vList3#1"/>
    <dgm:cxn modelId="{B0791B50-A87D-48C3-8510-BEC4E51E3C30}" type="presParOf" srcId="{B80F77F9-0787-478C-A8EE-1CF31F4C6E9E}" destId="{C65BFF92-CB87-48F0-AC43-D6D608D4906D}" srcOrd="2" destOrd="0" presId="urn:microsoft.com/office/officeart/2005/8/layout/vList3#1"/>
    <dgm:cxn modelId="{A5AB3825-9713-46F6-9367-0C45F9F000AE}" type="presParOf" srcId="{C65BFF92-CB87-48F0-AC43-D6D608D4906D}" destId="{F42B4D33-4341-4CBF-9A9A-1B19139350E1}" srcOrd="0" destOrd="0" presId="urn:microsoft.com/office/officeart/2005/8/layout/vList3#1"/>
    <dgm:cxn modelId="{84319FE6-159E-43C6-95E7-EED824B9ACAB}" type="presParOf" srcId="{C65BFF92-CB87-48F0-AC43-D6D608D4906D}" destId="{8E3E33EB-864D-4E80-8E2C-9B797D7A6231}" srcOrd="1" destOrd="0" presId="urn:microsoft.com/office/officeart/2005/8/layout/vList3#1"/>
    <dgm:cxn modelId="{C7D73933-48F6-4033-94D6-E47768B08CEB}" type="presParOf" srcId="{B80F77F9-0787-478C-A8EE-1CF31F4C6E9E}" destId="{0F565DC9-373B-4228-86B8-BA70DD7235FD}" srcOrd="3" destOrd="0" presId="urn:microsoft.com/office/officeart/2005/8/layout/vList3#1"/>
    <dgm:cxn modelId="{B5A48956-743F-4BFA-86BE-50341B0BBB5B}" type="presParOf" srcId="{B80F77F9-0787-478C-A8EE-1CF31F4C6E9E}" destId="{370359CD-C4EB-4DF0-91C8-F7B8E2ABFA5B}" srcOrd="4" destOrd="0" presId="urn:microsoft.com/office/officeart/2005/8/layout/vList3#1"/>
    <dgm:cxn modelId="{451CB5FF-A8A2-4A98-A09B-FAE0FB3A211D}" type="presParOf" srcId="{370359CD-C4EB-4DF0-91C8-F7B8E2ABFA5B}" destId="{15B6078E-2092-42DD-B5FC-C3D1DD84082A}" srcOrd="0" destOrd="0" presId="urn:microsoft.com/office/officeart/2005/8/layout/vList3#1"/>
    <dgm:cxn modelId="{07EBEA52-B32B-4D47-91F4-2246730D2EFE}" type="presParOf" srcId="{370359CD-C4EB-4DF0-91C8-F7B8E2ABFA5B}" destId="{B596A3F7-C278-47CA-A0D8-61A7FDAAAD19}" srcOrd="1" destOrd="0" presId="urn:microsoft.com/office/officeart/2005/8/layout/vList3#1"/>
    <dgm:cxn modelId="{2FF19157-A0F6-43B4-A899-DED6D73FF44A}" type="presParOf" srcId="{B80F77F9-0787-478C-A8EE-1CF31F4C6E9E}" destId="{341F03CE-96B9-411C-8CF4-2C5FA551BD29}" srcOrd="5" destOrd="0" presId="urn:microsoft.com/office/officeart/2005/8/layout/vList3#1"/>
    <dgm:cxn modelId="{4F63A350-7779-45F1-82CC-793721650FA7}" type="presParOf" srcId="{B80F77F9-0787-478C-A8EE-1CF31F4C6E9E}" destId="{CEC29CF3-0792-44D2-A9B5-553A6541C5D4}" srcOrd="6" destOrd="0" presId="urn:microsoft.com/office/officeart/2005/8/layout/vList3#1"/>
    <dgm:cxn modelId="{5DD57D0A-9C96-48A3-A07B-8788C54E62E3}" type="presParOf" srcId="{CEC29CF3-0792-44D2-A9B5-553A6541C5D4}" destId="{09EC867D-76C0-421F-BE1A-2C03CDA88CEE}" srcOrd="0" destOrd="0" presId="urn:microsoft.com/office/officeart/2005/8/layout/vList3#1"/>
    <dgm:cxn modelId="{ACF4A740-5620-4EFE-B650-0400961D9EDB}" type="presParOf" srcId="{CEC29CF3-0792-44D2-A9B5-553A6541C5D4}" destId="{D251341C-F515-49B0-8A6A-CEFD91C5DC04}" srcOrd="1" destOrd="0" presId="urn:microsoft.com/office/officeart/2005/8/layout/vList3#1"/>
    <dgm:cxn modelId="{6795471F-262E-47C9-BDB2-7B8EF1C0A842}" type="presParOf" srcId="{B80F77F9-0787-478C-A8EE-1CF31F4C6E9E}" destId="{00F268BD-5A17-4E08-B9E1-1C66FFB2C488}" srcOrd="7" destOrd="0" presId="urn:microsoft.com/office/officeart/2005/8/layout/vList3#1"/>
    <dgm:cxn modelId="{69224A62-30E5-4C1F-AEAA-DA9E539E66C3}" type="presParOf" srcId="{B80F77F9-0787-478C-A8EE-1CF31F4C6E9E}" destId="{B5BD6ED7-E6A5-450E-82BE-84B17DAB80E1}" srcOrd="8" destOrd="0" presId="urn:microsoft.com/office/officeart/2005/8/layout/vList3#1"/>
    <dgm:cxn modelId="{8212060E-0815-4352-9109-29CF87AAA22E}" type="presParOf" srcId="{B5BD6ED7-E6A5-450E-82BE-84B17DAB80E1}" destId="{EB8D024A-0DAC-4D93-BB58-924E31717E7A}" srcOrd="0" destOrd="0" presId="urn:microsoft.com/office/officeart/2005/8/layout/vList3#1"/>
    <dgm:cxn modelId="{8670DC18-A827-41FF-940B-6F369DF8DAD0}" type="presParOf" srcId="{B5BD6ED7-E6A5-450E-82BE-84B17DAB80E1}" destId="{17D6A8F1-D7C4-41E6-8743-5CCFEE77AEAF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8836FE-029E-4C2D-9BE9-9E34AC782C1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D14D99-B91E-4808-B00A-6D98520529D8}">
      <dgm:prSet phldrT="[Text]"/>
      <dgm:spPr/>
      <dgm:t>
        <a:bodyPr/>
        <a:lstStyle/>
        <a:p>
          <a:r>
            <a:rPr lang="en-US" dirty="0" err="1"/>
            <a:t>Pengukuran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TI yang </a:t>
          </a:r>
          <a:r>
            <a:rPr lang="en-US" dirty="0" err="1"/>
            <a:t>efektif</a:t>
          </a:r>
          <a:r>
            <a:rPr lang="en-US" dirty="0"/>
            <a:t> </a:t>
          </a:r>
          <a:r>
            <a:rPr lang="en-US" dirty="0" err="1"/>
            <a:t>akan</a:t>
          </a:r>
          <a:r>
            <a:rPr lang="en-US" dirty="0"/>
            <a:t> </a:t>
          </a:r>
          <a:r>
            <a:rPr lang="en-US" dirty="0" err="1"/>
            <a:t>memungkinkan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pemangku</a:t>
          </a:r>
          <a:r>
            <a:rPr lang="en-US" dirty="0"/>
            <a:t> </a:t>
          </a:r>
          <a:r>
            <a:rPr lang="en-US" dirty="0" err="1"/>
            <a:t>kepentingan</a:t>
          </a:r>
          <a:r>
            <a:rPr lang="en-US" dirty="0"/>
            <a:t> </a:t>
          </a:r>
          <a:r>
            <a:rPr lang="en-US" dirty="0" err="1"/>
            <a:t>lainnya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mengetahui</a:t>
          </a:r>
          <a:r>
            <a:rPr lang="en-US" dirty="0"/>
            <a:t> </a:t>
          </a:r>
          <a:r>
            <a:rPr lang="en-US" dirty="0" err="1"/>
            <a:t>apakah</a:t>
          </a:r>
          <a:r>
            <a:rPr lang="en-US" dirty="0"/>
            <a:t> TI </a:t>
          </a:r>
          <a:r>
            <a:rPr lang="en-US" dirty="0" err="1"/>
            <a:t>memenuhi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tujuannya</a:t>
          </a:r>
          <a:r>
            <a:rPr lang="en-US" dirty="0"/>
            <a:t>. </a:t>
          </a:r>
        </a:p>
      </dgm:t>
    </dgm:pt>
    <dgm:pt modelId="{5F6336EF-3757-4F6B-BD90-BE3281E5C7D4}" type="parTrans" cxnId="{2A344FF4-C31E-44BD-A2C0-0E315BAF8015}">
      <dgm:prSet/>
      <dgm:spPr/>
      <dgm:t>
        <a:bodyPr/>
        <a:lstStyle/>
        <a:p>
          <a:endParaRPr lang="en-US"/>
        </a:p>
      </dgm:t>
    </dgm:pt>
    <dgm:pt modelId="{D6CFCAA7-63D0-4F0F-B351-1B3C1598498D}" type="sibTrans" cxnId="{2A344FF4-C31E-44BD-A2C0-0E315BAF8015}">
      <dgm:prSet/>
      <dgm:spPr/>
      <dgm:t>
        <a:bodyPr/>
        <a:lstStyle/>
        <a:p>
          <a:endParaRPr lang="en-US"/>
        </a:p>
      </dgm:t>
    </dgm:pt>
    <dgm:pt modelId="{B303EAC0-33D4-4D6A-94ED-58CCCC7FA4BB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dirty="0" err="1">
              <a:solidFill>
                <a:schemeClr val="tx1"/>
              </a:solidFill>
            </a:rPr>
            <a:t>menyediakan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mekanisme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komunikasi</a:t>
          </a:r>
          <a:r>
            <a:rPr lang="en-US" dirty="0">
              <a:solidFill>
                <a:schemeClr val="tx1"/>
              </a:solidFill>
            </a:rPr>
            <a:t> yang </a:t>
          </a:r>
          <a:r>
            <a:rPr lang="en-US" dirty="0" err="1">
              <a:solidFill>
                <a:schemeClr val="tx1"/>
              </a:solidFill>
            </a:rPr>
            <a:t>transparan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dan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obyektif</a:t>
          </a:r>
          <a:endParaRPr lang="en-US" dirty="0">
            <a:solidFill>
              <a:schemeClr val="tx1"/>
            </a:solidFill>
          </a:endParaRPr>
        </a:p>
      </dgm:t>
    </dgm:pt>
    <dgm:pt modelId="{E85F6D25-8A46-48DA-B214-36E6C841FCD1}" type="parTrans" cxnId="{64E20208-4CB9-4A08-BD37-864F0AB2A8DB}">
      <dgm:prSet/>
      <dgm:spPr/>
      <dgm:t>
        <a:bodyPr/>
        <a:lstStyle/>
        <a:p>
          <a:endParaRPr lang="en-US"/>
        </a:p>
      </dgm:t>
    </dgm:pt>
    <dgm:pt modelId="{ACD941BD-A5B7-4AEA-BFDB-0D368A243763}" type="sibTrans" cxnId="{64E20208-4CB9-4A08-BD37-864F0AB2A8DB}">
      <dgm:prSet/>
      <dgm:spPr/>
      <dgm:t>
        <a:bodyPr/>
        <a:lstStyle/>
        <a:p>
          <a:endParaRPr lang="en-US"/>
        </a:p>
      </dgm:t>
    </dgm:pt>
    <dgm:pt modelId="{2FD95518-3A2C-447C-97B5-0AE753C4F16A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en-US" u="sng" dirty="0" err="1">
              <a:solidFill>
                <a:schemeClr val="tx1"/>
              </a:solidFill>
            </a:rPr>
            <a:t>Langkah-langkah</a:t>
          </a:r>
          <a:r>
            <a:rPr lang="en-US" u="sng" dirty="0">
              <a:solidFill>
                <a:schemeClr val="tx1"/>
              </a:solidFill>
            </a:rPr>
            <a:t> </a:t>
          </a:r>
          <a:r>
            <a:rPr lang="en-US" u="sng" dirty="0" err="1">
              <a:solidFill>
                <a:schemeClr val="tx1"/>
              </a:solidFill>
            </a:rPr>
            <a:t>tersebut</a:t>
          </a:r>
          <a:r>
            <a:rPr lang="en-US" u="sng" dirty="0">
              <a:solidFill>
                <a:schemeClr val="tx1"/>
              </a:solidFill>
            </a:rPr>
            <a:t> </a:t>
          </a:r>
          <a:r>
            <a:rPr lang="en-US" u="sng" dirty="0" err="1">
              <a:solidFill>
                <a:schemeClr val="tx1"/>
              </a:solidFill>
            </a:rPr>
            <a:t>harus</a:t>
          </a:r>
          <a:r>
            <a:rPr lang="en-US" u="sng" dirty="0">
              <a:solidFill>
                <a:schemeClr val="tx1"/>
              </a:solidFill>
            </a:rPr>
            <a:t> </a:t>
          </a:r>
          <a:r>
            <a:rPr lang="en-US" u="sng" dirty="0" err="1">
              <a:solidFill>
                <a:schemeClr val="tx1"/>
              </a:solidFill>
            </a:rPr>
            <a:t>membahas</a:t>
          </a:r>
          <a:r>
            <a:rPr lang="en-US" u="sng" dirty="0">
              <a:solidFill>
                <a:schemeClr val="tx1"/>
              </a:solidFill>
            </a:rPr>
            <a:t> </a:t>
          </a:r>
          <a:r>
            <a:rPr lang="en-US" u="sng" dirty="0" err="1">
              <a:solidFill>
                <a:schemeClr val="tx1"/>
              </a:solidFill>
            </a:rPr>
            <a:t>dua</a:t>
          </a:r>
          <a:r>
            <a:rPr lang="en-US" u="sng" dirty="0">
              <a:solidFill>
                <a:schemeClr val="tx1"/>
              </a:solidFill>
            </a:rPr>
            <a:t> </a:t>
          </a:r>
          <a:r>
            <a:rPr lang="en-US" u="sng" dirty="0" err="1">
              <a:solidFill>
                <a:schemeClr val="tx1"/>
              </a:solidFill>
            </a:rPr>
            <a:t>aspek</a:t>
          </a:r>
          <a:r>
            <a:rPr lang="en-US" u="sng" dirty="0">
              <a:solidFill>
                <a:schemeClr val="tx1"/>
              </a:solidFill>
            </a:rPr>
            <a:t>:</a:t>
          </a:r>
        </a:p>
        <a:p>
          <a:pPr algn="just"/>
          <a:r>
            <a:rPr lang="en-US" dirty="0">
              <a:solidFill>
                <a:schemeClr val="tx1"/>
              </a:solidFill>
            </a:rPr>
            <a:t>- </a:t>
          </a:r>
          <a:r>
            <a:rPr lang="en-US" dirty="0" err="1">
              <a:solidFill>
                <a:schemeClr val="tx1"/>
              </a:solidFill>
            </a:rPr>
            <a:t>Fokus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pada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hasil</a:t>
          </a:r>
          <a:r>
            <a:rPr lang="en-US" dirty="0">
              <a:solidFill>
                <a:schemeClr val="tx1"/>
              </a:solidFill>
            </a:rPr>
            <a:t> - </a:t>
          </a:r>
          <a:r>
            <a:rPr lang="en-US" dirty="0" err="1">
              <a:solidFill>
                <a:schemeClr val="tx1"/>
              </a:solidFill>
            </a:rPr>
            <a:t>apakah</a:t>
          </a:r>
          <a:r>
            <a:rPr lang="en-US" dirty="0">
              <a:solidFill>
                <a:schemeClr val="tx1"/>
              </a:solidFill>
            </a:rPr>
            <a:t> TI </a:t>
          </a:r>
          <a:r>
            <a:rPr lang="en-US" dirty="0" err="1">
              <a:solidFill>
                <a:schemeClr val="tx1"/>
              </a:solidFill>
            </a:rPr>
            <a:t>memenuhi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tujuan</a:t>
          </a:r>
          <a:r>
            <a:rPr lang="en-US" dirty="0">
              <a:solidFill>
                <a:schemeClr val="tx1"/>
              </a:solidFill>
            </a:rPr>
            <a:t> yang </a:t>
          </a:r>
          <a:r>
            <a:rPr lang="en-US" dirty="0" err="1">
              <a:solidFill>
                <a:schemeClr val="tx1"/>
              </a:solidFill>
            </a:rPr>
            <a:t>ditetapkan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oleh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pelanggan</a:t>
          </a:r>
          <a:r>
            <a:rPr lang="en-US" dirty="0">
              <a:solidFill>
                <a:schemeClr val="tx1"/>
              </a:solidFill>
            </a:rPr>
            <a:t>?</a:t>
          </a:r>
        </a:p>
        <a:p>
          <a:pPr algn="just"/>
          <a:r>
            <a:rPr lang="en-US" dirty="0">
              <a:solidFill>
                <a:schemeClr val="tx1"/>
              </a:solidFill>
            </a:rPr>
            <a:t>- </a:t>
          </a:r>
          <a:r>
            <a:rPr lang="en-US" dirty="0" err="1">
              <a:solidFill>
                <a:schemeClr val="tx1"/>
              </a:solidFill>
            </a:rPr>
            <a:t>Fokus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pada</a:t>
          </a:r>
          <a:r>
            <a:rPr lang="en-US" dirty="0">
              <a:solidFill>
                <a:schemeClr val="tx1"/>
              </a:solidFill>
            </a:rPr>
            <a:t> proses – </a:t>
          </a:r>
          <a:r>
            <a:rPr lang="en-US" dirty="0" err="1">
              <a:solidFill>
                <a:schemeClr val="tx1"/>
              </a:solidFill>
            </a:rPr>
            <a:t>apakah</a:t>
          </a:r>
          <a:r>
            <a:rPr lang="en-US" dirty="0">
              <a:solidFill>
                <a:schemeClr val="tx1"/>
              </a:solidFill>
            </a:rPr>
            <a:t> proses TI yang </a:t>
          </a:r>
          <a:r>
            <a:rPr lang="en-US" dirty="0" err="1">
              <a:solidFill>
                <a:schemeClr val="tx1"/>
              </a:solidFill>
            </a:rPr>
            <a:t>beroperasi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secara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efektif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dan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cenderung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mengarah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pada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tujuan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pelanggan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terpenuhi</a:t>
          </a:r>
          <a:r>
            <a:rPr lang="en-US" dirty="0">
              <a:solidFill>
                <a:schemeClr val="tx1"/>
              </a:solidFill>
            </a:rPr>
            <a:t>?</a:t>
          </a:r>
        </a:p>
      </dgm:t>
    </dgm:pt>
    <dgm:pt modelId="{CD9BE9B2-586E-46A4-B5E5-67380495D2A7}" type="parTrans" cxnId="{26F04078-3C62-4C94-8FB2-8EA337FF0A10}">
      <dgm:prSet/>
      <dgm:spPr/>
      <dgm:t>
        <a:bodyPr/>
        <a:lstStyle/>
        <a:p>
          <a:endParaRPr lang="en-US"/>
        </a:p>
      </dgm:t>
    </dgm:pt>
    <dgm:pt modelId="{4343502A-287D-40BD-B385-7892AF4F4179}" type="sibTrans" cxnId="{26F04078-3C62-4C94-8FB2-8EA337FF0A10}">
      <dgm:prSet/>
      <dgm:spPr/>
      <dgm:t>
        <a:bodyPr/>
        <a:lstStyle/>
        <a:p>
          <a:endParaRPr lang="en-US"/>
        </a:p>
      </dgm:t>
    </dgm:pt>
    <dgm:pt modelId="{D1FEBBF2-CCA6-42F7-BA03-8454D1405635}" type="pres">
      <dgm:prSet presAssocID="{9A8836FE-029E-4C2D-9BE9-9E34AC782C1A}" presName="composite" presStyleCnt="0">
        <dgm:presLayoutVars>
          <dgm:chMax val="1"/>
          <dgm:dir/>
          <dgm:resizeHandles val="exact"/>
        </dgm:presLayoutVars>
      </dgm:prSet>
      <dgm:spPr/>
    </dgm:pt>
    <dgm:pt modelId="{B90058EC-85DE-45D8-8569-ADB08E333E6B}" type="pres">
      <dgm:prSet presAssocID="{2DD14D99-B91E-4808-B00A-6D98520529D8}" presName="roof" presStyleLbl="dkBgShp" presStyleIdx="0" presStyleCnt="2" custLinFactNeighborX="288" custLinFactNeighborY="-15910"/>
      <dgm:spPr/>
    </dgm:pt>
    <dgm:pt modelId="{5A44942B-6684-4465-B0E1-A7C03636C4F6}" type="pres">
      <dgm:prSet presAssocID="{2DD14D99-B91E-4808-B00A-6D98520529D8}" presName="pillars" presStyleCnt="0"/>
      <dgm:spPr/>
    </dgm:pt>
    <dgm:pt modelId="{085406A6-2339-428D-A80A-AE0DF2139864}" type="pres">
      <dgm:prSet presAssocID="{2DD14D99-B91E-4808-B00A-6D98520529D8}" presName="pillar1" presStyleLbl="node1" presStyleIdx="0" presStyleCnt="2">
        <dgm:presLayoutVars>
          <dgm:bulletEnabled val="1"/>
        </dgm:presLayoutVars>
      </dgm:prSet>
      <dgm:spPr/>
    </dgm:pt>
    <dgm:pt modelId="{AA008FD3-31ED-405F-A68C-573CD9EB1FA8}" type="pres">
      <dgm:prSet presAssocID="{2FD95518-3A2C-447C-97B5-0AE753C4F16A}" presName="pillarX" presStyleLbl="node1" presStyleIdx="1" presStyleCnt="2">
        <dgm:presLayoutVars>
          <dgm:bulletEnabled val="1"/>
        </dgm:presLayoutVars>
      </dgm:prSet>
      <dgm:spPr/>
    </dgm:pt>
    <dgm:pt modelId="{2CA6A294-0A41-4772-8758-ABF2D95C458C}" type="pres">
      <dgm:prSet presAssocID="{2DD14D99-B91E-4808-B00A-6D98520529D8}" presName="base" presStyleLbl="dkBgShp" presStyleIdx="1" presStyleCnt="2"/>
      <dgm:spPr/>
    </dgm:pt>
  </dgm:ptLst>
  <dgm:cxnLst>
    <dgm:cxn modelId="{64E20208-4CB9-4A08-BD37-864F0AB2A8DB}" srcId="{2DD14D99-B91E-4808-B00A-6D98520529D8}" destId="{B303EAC0-33D4-4D6A-94ED-58CCCC7FA4BB}" srcOrd="0" destOrd="0" parTransId="{E85F6D25-8A46-48DA-B214-36E6C841FCD1}" sibTransId="{ACD941BD-A5B7-4AEA-BFDB-0D368A243763}"/>
    <dgm:cxn modelId="{DF4E2012-A055-44CE-AF2D-C3A0507E040E}" type="presOf" srcId="{B303EAC0-33D4-4D6A-94ED-58CCCC7FA4BB}" destId="{085406A6-2339-428D-A80A-AE0DF2139864}" srcOrd="0" destOrd="0" presId="urn:microsoft.com/office/officeart/2005/8/layout/hList3"/>
    <dgm:cxn modelId="{35798E61-AACD-465E-AABC-E29B353D1801}" type="presOf" srcId="{9A8836FE-029E-4C2D-9BE9-9E34AC782C1A}" destId="{D1FEBBF2-CCA6-42F7-BA03-8454D1405635}" srcOrd="0" destOrd="0" presId="urn:microsoft.com/office/officeart/2005/8/layout/hList3"/>
    <dgm:cxn modelId="{26F04078-3C62-4C94-8FB2-8EA337FF0A10}" srcId="{2DD14D99-B91E-4808-B00A-6D98520529D8}" destId="{2FD95518-3A2C-447C-97B5-0AE753C4F16A}" srcOrd="1" destOrd="0" parTransId="{CD9BE9B2-586E-46A4-B5E5-67380495D2A7}" sibTransId="{4343502A-287D-40BD-B385-7892AF4F4179}"/>
    <dgm:cxn modelId="{1A27FBA9-16F0-4566-9033-E41F383330A7}" type="presOf" srcId="{2FD95518-3A2C-447C-97B5-0AE753C4F16A}" destId="{AA008FD3-31ED-405F-A68C-573CD9EB1FA8}" srcOrd="0" destOrd="0" presId="urn:microsoft.com/office/officeart/2005/8/layout/hList3"/>
    <dgm:cxn modelId="{E978E6C7-BC42-4F9B-A13F-92048B02B81F}" type="presOf" srcId="{2DD14D99-B91E-4808-B00A-6D98520529D8}" destId="{B90058EC-85DE-45D8-8569-ADB08E333E6B}" srcOrd="0" destOrd="0" presId="urn:microsoft.com/office/officeart/2005/8/layout/hList3"/>
    <dgm:cxn modelId="{2A344FF4-C31E-44BD-A2C0-0E315BAF8015}" srcId="{9A8836FE-029E-4C2D-9BE9-9E34AC782C1A}" destId="{2DD14D99-B91E-4808-B00A-6D98520529D8}" srcOrd="0" destOrd="0" parTransId="{5F6336EF-3757-4F6B-BD90-BE3281E5C7D4}" sibTransId="{D6CFCAA7-63D0-4F0F-B351-1B3C1598498D}"/>
    <dgm:cxn modelId="{3426298C-AD45-4D74-8CDD-E7C886AD3A3C}" type="presParOf" srcId="{D1FEBBF2-CCA6-42F7-BA03-8454D1405635}" destId="{B90058EC-85DE-45D8-8569-ADB08E333E6B}" srcOrd="0" destOrd="0" presId="urn:microsoft.com/office/officeart/2005/8/layout/hList3"/>
    <dgm:cxn modelId="{6CFCE0C7-1E69-42B6-9144-009D23AF5F51}" type="presParOf" srcId="{D1FEBBF2-CCA6-42F7-BA03-8454D1405635}" destId="{5A44942B-6684-4465-B0E1-A7C03636C4F6}" srcOrd="1" destOrd="0" presId="urn:microsoft.com/office/officeart/2005/8/layout/hList3"/>
    <dgm:cxn modelId="{1FB52F30-8DE1-48BA-9CA0-40D74DDCA03B}" type="presParOf" srcId="{5A44942B-6684-4465-B0E1-A7C03636C4F6}" destId="{085406A6-2339-428D-A80A-AE0DF2139864}" srcOrd="0" destOrd="0" presId="urn:microsoft.com/office/officeart/2005/8/layout/hList3"/>
    <dgm:cxn modelId="{4647BE05-3938-4431-884E-42D27F7B303B}" type="presParOf" srcId="{5A44942B-6684-4465-B0E1-A7C03636C4F6}" destId="{AA008FD3-31ED-405F-A68C-573CD9EB1FA8}" srcOrd="1" destOrd="0" presId="urn:microsoft.com/office/officeart/2005/8/layout/hList3"/>
    <dgm:cxn modelId="{C0ABEDEA-9D12-4E3A-92C7-47FEFF624479}" type="presParOf" srcId="{D1FEBBF2-CCA6-42F7-BA03-8454D1405635}" destId="{2CA6A294-0A41-4772-8758-ABF2D95C458C}" srcOrd="2" destOrd="0" presId="urn:microsoft.com/office/officeart/2005/8/layout/hList3"/>
  </dgm:cxnLst>
  <dgm:bg>
    <a:solidFill>
      <a:srgbClr val="00B0F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CEF7C6-F64E-444F-B76F-530225B82D7A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D852ED-2601-4EFF-99B8-4D744FD997CE}">
      <dgm:prSet phldrT="[Text]"/>
      <dgm:spPr/>
      <dgm:t>
        <a:bodyPr/>
        <a:lstStyle/>
        <a:p>
          <a:r>
            <a:rPr lang="en-US" dirty="0"/>
            <a:t>Investors</a:t>
          </a:r>
        </a:p>
      </dgm:t>
    </dgm:pt>
    <dgm:pt modelId="{5B1706B7-0AAE-49C8-B9A0-7EB299CF91FB}" type="parTrans" cxnId="{2B5DBFCB-FB49-4243-8251-206B58B04DB2}">
      <dgm:prSet/>
      <dgm:spPr/>
      <dgm:t>
        <a:bodyPr/>
        <a:lstStyle/>
        <a:p>
          <a:endParaRPr lang="en-US"/>
        </a:p>
      </dgm:t>
    </dgm:pt>
    <dgm:pt modelId="{951CBC58-28A3-4750-A018-73087A649DD3}" type="sibTrans" cxnId="{2B5DBFCB-FB49-4243-8251-206B58B04DB2}">
      <dgm:prSet/>
      <dgm:spPr/>
      <dgm:t>
        <a:bodyPr/>
        <a:lstStyle/>
        <a:p>
          <a:endParaRPr lang="en-US"/>
        </a:p>
      </dgm:t>
    </dgm:pt>
    <dgm:pt modelId="{D29448D8-532B-46E4-96D6-4EBA281A1510}">
      <dgm:prSet phldrT="[Text]" custT="1"/>
      <dgm:spPr/>
      <dgm:t>
        <a:bodyPr/>
        <a:lstStyle/>
        <a:p>
          <a:r>
            <a:rPr lang="en-GB" sz="2000" dirty="0"/>
            <a:t>business management, </a:t>
          </a:r>
          <a:endParaRPr lang="en-US" sz="2000" dirty="0"/>
        </a:p>
      </dgm:t>
    </dgm:pt>
    <dgm:pt modelId="{4EAF36EC-E368-4F1A-9858-65DF7F89277E}" type="parTrans" cxnId="{0BA5E9B5-4E2A-4D47-966F-F73E45C2DDCE}">
      <dgm:prSet/>
      <dgm:spPr/>
      <dgm:t>
        <a:bodyPr/>
        <a:lstStyle/>
        <a:p>
          <a:endParaRPr lang="en-US"/>
        </a:p>
      </dgm:t>
    </dgm:pt>
    <dgm:pt modelId="{72F46088-7A3F-4A2B-9D7F-B92AA8D24E77}" type="sibTrans" cxnId="{0BA5E9B5-4E2A-4D47-966F-F73E45C2DDCE}">
      <dgm:prSet/>
      <dgm:spPr/>
      <dgm:t>
        <a:bodyPr/>
        <a:lstStyle/>
        <a:p>
          <a:endParaRPr lang="en-US"/>
        </a:p>
      </dgm:t>
    </dgm:pt>
    <dgm:pt modelId="{83BDAF91-AA6B-4415-8093-2A29FB055BF0}">
      <dgm:prSet phldrT="[Text]" custT="1"/>
      <dgm:spPr/>
      <dgm:t>
        <a:bodyPr/>
        <a:lstStyle/>
        <a:p>
          <a:r>
            <a:rPr lang="en-GB" sz="2000" dirty="0"/>
            <a:t>business partners,</a:t>
          </a:r>
          <a:endParaRPr lang="en-US" sz="2000" dirty="0"/>
        </a:p>
      </dgm:t>
    </dgm:pt>
    <dgm:pt modelId="{F2D67C91-AA47-4A1D-BA25-7B26FE1A6632}" type="parTrans" cxnId="{FFD97895-AF37-4505-A0FE-EA9D32861124}">
      <dgm:prSet/>
      <dgm:spPr/>
      <dgm:t>
        <a:bodyPr/>
        <a:lstStyle/>
        <a:p>
          <a:endParaRPr lang="en-US"/>
        </a:p>
      </dgm:t>
    </dgm:pt>
    <dgm:pt modelId="{4FA8A906-2F0E-47B0-A0CC-F85D8E2906A7}" type="sibTrans" cxnId="{FFD97895-AF37-4505-A0FE-EA9D32861124}">
      <dgm:prSet/>
      <dgm:spPr/>
      <dgm:t>
        <a:bodyPr/>
        <a:lstStyle/>
        <a:p>
          <a:endParaRPr lang="en-US"/>
        </a:p>
      </dgm:t>
    </dgm:pt>
    <dgm:pt modelId="{5CA8FEC1-B5AD-45C2-A8D8-73D081130804}">
      <dgm:prSet phldrT="[Text]"/>
      <dgm:spPr/>
      <dgm:t>
        <a:bodyPr/>
        <a:lstStyle/>
        <a:p>
          <a:r>
            <a:rPr lang="en-US" dirty="0"/>
            <a:t>Controllers</a:t>
          </a:r>
        </a:p>
      </dgm:t>
    </dgm:pt>
    <dgm:pt modelId="{F799FB08-3232-4CE0-9D5B-9AD2B2CFA7DB}" type="parTrans" cxnId="{AD4271FA-70EC-4188-8733-1B5CBD4B0B63}">
      <dgm:prSet/>
      <dgm:spPr/>
      <dgm:t>
        <a:bodyPr/>
        <a:lstStyle/>
        <a:p>
          <a:endParaRPr lang="en-US"/>
        </a:p>
      </dgm:t>
    </dgm:pt>
    <dgm:pt modelId="{C54E3BF9-D714-467D-A660-EF529D48D879}" type="sibTrans" cxnId="{AD4271FA-70EC-4188-8733-1B5CBD4B0B63}">
      <dgm:prSet/>
      <dgm:spPr/>
      <dgm:t>
        <a:bodyPr/>
        <a:lstStyle/>
        <a:p>
          <a:endParaRPr lang="en-US"/>
        </a:p>
      </dgm:t>
    </dgm:pt>
    <dgm:pt modelId="{508F0844-2576-44AF-8489-2B06FE427C1C}">
      <dgm:prSet phldrT="[Text]" custT="1"/>
      <dgm:spPr/>
      <dgm:t>
        <a:bodyPr/>
        <a:lstStyle/>
        <a:p>
          <a:r>
            <a:rPr lang="en-GB" sz="1600" dirty="0"/>
            <a:t>internal and external audit,</a:t>
          </a:r>
          <a:endParaRPr lang="en-US" sz="1600" dirty="0"/>
        </a:p>
      </dgm:t>
    </dgm:pt>
    <dgm:pt modelId="{72AEDE1A-3C2D-4083-936C-E20C52665C0E}" type="parTrans" cxnId="{26C445D2-57CF-45EE-BFA6-BCA1CF387F68}">
      <dgm:prSet/>
      <dgm:spPr/>
      <dgm:t>
        <a:bodyPr/>
        <a:lstStyle/>
        <a:p>
          <a:endParaRPr lang="en-US"/>
        </a:p>
      </dgm:t>
    </dgm:pt>
    <dgm:pt modelId="{B60DE42E-892B-4D52-ABF2-61570A7FE866}" type="sibTrans" cxnId="{26C445D2-57CF-45EE-BFA6-BCA1CF387F68}">
      <dgm:prSet/>
      <dgm:spPr/>
      <dgm:t>
        <a:bodyPr/>
        <a:lstStyle/>
        <a:p>
          <a:endParaRPr lang="en-US"/>
        </a:p>
      </dgm:t>
    </dgm:pt>
    <dgm:pt modelId="{CE5B543E-795E-43A4-93A9-41DE4A798380}">
      <dgm:prSet phldrT="[Text]"/>
      <dgm:spPr/>
      <dgm:t>
        <a:bodyPr/>
        <a:lstStyle/>
        <a:p>
          <a:r>
            <a:rPr lang="en-US" dirty="0"/>
            <a:t>Deliverers/</a:t>
          </a:r>
        </a:p>
        <a:p>
          <a:r>
            <a:rPr lang="en-US" dirty="0"/>
            <a:t>Providers</a:t>
          </a:r>
        </a:p>
      </dgm:t>
    </dgm:pt>
    <dgm:pt modelId="{3A2D5E99-A899-47DD-9FFA-63B060B60EE6}" type="parTrans" cxnId="{8E1B0128-77AD-456B-ACEC-2EE1B1E14E29}">
      <dgm:prSet/>
      <dgm:spPr/>
      <dgm:t>
        <a:bodyPr/>
        <a:lstStyle/>
        <a:p>
          <a:endParaRPr lang="en-US"/>
        </a:p>
      </dgm:t>
    </dgm:pt>
    <dgm:pt modelId="{826DB312-F15A-4DF0-98D4-B09075E2162C}" type="sibTrans" cxnId="{8E1B0128-77AD-456B-ACEC-2EE1B1E14E29}">
      <dgm:prSet/>
      <dgm:spPr/>
      <dgm:t>
        <a:bodyPr/>
        <a:lstStyle/>
        <a:p>
          <a:endParaRPr lang="en-US"/>
        </a:p>
      </dgm:t>
    </dgm:pt>
    <dgm:pt modelId="{DA01E528-79E5-49A8-A0EC-564AEC40BD3E}">
      <dgm:prSet phldrT="[Text]" custT="1"/>
      <dgm:spPr/>
      <dgm:t>
        <a:bodyPr/>
        <a:lstStyle/>
        <a:p>
          <a:r>
            <a:rPr lang="en-GB" sz="1400" dirty="0"/>
            <a:t>IT service and product suppliers,</a:t>
          </a:r>
          <a:endParaRPr lang="en-US" sz="1400" dirty="0"/>
        </a:p>
      </dgm:t>
    </dgm:pt>
    <dgm:pt modelId="{A9A0E89F-869A-40B7-93AD-B07C5AB07F61}" type="parTrans" cxnId="{82E37408-3E20-45DB-A219-CD9FDA17F669}">
      <dgm:prSet/>
      <dgm:spPr/>
      <dgm:t>
        <a:bodyPr/>
        <a:lstStyle/>
        <a:p>
          <a:endParaRPr lang="en-US"/>
        </a:p>
      </dgm:t>
    </dgm:pt>
    <dgm:pt modelId="{2FE28444-77BD-4BD8-81E8-EE6EC033DBE7}" type="sibTrans" cxnId="{82E37408-3E20-45DB-A219-CD9FDA17F669}">
      <dgm:prSet/>
      <dgm:spPr/>
      <dgm:t>
        <a:bodyPr/>
        <a:lstStyle/>
        <a:p>
          <a:endParaRPr lang="en-US"/>
        </a:p>
      </dgm:t>
    </dgm:pt>
    <dgm:pt modelId="{CEA0C7F4-D327-4E0F-BEF1-3428182CFF2B}">
      <dgm:prSet phldrT="[Text]" custT="1"/>
      <dgm:spPr/>
      <dgm:t>
        <a:bodyPr/>
        <a:lstStyle/>
        <a:p>
          <a:r>
            <a:rPr lang="en-GB" sz="2000" dirty="0"/>
            <a:t>and IT management</a:t>
          </a:r>
          <a:endParaRPr lang="en-US" sz="2000" dirty="0"/>
        </a:p>
      </dgm:t>
    </dgm:pt>
    <dgm:pt modelId="{EB8D0BC3-E101-449C-A271-A8CF8107F502}" type="parTrans" cxnId="{0F6A4052-93DC-49C1-9335-818DB37E6392}">
      <dgm:prSet/>
      <dgm:spPr/>
      <dgm:t>
        <a:bodyPr/>
        <a:lstStyle/>
        <a:p>
          <a:endParaRPr lang="en-US"/>
        </a:p>
      </dgm:t>
    </dgm:pt>
    <dgm:pt modelId="{C1A88A00-24AD-4C6E-A231-DD6377F55F09}" type="sibTrans" cxnId="{0F6A4052-93DC-49C1-9335-818DB37E6392}">
      <dgm:prSet/>
      <dgm:spPr/>
      <dgm:t>
        <a:bodyPr/>
        <a:lstStyle/>
        <a:p>
          <a:endParaRPr lang="en-US"/>
        </a:p>
      </dgm:t>
    </dgm:pt>
    <dgm:pt modelId="{40F2E540-DFDC-4BAC-8603-87F24E8E4A94}">
      <dgm:prSet phldrT="[Text]" custT="1"/>
      <dgm:spPr/>
      <dgm:t>
        <a:bodyPr/>
        <a:lstStyle/>
        <a:p>
          <a:r>
            <a:rPr lang="en-GB" sz="1600" dirty="0"/>
            <a:t>risk and compliance officers, </a:t>
          </a:r>
          <a:endParaRPr lang="en-US" sz="1600" dirty="0"/>
        </a:p>
      </dgm:t>
    </dgm:pt>
    <dgm:pt modelId="{6457B935-E731-4B40-BB41-95734853BE1F}" type="parTrans" cxnId="{443DB84C-866C-41D5-9641-0ED1FE54BEC8}">
      <dgm:prSet/>
      <dgm:spPr/>
      <dgm:t>
        <a:bodyPr/>
        <a:lstStyle/>
        <a:p>
          <a:endParaRPr lang="en-US"/>
        </a:p>
      </dgm:t>
    </dgm:pt>
    <dgm:pt modelId="{DB5B0C0B-0074-425B-AA1C-8F3613BAAF3D}" type="sibTrans" cxnId="{443DB84C-866C-41D5-9641-0ED1FE54BEC8}">
      <dgm:prSet/>
      <dgm:spPr/>
      <dgm:t>
        <a:bodyPr/>
        <a:lstStyle/>
        <a:p>
          <a:endParaRPr lang="en-US"/>
        </a:p>
      </dgm:t>
    </dgm:pt>
    <dgm:pt modelId="{D622CB55-287B-4B60-A604-C12DD8AAF55D}">
      <dgm:prSet phldrT="[Text]" custT="1"/>
      <dgm:spPr/>
      <dgm:t>
        <a:bodyPr/>
        <a:lstStyle/>
        <a:p>
          <a:r>
            <a:rPr lang="en-GB" sz="1600" dirty="0"/>
            <a:t>finance,</a:t>
          </a:r>
          <a:endParaRPr lang="en-US" sz="1600" dirty="0"/>
        </a:p>
      </dgm:t>
    </dgm:pt>
    <dgm:pt modelId="{D4399E8F-7020-42A5-9025-9BE06CF3E8E3}" type="parTrans" cxnId="{6DBC79E1-6300-4016-B0D1-F03A4AB07423}">
      <dgm:prSet/>
      <dgm:spPr/>
      <dgm:t>
        <a:bodyPr/>
        <a:lstStyle/>
        <a:p>
          <a:endParaRPr lang="en-US"/>
        </a:p>
      </dgm:t>
    </dgm:pt>
    <dgm:pt modelId="{28BFE823-E3A1-4DC9-AF2D-D1101411D80F}" type="sibTrans" cxnId="{6DBC79E1-6300-4016-B0D1-F03A4AB07423}">
      <dgm:prSet/>
      <dgm:spPr/>
      <dgm:t>
        <a:bodyPr/>
        <a:lstStyle/>
        <a:p>
          <a:endParaRPr lang="en-US"/>
        </a:p>
      </dgm:t>
    </dgm:pt>
    <dgm:pt modelId="{EDFE148A-7B04-4E3A-B3F0-95F6054FA984}">
      <dgm:prSet phldrT="[Text]" custT="1"/>
      <dgm:spPr/>
      <dgm:t>
        <a:bodyPr/>
        <a:lstStyle/>
        <a:p>
          <a:r>
            <a:rPr lang="en-GB" sz="1600" dirty="0"/>
            <a:t> human resources,</a:t>
          </a:r>
          <a:endParaRPr lang="en-US" sz="1600" dirty="0"/>
        </a:p>
      </dgm:t>
    </dgm:pt>
    <dgm:pt modelId="{CD2B680E-07D9-4853-BF7B-8E3E2030CC55}" type="parTrans" cxnId="{52626CFA-B1EE-49B2-86DC-B0B73F5A9A73}">
      <dgm:prSet/>
      <dgm:spPr/>
      <dgm:t>
        <a:bodyPr/>
        <a:lstStyle/>
        <a:p>
          <a:endParaRPr lang="en-US"/>
        </a:p>
      </dgm:t>
    </dgm:pt>
    <dgm:pt modelId="{A89637BE-6CDD-4058-B587-302597B0B9EA}" type="sibTrans" cxnId="{52626CFA-B1EE-49B2-86DC-B0B73F5A9A73}">
      <dgm:prSet/>
      <dgm:spPr/>
      <dgm:t>
        <a:bodyPr/>
        <a:lstStyle/>
        <a:p>
          <a:endParaRPr lang="en-US"/>
        </a:p>
      </dgm:t>
    </dgm:pt>
    <dgm:pt modelId="{FE0F1584-3F5D-4B81-97F4-FBC5B13B52D7}">
      <dgm:prSet phldrT="[Text]" custT="1"/>
      <dgm:spPr/>
      <dgm:t>
        <a:bodyPr/>
        <a:lstStyle/>
        <a:p>
          <a:r>
            <a:rPr lang="en-GB" sz="1600" dirty="0"/>
            <a:t> industry specific </a:t>
          </a:r>
          <a:r>
            <a:rPr lang="en-US" sz="1600" dirty="0"/>
            <a:t>regulators</a:t>
          </a:r>
        </a:p>
      </dgm:t>
    </dgm:pt>
    <dgm:pt modelId="{5B6AEA62-C3E1-4261-89EA-5F0FB16A1197}" type="parTrans" cxnId="{BE0CF90E-9644-44BB-846D-0AE96D83E8BF}">
      <dgm:prSet/>
      <dgm:spPr/>
      <dgm:t>
        <a:bodyPr/>
        <a:lstStyle/>
        <a:p>
          <a:endParaRPr lang="en-US"/>
        </a:p>
      </dgm:t>
    </dgm:pt>
    <dgm:pt modelId="{158DB526-4B3D-493C-B158-3B8E7E500E60}" type="sibTrans" cxnId="{BE0CF90E-9644-44BB-846D-0AE96D83E8BF}">
      <dgm:prSet/>
      <dgm:spPr/>
      <dgm:t>
        <a:bodyPr/>
        <a:lstStyle/>
        <a:p>
          <a:endParaRPr lang="en-US"/>
        </a:p>
      </dgm:t>
    </dgm:pt>
    <dgm:pt modelId="{088E8027-D8D9-40AC-BA8F-534217713A28}">
      <dgm:prSet custT="1"/>
      <dgm:spPr/>
      <dgm:t>
        <a:bodyPr/>
        <a:lstStyle/>
        <a:p>
          <a:r>
            <a:rPr lang="en-GB" sz="1400" dirty="0"/>
            <a:t>and staff involved in IT delivery and support</a:t>
          </a:r>
          <a:endParaRPr lang="en-US" sz="1400" dirty="0"/>
        </a:p>
      </dgm:t>
    </dgm:pt>
    <dgm:pt modelId="{E636A422-098F-4E7F-9837-C73EEF779668}" type="parTrans" cxnId="{B8F9F414-8DE0-4DF4-87CB-4A3CA9F425FD}">
      <dgm:prSet/>
      <dgm:spPr/>
      <dgm:t>
        <a:bodyPr/>
        <a:lstStyle/>
        <a:p>
          <a:endParaRPr lang="en-US"/>
        </a:p>
      </dgm:t>
    </dgm:pt>
    <dgm:pt modelId="{8E92E28F-A8CA-4A1E-99D7-9A0F2BA85174}" type="sibTrans" cxnId="{B8F9F414-8DE0-4DF4-87CB-4A3CA9F425FD}">
      <dgm:prSet/>
      <dgm:spPr/>
      <dgm:t>
        <a:bodyPr/>
        <a:lstStyle/>
        <a:p>
          <a:endParaRPr lang="en-US"/>
        </a:p>
      </dgm:t>
    </dgm:pt>
    <dgm:pt modelId="{C12A1CCE-EE7E-41DA-9423-9911BE43E333}">
      <dgm:prSet phldrT="[Text]" custT="1"/>
      <dgm:spPr/>
      <dgm:t>
        <a:bodyPr/>
        <a:lstStyle/>
        <a:p>
          <a:r>
            <a:rPr lang="en-GB" sz="1400" dirty="0"/>
            <a:t> in-house and outsourced,</a:t>
          </a:r>
          <a:endParaRPr lang="en-US" sz="1400" dirty="0"/>
        </a:p>
      </dgm:t>
    </dgm:pt>
    <dgm:pt modelId="{3FD355AC-125C-4EDF-B44A-24A57E41FE5C}" type="parTrans" cxnId="{BEC7D78D-3D55-494B-AD23-42F68D60766B}">
      <dgm:prSet/>
      <dgm:spPr/>
      <dgm:t>
        <a:bodyPr/>
        <a:lstStyle/>
        <a:p>
          <a:endParaRPr lang="en-US"/>
        </a:p>
      </dgm:t>
    </dgm:pt>
    <dgm:pt modelId="{FCCA409C-5839-4053-9F66-CA008A709FE8}" type="sibTrans" cxnId="{BEC7D78D-3D55-494B-AD23-42F68D60766B}">
      <dgm:prSet/>
      <dgm:spPr/>
      <dgm:t>
        <a:bodyPr/>
        <a:lstStyle/>
        <a:p>
          <a:endParaRPr lang="en-US"/>
        </a:p>
      </dgm:t>
    </dgm:pt>
    <dgm:pt modelId="{9A4A64A0-B514-4730-B991-A4B80222D894}">
      <dgm:prSet phldrT="[Text]" custT="1"/>
      <dgm:spPr/>
      <dgm:t>
        <a:bodyPr/>
        <a:lstStyle/>
        <a:p>
          <a:r>
            <a:rPr lang="en-GB" sz="1400" dirty="0"/>
            <a:t> contract and procurement management</a:t>
          </a:r>
          <a:endParaRPr lang="en-US" sz="1400" dirty="0"/>
        </a:p>
      </dgm:t>
    </dgm:pt>
    <dgm:pt modelId="{D6B80CF1-02F9-45CD-9060-52262EDEE169}" type="parTrans" cxnId="{DE21B204-BDA0-4D07-8908-BEF162CE0097}">
      <dgm:prSet/>
      <dgm:spPr/>
      <dgm:t>
        <a:bodyPr/>
        <a:lstStyle/>
        <a:p>
          <a:endParaRPr lang="en-US"/>
        </a:p>
      </dgm:t>
    </dgm:pt>
    <dgm:pt modelId="{238FEB42-B723-4C8E-9984-F8D42E30C1A3}" type="sibTrans" cxnId="{DE21B204-BDA0-4D07-8908-BEF162CE0097}">
      <dgm:prSet/>
      <dgm:spPr/>
      <dgm:t>
        <a:bodyPr/>
        <a:lstStyle/>
        <a:p>
          <a:endParaRPr lang="en-US"/>
        </a:p>
      </dgm:t>
    </dgm:pt>
    <dgm:pt modelId="{608ABF49-E3DC-4BF4-A0A1-0060379EDC2A}" type="pres">
      <dgm:prSet presAssocID="{00CEF7C6-F64E-444F-B76F-530225B82D7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07C739C-8399-4FF8-9B9D-F0D5B73C4E81}" type="pres">
      <dgm:prSet presAssocID="{71D852ED-2601-4EFF-99B8-4D744FD997CE}" presName="circle1" presStyleLbl="node1" presStyleIdx="0" presStyleCnt="3"/>
      <dgm:spPr/>
    </dgm:pt>
    <dgm:pt modelId="{74D0269E-1D62-4BF4-9C16-CB730D6D0ADA}" type="pres">
      <dgm:prSet presAssocID="{71D852ED-2601-4EFF-99B8-4D744FD997CE}" presName="space" presStyleCnt="0"/>
      <dgm:spPr/>
    </dgm:pt>
    <dgm:pt modelId="{13E12F18-B3F1-4F6D-8774-FE82AD320285}" type="pres">
      <dgm:prSet presAssocID="{71D852ED-2601-4EFF-99B8-4D744FD997CE}" presName="rect1" presStyleLbl="alignAcc1" presStyleIdx="0" presStyleCnt="3"/>
      <dgm:spPr/>
    </dgm:pt>
    <dgm:pt modelId="{4F743C6C-E26E-4A35-B762-3BC06ED5A2A3}" type="pres">
      <dgm:prSet presAssocID="{5CA8FEC1-B5AD-45C2-A8D8-73D081130804}" presName="vertSpace2" presStyleLbl="node1" presStyleIdx="0" presStyleCnt="3"/>
      <dgm:spPr/>
    </dgm:pt>
    <dgm:pt modelId="{1C471256-91D9-4DC6-9821-889A57CD57E5}" type="pres">
      <dgm:prSet presAssocID="{5CA8FEC1-B5AD-45C2-A8D8-73D081130804}" presName="circle2" presStyleLbl="node1" presStyleIdx="1" presStyleCnt="3"/>
      <dgm:spPr>
        <a:solidFill>
          <a:srgbClr val="00B050"/>
        </a:solidFill>
      </dgm:spPr>
    </dgm:pt>
    <dgm:pt modelId="{BE2191B7-8C38-4DBB-B80B-9B40FF0121EB}" type="pres">
      <dgm:prSet presAssocID="{5CA8FEC1-B5AD-45C2-A8D8-73D081130804}" presName="rect2" presStyleLbl="alignAcc1" presStyleIdx="1" presStyleCnt="3"/>
      <dgm:spPr/>
    </dgm:pt>
    <dgm:pt modelId="{6DD8A8DF-50BE-4B2C-B924-AC6196144F86}" type="pres">
      <dgm:prSet presAssocID="{CE5B543E-795E-43A4-93A9-41DE4A798380}" presName="vertSpace3" presStyleLbl="node1" presStyleIdx="1" presStyleCnt="3"/>
      <dgm:spPr/>
    </dgm:pt>
    <dgm:pt modelId="{74226CED-5EA1-41CF-B1A2-0DAFDBA57D0C}" type="pres">
      <dgm:prSet presAssocID="{CE5B543E-795E-43A4-93A9-41DE4A798380}" presName="circle3" presStyleLbl="node1" presStyleIdx="2" presStyleCnt="3"/>
      <dgm:spPr>
        <a:solidFill>
          <a:srgbClr val="FF0000"/>
        </a:solidFill>
      </dgm:spPr>
    </dgm:pt>
    <dgm:pt modelId="{9EA8E0EF-7219-41E4-902B-875D367827D1}" type="pres">
      <dgm:prSet presAssocID="{CE5B543E-795E-43A4-93A9-41DE4A798380}" presName="rect3" presStyleLbl="alignAcc1" presStyleIdx="2" presStyleCnt="3"/>
      <dgm:spPr/>
    </dgm:pt>
    <dgm:pt modelId="{3F1B14F3-F9FF-4CEC-867E-539503891C60}" type="pres">
      <dgm:prSet presAssocID="{71D852ED-2601-4EFF-99B8-4D744FD997CE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8320242E-4BC9-427A-B310-EF495FF70F53}" type="pres">
      <dgm:prSet presAssocID="{71D852ED-2601-4EFF-99B8-4D744FD997CE}" presName="rect1ChTx" presStyleLbl="alignAcc1" presStyleIdx="2" presStyleCnt="3" custLinFactNeighborX="-6193">
        <dgm:presLayoutVars>
          <dgm:bulletEnabled val="1"/>
        </dgm:presLayoutVars>
      </dgm:prSet>
      <dgm:spPr/>
    </dgm:pt>
    <dgm:pt modelId="{A0E9F57F-803D-45C4-996D-9908A51B259D}" type="pres">
      <dgm:prSet presAssocID="{5CA8FEC1-B5AD-45C2-A8D8-73D081130804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94A2F1D1-7FD3-4327-83A4-AC5620CE1F28}" type="pres">
      <dgm:prSet presAssocID="{5CA8FEC1-B5AD-45C2-A8D8-73D081130804}" presName="rect2ChTx" presStyleLbl="alignAcc1" presStyleIdx="2" presStyleCnt="3" custScaleX="114554">
        <dgm:presLayoutVars>
          <dgm:bulletEnabled val="1"/>
        </dgm:presLayoutVars>
      </dgm:prSet>
      <dgm:spPr/>
    </dgm:pt>
    <dgm:pt modelId="{888C3263-232F-4404-940C-A69C17FBD3D7}" type="pres">
      <dgm:prSet presAssocID="{CE5B543E-795E-43A4-93A9-41DE4A798380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B98F970D-C2FA-405D-A1B2-D2CC19E23F44}" type="pres">
      <dgm:prSet presAssocID="{CE5B543E-795E-43A4-93A9-41DE4A798380}" presName="rect3ChTx" presStyleLbl="alignAcc1" presStyleIdx="2" presStyleCnt="3" custScaleX="117493">
        <dgm:presLayoutVars>
          <dgm:bulletEnabled val="1"/>
        </dgm:presLayoutVars>
      </dgm:prSet>
      <dgm:spPr/>
    </dgm:pt>
  </dgm:ptLst>
  <dgm:cxnLst>
    <dgm:cxn modelId="{DE21B204-BDA0-4D07-8908-BEF162CE0097}" srcId="{CE5B543E-795E-43A4-93A9-41DE4A798380}" destId="{9A4A64A0-B514-4730-B991-A4B80222D894}" srcOrd="2" destOrd="0" parTransId="{D6B80CF1-02F9-45CD-9060-52262EDEE169}" sibTransId="{238FEB42-B723-4C8E-9984-F8D42E30C1A3}"/>
    <dgm:cxn modelId="{F75DE304-ACC5-4D5C-BBDC-C5EBC4066F7C}" type="presOf" srcId="{5CA8FEC1-B5AD-45C2-A8D8-73D081130804}" destId="{BE2191B7-8C38-4DBB-B80B-9B40FF0121EB}" srcOrd="0" destOrd="0" presId="urn:microsoft.com/office/officeart/2005/8/layout/target3"/>
    <dgm:cxn modelId="{82E37408-3E20-45DB-A219-CD9FDA17F669}" srcId="{CE5B543E-795E-43A4-93A9-41DE4A798380}" destId="{DA01E528-79E5-49A8-A0EC-564AEC40BD3E}" srcOrd="0" destOrd="0" parTransId="{A9A0E89F-869A-40B7-93AD-B07C5AB07F61}" sibTransId="{2FE28444-77BD-4BD8-81E8-EE6EC033DBE7}"/>
    <dgm:cxn modelId="{BB853A0C-E1E3-4355-98D3-C6637AF7C901}" type="presOf" srcId="{DA01E528-79E5-49A8-A0EC-564AEC40BD3E}" destId="{B98F970D-C2FA-405D-A1B2-D2CC19E23F44}" srcOrd="0" destOrd="0" presId="urn:microsoft.com/office/officeart/2005/8/layout/target3"/>
    <dgm:cxn modelId="{1F24390E-27C6-4390-9A2C-1F1CF180FD10}" type="presOf" srcId="{FE0F1584-3F5D-4B81-97F4-FBC5B13B52D7}" destId="{94A2F1D1-7FD3-4327-83A4-AC5620CE1F28}" srcOrd="0" destOrd="4" presId="urn:microsoft.com/office/officeart/2005/8/layout/target3"/>
    <dgm:cxn modelId="{BE0CF90E-9644-44BB-846D-0AE96D83E8BF}" srcId="{5CA8FEC1-B5AD-45C2-A8D8-73D081130804}" destId="{FE0F1584-3F5D-4B81-97F4-FBC5B13B52D7}" srcOrd="4" destOrd="0" parTransId="{5B6AEA62-C3E1-4261-89EA-5F0FB16A1197}" sibTransId="{158DB526-4B3D-493C-B158-3B8E7E500E60}"/>
    <dgm:cxn modelId="{B8F9F414-8DE0-4DF4-87CB-4A3CA9F425FD}" srcId="{CE5B543E-795E-43A4-93A9-41DE4A798380}" destId="{088E8027-D8D9-40AC-BA8F-534217713A28}" srcOrd="3" destOrd="0" parTransId="{E636A422-098F-4E7F-9837-C73EEF779668}" sibTransId="{8E92E28F-A8CA-4A1E-99D7-9A0F2BA85174}"/>
    <dgm:cxn modelId="{2381B326-F5D9-4E8B-B7FA-04B884761E91}" type="presOf" srcId="{71D852ED-2601-4EFF-99B8-4D744FD997CE}" destId="{3F1B14F3-F9FF-4CEC-867E-539503891C60}" srcOrd="1" destOrd="0" presId="urn:microsoft.com/office/officeart/2005/8/layout/target3"/>
    <dgm:cxn modelId="{8E1B0128-77AD-456B-ACEC-2EE1B1E14E29}" srcId="{00CEF7C6-F64E-444F-B76F-530225B82D7A}" destId="{CE5B543E-795E-43A4-93A9-41DE4A798380}" srcOrd="2" destOrd="0" parTransId="{3A2D5E99-A899-47DD-9FFA-63B060B60EE6}" sibTransId="{826DB312-F15A-4DF0-98D4-B09075E2162C}"/>
    <dgm:cxn modelId="{4B9A0832-5FA6-47B7-9B58-10222DF0589A}" type="presOf" srcId="{5CA8FEC1-B5AD-45C2-A8D8-73D081130804}" destId="{A0E9F57F-803D-45C4-996D-9908A51B259D}" srcOrd="1" destOrd="0" presId="urn:microsoft.com/office/officeart/2005/8/layout/target3"/>
    <dgm:cxn modelId="{894EE537-41BA-44F9-B5F0-532940650840}" type="presOf" srcId="{83BDAF91-AA6B-4415-8093-2A29FB055BF0}" destId="{8320242E-4BC9-427A-B310-EF495FF70F53}" srcOrd="0" destOrd="1" presId="urn:microsoft.com/office/officeart/2005/8/layout/target3"/>
    <dgm:cxn modelId="{ACA18D39-41DD-49A0-BBBA-6524D22EF25C}" type="presOf" srcId="{D29448D8-532B-46E4-96D6-4EBA281A1510}" destId="{8320242E-4BC9-427A-B310-EF495FF70F53}" srcOrd="0" destOrd="0" presId="urn:microsoft.com/office/officeart/2005/8/layout/target3"/>
    <dgm:cxn modelId="{443DB84C-866C-41D5-9641-0ED1FE54BEC8}" srcId="{5CA8FEC1-B5AD-45C2-A8D8-73D081130804}" destId="{40F2E540-DFDC-4BAC-8603-87F24E8E4A94}" srcOrd="1" destOrd="0" parTransId="{6457B935-E731-4B40-BB41-95734853BE1F}" sibTransId="{DB5B0C0B-0074-425B-AA1C-8F3613BAAF3D}"/>
    <dgm:cxn modelId="{0F6A4052-93DC-49C1-9335-818DB37E6392}" srcId="{71D852ED-2601-4EFF-99B8-4D744FD997CE}" destId="{CEA0C7F4-D327-4E0F-BEF1-3428182CFF2B}" srcOrd="2" destOrd="0" parTransId="{EB8D0BC3-E101-449C-A271-A8CF8107F502}" sibTransId="{C1A88A00-24AD-4C6E-A231-DD6377F55F09}"/>
    <dgm:cxn modelId="{EFE48A72-D648-4E29-8C10-4C069965DD6C}" type="presOf" srcId="{C12A1CCE-EE7E-41DA-9423-9911BE43E333}" destId="{B98F970D-C2FA-405D-A1B2-D2CC19E23F44}" srcOrd="0" destOrd="1" presId="urn:microsoft.com/office/officeart/2005/8/layout/target3"/>
    <dgm:cxn modelId="{5E41BB74-1219-4074-AB8A-7D99C805B693}" type="presOf" srcId="{CEA0C7F4-D327-4E0F-BEF1-3428182CFF2B}" destId="{8320242E-4BC9-427A-B310-EF495FF70F53}" srcOrd="0" destOrd="2" presId="urn:microsoft.com/office/officeart/2005/8/layout/target3"/>
    <dgm:cxn modelId="{1871F97F-7DA6-454B-9C9E-EAF51C6A73D5}" type="presOf" srcId="{40F2E540-DFDC-4BAC-8603-87F24E8E4A94}" destId="{94A2F1D1-7FD3-4327-83A4-AC5620CE1F28}" srcOrd="0" destOrd="1" presId="urn:microsoft.com/office/officeart/2005/8/layout/target3"/>
    <dgm:cxn modelId="{C2802380-A978-464E-8389-5417489CE109}" type="presOf" srcId="{9A4A64A0-B514-4730-B991-A4B80222D894}" destId="{B98F970D-C2FA-405D-A1B2-D2CC19E23F44}" srcOrd="0" destOrd="2" presId="urn:microsoft.com/office/officeart/2005/8/layout/target3"/>
    <dgm:cxn modelId="{BEC7D78D-3D55-494B-AD23-42F68D60766B}" srcId="{CE5B543E-795E-43A4-93A9-41DE4A798380}" destId="{C12A1CCE-EE7E-41DA-9423-9911BE43E333}" srcOrd="1" destOrd="0" parTransId="{3FD355AC-125C-4EDF-B44A-24A57E41FE5C}" sibTransId="{FCCA409C-5839-4053-9F66-CA008A709FE8}"/>
    <dgm:cxn modelId="{FFD97895-AF37-4505-A0FE-EA9D32861124}" srcId="{71D852ED-2601-4EFF-99B8-4D744FD997CE}" destId="{83BDAF91-AA6B-4415-8093-2A29FB055BF0}" srcOrd="1" destOrd="0" parTransId="{F2D67C91-AA47-4A1D-BA25-7B26FE1A6632}" sibTransId="{4FA8A906-2F0E-47B0-A0CC-F85D8E2906A7}"/>
    <dgm:cxn modelId="{7482869F-01DE-40D4-A710-EFB26A7F8053}" type="presOf" srcId="{508F0844-2576-44AF-8489-2B06FE427C1C}" destId="{94A2F1D1-7FD3-4327-83A4-AC5620CE1F28}" srcOrd="0" destOrd="0" presId="urn:microsoft.com/office/officeart/2005/8/layout/target3"/>
    <dgm:cxn modelId="{0BA5E9B5-4E2A-4D47-966F-F73E45C2DDCE}" srcId="{71D852ED-2601-4EFF-99B8-4D744FD997CE}" destId="{D29448D8-532B-46E4-96D6-4EBA281A1510}" srcOrd="0" destOrd="0" parTransId="{4EAF36EC-E368-4F1A-9858-65DF7F89277E}" sibTransId="{72F46088-7A3F-4A2B-9D7F-B92AA8D24E77}"/>
    <dgm:cxn modelId="{9E321FB7-3D12-4E8F-BDF2-E7FB6E71C78B}" type="presOf" srcId="{71D852ED-2601-4EFF-99B8-4D744FD997CE}" destId="{13E12F18-B3F1-4F6D-8774-FE82AD320285}" srcOrd="0" destOrd="0" presId="urn:microsoft.com/office/officeart/2005/8/layout/target3"/>
    <dgm:cxn modelId="{3BCB51C6-2A5D-46F4-9FEE-35E68C7982C4}" type="presOf" srcId="{00CEF7C6-F64E-444F-B76F-530225B82D7A}" destId="{608ABF49-E3DC-4BF4-A0A1-0060379EDC2A}" srcOrd="0" destOrd="0" presId="urn:microsoft.com/office/officeart/2005/8/layout/target3"/>
    <dgm:cxn modelId="{411431C9-7F9D-4552-9EF9-C208D7167C7C}" type="presOf" srcId="{CE5B543E-795E-43A4-93A9-41DE4A798380}" destId="{888C3263-232F-4404-940C-A69C17FBD3D7}" srcOrd="1" destOrd="0" presId="urn:microsoft.com/office/officeart/2005/8/layout/target3"/>
    <dgm:cxn modelId="{2B5DBFCB-FB49-4243-8251-206B58B04DB2}" srcId="{00CEF7C6-F64E-444F-B76F-530225B82D7A}" destId="{71D852ED-2601-4EFF-99B8-4D744FD997CE}" srcOrd="0" destOrd="0" parTransId="{5B1706B7-0AAE-49C8-B9A0-7EB299CF91FB}" sibTransId="{951CBC58-28A3-4750-A018-73087A649DD3}"/>
    <dgm:cxn modelId="{26C445D2-57CF-45EE-BFA6-BCA1CF387F68}" srcId="{5CA8FEC1-B5AD-45C2-A8D8-73D081130804}" destId="{508F0844-2576-44AF-8489-2B06FE427C1C}" srcOrd="0" destOrd="0" parTransId="{72AEDE1A-3C2D-4083-936C-E20C52665C0E}" sibTransId="{B60DE42E-892B-4D52-ABF2-61570A7FE866}"/>
    <dgm:cxn modelId="{6DBC79E1-6300-4016-B0D1-F03A4AB07423}" srcId="{5CA8FEC1-B5AD-45C2-A8D8-73D081130804}" destId="{D622CB55-287B-4B60-A604-C12DD8AAF55D}" srcOrd="2" destOrd="0" parTransId="{D4399E8F-7020-42A5-9025-9BE06CF3E8E3}" sibTransId="{28BFE823-E3A1-4DC9-AF2D-D1101411D80F}"/>
    <dgm:cxn modelId="{141620E4-4452-466C-A5EF-731F1E290DC8}" type="presOf" srcId="{088E8027-D8D9-40AC-BA8F-534217713A28}" destId="{B98F970D-C2FA-405D-A1B2-D2CC19E23F44}" srcOrd="0" destOrd="3" presId="urn:microsoft.com/office/officeart/2005/8/layout/target3"/>
    <dgm:cxn modelId="{5CE70BE8-A9BB-4E6C-8709-DAD121409779}" type="presOf" srcId="{EDFE148A-7B04-4E3A-B3F0-95F6054FA984}" destId="{94A2F1D1-7FD3-4327-83A4-AC5620CE1F28}" srcOrd="0" destOrd="3" presId="urn:microsoft.com/office/officeart/2005/8/layout/target3"/>
    <dgm:cxn modelId="{8D2E5DF1-C78A-4476-99BA-6F828BA96D01}" type="presOf" srcId="{D622CB55-287B-4B60-A604-C12DD8AAF55D}" destId="{94A2F1D1-7FD3-4327-83A4-AC5620CE1F28}" srcOrd="0" destOrd="2" presId="urn:microsoft.com/office/officeart/2005/8/layout/target3"/>
    <dgm:cxn modelId="{52626CFA-B1EE-49B2-86DC-B0B73F5A9A73}" srcId="{5CA8FEC1-B5AD-45C2-A8D8-73D081130804}" destId="{EDFE148A-7B04-4E3A-B3F0-95F6054FA984}" srcOrd="3" destOrd="0" parTransId="{CD2B680E-07D9-4853-BF7B-8E3E2030CC55}" sibTransId="{A89637BE-6CDD-4058-B587-302597B0B9EA}"/>
    <dgm:cxn modelId="{AD4271FA-70EC-4188-8733-1B5CBD4B0B63}" srcId="{00CEF7C6-F64E-444F-B76F-530225B82D7A}" destId="{5CA8FEC1-B5AD-45C2-A8D8-73D081130804}" srcOrd="1" destOrd="0" parTransId="{F799FB08-3232-4CE0-9D5B-9AD2B2CFA7DB}" sibTransId="{C54E3BF9-D714-467D-A660-EF529D48D879}"/>
    <dgm:cxn modelId="{CAE890FF-A174-499D-9784-97513ECA3652}" type="presOf" srcId="{CE5B543E-795E-43A4-93A9-41DE4A798380}" destId="{9EA8E0EF-7219-41E4-902B-875D367827D1}" srcOrd="0" destOrd="0" presId="urn:microsoft.com/office/officeart/2005/8/layout/target3"/>
    <dgm:cxn modelId="{0FE40494-2A19-48F8-978F-D4032308AE11}" type="presParOf" srcId="{608ABF49-E3DC-4BF4-A0A1-0060379EDC2A}" destId="{E07C739C-8399-4FF8-9B9D-F0D5B73C4E81}" srcOrd="0" destOrd="0" presId="urn:microsoft.com/office/officeart/2005/8/layout/target3"/>
    <dgm:cxn modelId="{C1789219-22CA-4FE8-82D7-3210C1A43C58}" type="presParOf" srcId="{608ABF49-E3DC-4BF4-A0A1-0060379EDC2A}" destId="{74D0269E-1D62-4BF4-9C16-CB730D6D0ADA}" srcOrd="1" destOrd="0" presId="urn:microsoft.com/office/officeart/2005/8/layout/target3"/>
    <dgm:cxn modelId="{0EEC62D4-B1B3-41B5-BEC2-EAAE67C5BC4B}" type="presParOf" srcId="{608ABF49-E3DC-4BF4-A0A1-0060379EDC2A}" destId="{13E12F18-B3F1-4F6D-8774-FE82AD320285}" srcOrd="2" destOrd="0" presId="urn:microsoft.com/office/officeart/2005/8/layout/target3"/>
    <dgm:cxn modelId="{9AE2995D-BBC4-41A5-8989-B41556CB30B8}" type="presParOf" srcId="{608ABF49-E3DC-4BF4-A0A1-0060379EDC2A}" destId="{4F743C6C-E26E-4A35-B762-3BC06ED5A2A3}" srcOrd="3" destOrd="0" presId="urn:microsoft.com/office/officeart/2005/8/layout/target3"/>
    <dgm:cxn modelId="{6B22AB46-D1DF-480C-A8F0-247815736108}" type="presParOf" srcId="{608ABF49-E3DC-4BF4-A0A1-0060379EDC2A}" destId="{1C471256-91D9-4DC6-9821-889A57CD57E5}" srcOrd="4" destOrd="0" presId="urn:microsoft.com/office/officeart/2005/8/layout/target3"/>
    <dgm:cxn modelId="{2E02F910-A003-4D43-BC00-D1CA4B974FE3}" type="presParOf" srcId="{608ABF49-E3DC-4BF4-A0A1-0060379EDC2A}" destId="{BE2191B7-8C38-4DBB-B80B-9B40FF0121EB}" srcOrd="5" destOrd="0" presId="urn:microsoft.com/office/officeart/2005/8/layout/target3"/>
    <dgm:cxn modelId="{2A66A0C9-A87F-49B3-ACB2-39E618B62D8B}" type="presParOf" srcId="{608ABF49-E3DC-4BF4-A0A1-0060379EDC2A}" destId="{6DD8A8DF-50BE-4B2C-B924-AC6196144F86}" srcOrd="6" destOrd="0" presId="urn:microsoft.com/office/officeart/2005/8/layout/target3"/>
    <dgm:cxn modelId="{04CEDD96-31DF-4D07-8AAC-9DCA0B78E2B9}" type="presParOf" srcId="{608ABF49-E3DC-4BF4-A0A1-0060379EDC2A}" destId="{74226CED-5EA1-41CF-B1A2-0DAFDBA57D0C}" srcOrd="7" destOrd="0" presId="urn:microsoft.com/office/officeart/2005/8/layout/target3"/>
    <dgm:cxn modelId="{DBC43E9F-EAA2-49BC-BA5F-7C43D8EEA490}" type="presParOf" srcId="{608ABF49-E3DC-4BF4-A0A1-0060379EDC2A}" destId="{9EA8E0EF-7219-41E4-902B-875D367827D1}" srcOrd="8" destOrd="0" presId="urn:microsoft.com/office/officeart/2005/8/layout/target3"/>
    <dgm:cxn modelId="{2D5C2882-24E5-4102-B0F3-64976A4E3781}" type="presParOf" srcId="{608ABF49-E3DC-4BF4-A0A1-0060379EDC2A}" destId="{3F1B14F3-F9FF-4CEC-867E-539503891C60}" srcOrd="9" destOrd="0" presId="urn:microsoft.com/office/officeart/2005/8/layout/target3"/>
    <dgm:cxn modelId="{A9F2300F-1382-4563-A839-FCE4DF6098BA}" type="presParOf" srcId="{608ABF49-E3DC-4BF4-A0A1-0060379EDC2A}" destId="{8320242E-4BC9-427A-B310-EF495FF70F53}" srcOrd="10" destOrd="0" presId="urn:microsoft.com/office/officeart/2005/8/layout/target3"/>
    <dgm:cxn modelId="{C2B2E793-9AA3-4F97-A12E-F6CB0D0D277E}" type="presParOf" srcId="{608ABF49-E3DC-4BF4-A0A1-0060379EDC2A}" destId="{A0E9F57F-803D-45C4-996D-9908A51B259D}" srcOrd="11" destOrd="0" presId="urn:microsoft.com/office/officeart/2005/8/layout/target3"/>
    <dgm:cxn modelId="{3C0A06FA-DC8F-44BB-86A1-B40E0D3FF897}" type="presParOf" srcId="{608ABF49-E3DC-4BF4-A0A1-0060379EDC2A}" destId="{94A2F1D1-7FD3-4327-83A4-AC5620CE1F28}" srcOrd="12" destOrd="0" presId="urn:microsoft.com/office/officeart/2005/8/layout/target3"/>
    <dgm:cxn modelId="{E92B5293-88E4-42E3-9584-2D737BFF7464}" type="presParOf" srcId="{608ABF49-E3DC-4BF4-A0A1-0060379EDC2A}" destId="{888C3263-232F-4404-940C-A69C17FBD3D7}" srcOrd="13" destOrd="0" presId="urn:microsoft.com/office/officeart/2005/8/layout/target3"/>
    <dgm:cxn modelId="{EF17AC16-D8AC-487F-A561-E430686DB922}" type="presParOf" srcId="{608ABF49-E3DC-4BF4-A0A1-0060379EDC2A}" destId="{B98F970D-C2FA-405D-A1B2-D2CC19E23F44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835FAF-F576-48E4-BDC5-AF5E9EC01E40}" type="doc">
      <dgm:prSet loTypeId="urn:microsoft.com/office/officeart/2005/8/layout/h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22176-F091-4BB6-A29B-004AA49AAFEA}">
      <dgm:prSet phldrT="[Text]"/>
      <dgm:spPr/>
      <dgm:t>
        <a:bodyPr/>
        <a:lstStyle/>
        <a:p>
          <a:r>
            <a:rPr lang="pt-BR" dirty="0"/>
            <a:t>I n t e r e s t s</a:t>
          </a:r>
          <a:endParaRPr lang="en-US" dirty="0"/>
        </a:p>
      </dgm:t>
    </dgm:pt>
    <dgm:pt modelId="{04A3D250-C076-443A-B51C-D4775C7CD51A}" type="parTrans" cxnId="{EC5872E8-A384-436A-A952-E1C775143D9F}">
      <dgm:prSet/>
      <dgm:spPr/>
      <dgm:t>
        <a:bodyPr/>
        <a:lstStyle/>
        <a:p>
          <a:endParaRPr lang="en-US"/>
        </a:p>
      </dgm:t>
    </dgm:pt>
    <dgm:pt modelId="{B32CCAD1-7324-4D79-9FC4-3CFA2E58BD98}" type="sibTrans" cxnId="{EC5872E8-A384-436A-A952-E1C775143D9F}">
      <dgm:prSet/>
      <dgm:spPr/>
      <dgm:t>
        <a:bodyPr/>
        <a:lstStyle/>
        <a:p>
          <a:endParaRPr lang="en-US"/>
        </a:p>
      </dgm:t>
    </dgm:pt>
    <dgm:pt modelId="{10585BAA-8AE5-4911-AB74-6EF6B64ED43D}">
      <dgm:prSet phldrT="[Text]"/>
      <dgm:spPr/>
      <dgm:t>
        <a:bodyPr/>
        <a:lstStyle/>
        <a:p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menyediakan</a:t>
          </a:r>
          <a:r>
            <a:rPr lang="en-US" dirty="0"/>
            <a:t> dana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ingin</a:t>
          </a:r>
          <a:r>
            <a:rPr lang="en-US" dirty="0"/>
            <a:t> </a:t>
          </a:r>
          <a:r>
            <a:rPr lang="en-US" dirty="0" err="1"/>
            <a:t>melihat</a:t>
          </a:r>
          <a:r>
            <a:rPr lang="en-US" dirty="0"/>
            <a:t> </a:t>
          </a:r>
          <a:r>
            <a:rPr lang="en-US" dirty="0" err="1"/>
            <a:t>pengembalian</a:t>
          </a:r>
          <a:r>
            <a:rPr lang="en-US" dirty="0"/>
            <a:t> </a:t>
          </a:r>
          <a:r>
            <a:rPr lang="en-US" dirty="0" err="1"/>
            <a:t>investasi</a:t>
          </a:r>
          <a:r>
            <a:rPr lang="en-US" dirty="0"/>
            <a:t> </a:t>
          </a:r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menyelaraskan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strategis</a:t>
          </a:r>
          <a:r>
            <a:rPr lang="en-US" dirty="0"/>
            <a:t> </a:t>
          </a:r>
          <a:r>
            <a:rPr lang="en-US" dirty="0" err="1"/>
            <a:t>mereka</a:t>
          </a:r>
          <a:endParaRPr lang="en-US" dirty="0"/>
        </a:p>
      </dgm:t>
    </dgm:pt>
    <dgm:pt modelId="{327FDAF2-7913-406B-A29D-45A3B665ECFF}" type="parTrans" cxnId="{0504FFA8-A4B9-4971-B002-794321373A17}">
      <dgm:prSet/>
      <dgm:spPr/>
      <dgm:t>
        <a:bodyPr/>
        <a:lstStyle/>
        <a:p>
          <a:endParaRPr lang="en-US"/>
        </a:p>
      </dgm:t>
    </dgm:pt>
    <dgm:pt modelId="{EC79824C-B6FC-4F29-9728-203298CC0557}" type="sibTrans" cxnId="{0504FFA8-A4B9-4971-B002-794321373A17}">
      <dgm:prSet/>
      <dgm:spPr/>
      <dgm:t>
        <a:bodyPr/>
        <a:lstStyle/>
        <a:p>
          <a:endParaRPr lang="en-US"/>
        </a:p>
      </dgm:t>
    </dgm:pt>
    <dgm:pt modelId="{EA014BB2-2A08-4C92-AF00-F7AC1F01F8C6}">
      <dgm:prSet phldrT="[Text]"/>
      <dgm:spPr/>
      <dgm:t>
        <a:bodyPr/>
        <a:lstStyle/>
        <a:p>
          <a:r>
            <a:rPr lang="pt-BR" dirty="0"/>
            <a:t>Re q u i r eme n t s</a:t>
          </a:r>
          <a:endParaRPr lang="en-US" dirty="0"/>
        </a:p>
      </dgm:t>
    </dgm:pt>
    <dgm:pt modelId="{98813C10-D703-4C1C-8929-76DA2D9D9EDD}" type="parTrans" cxnId="{41589E1F-AF36-4692-9C45-AD4D5A1625D5}">
      <dgm:prSet/>
      <dgm:spPr/>
      <dgm:t>
        <a:bodyPr/>
        <a:lstStyle/>
        <a:p>
          <a:endParaRPr lang="en-US"/>
        </a:p>
      </dgm:t>
    </dgm:pt>
    <dgm:pt modelId="{823EAB8D-8A21-41D2-9388-B9EAA0CA0037}" type="sibTrans" cxnId="{41589E1F-AF36-4692-9C45-AD4D5A1625D5}">
      <dgm:prSet/>
      <dgm:spPr/>
      <dgm:t>
        <a:bodyPr/>
        <a:lstStyle/>
        <a:p>
          <a:endParaRPr lang="en-US"/>
        </a:p>
      </dgm:t>
    </dgm:pt>
    <dgm:pt modelId="{D3954816-812E-4110-8D39-E3F4588E4C7B}">
      <dgm:prSet phldrT="[Text]"/>
      <dgm:spPr/>
      <dgm:t>
        <a:bodyPr/>
        <a:lstStyle/>
        <a:p>
          <a:r>
            <a:rPr lang="en-GB" dirty="0"/>
            <a:t>Financial – ROI, cost v. budget, productivity, benefits realisation</a:t>
          </a:r>
          <a:endParaRPr lang="en-US" dirty="0"/>
        </a:p>
      </dgm:t>
    </dgm:pt>
    <dgm:pt modelId="{0B0307AA-36D9-48F0-A7C0-604F484B0A78}" type="parTrans" cxnId="{F21F9510-4378-4AFC-A228-BD3F2DB68070}">
      <dgm:prSet/>
      <dgm:spPr/>
      <dgm:t>
        <a:bodyPr/>
        <a:lstStyle/>
        <a:p>
          <a:endParaRPr lang="en-US"/>
        </a:p>
      </dgm:t>
    </dgm:pt>
    <dgm:pt modelId="{6EFF6F12-D533-4239-B713-996A791998FB}" type="sibTrans" cxnId="{F21F9510-4378-4AFC-A228-BD3F2DB68070}">
      <dgm:prSet/>
      <dgm:spPr/>
      <dgm:t>
        <a:bodyPr/>
        <a:lstStyle/>
        <a:p>
          <a:endParaRPr lang="en-US"/>
        </a:p>
      </dgm:t>
    </dgm:pt>
    <dgm:pt modelId="{99F99632-CB78-42AF-BFC1-09A7597C4CEF}">
      <dgm:prSet/>
      <dgm:spPr/>
      <dgm:t>
        <a:bodyPr/>
        <a:lstStyle/>
        <a:p>
          <a:r>
            <a:rPr lang="en-GB" dirty="0"/>
            <a:t>Customer – surveys and feedback (subjective as well as objective), strategic </a:t>
          </a:r>
          <a:r>
            <a:rPr lang="en-US" dirty="0"/>
            <a:t>objectives v. actual projects/activities</a:t>
          </a:r>
        </a:p>
      </dgm:t>
    </dgm:pt>
    <dgm:pt modelId="{538BD3EE-35DC-4219-AAB8-AD223059AD97}" type="parTrans" cxnId="{A4022692-80FB-4884-BDE1-5EA1D58EC913}">
      <dgm:prSet/>
      <dgm:spPr/>
      <dgm:t>
        <a:bodyPr/>
        <a:lstStyle/>
        <a:p>
          <a:endParaRPr lang="en-US"/>
        </a:p>
      </dgm:t>
    </dgm:pt>
    <dgm:pt modelId="{4381EC72-5C6E-405D-A48D-2BBBC48B703C}" type="sibTrans" cxnId="{A4022692-80FB-4884-BDE1-5EA1D58EC913}">
      <dgm:prSet/>
      <dgm:spPr/>
      <dgm:t>
        <a:bodyPr/>
        <a:lstStyle/>
        <a:p>
          <a:endParaRPr lang="en-US"/>
        </a:p>
      </dgm:t>
    </dgm:pt>
    <dgm:pt modelId="{E3014236-31B3-4594-B504-DED40EA1D1EC}">
      <dgm:prSet/>
      <dgm:spPr/>
      <dgm:t>
        <a:bodyPr/>
        <a:lstStyle/>
        <a:p>
          <a:r>
            <a:rPr lang="en-GB" dirty="0"/>
            <a:t> Process – capability benchmark, performance exceptions, transformation </a:t>
          </a:r>
          <a:r>
            <a:rPr lang="en-US" dirty="0"/>
            <a:t>capability and tactical agility</a:t>
          </a:r>
        </a:p>
      </dgm:t>
    </dgm:pt>
    <dgm:pt modelId="{4111A810-4561-41E6-AEA8-CD709FCFE1B4}" type="parTrans" cxnId="{4DEDC21A-AEE4-499E-AE2F-40EDFA61637B}">
      <dgm:prSet/>
      <dgm:spPr/>
      <dgm:t>
        <a:bodyPr/>
        <a:lstStyle/>
        <a:p>
          <a:endParaRPr lang="en-US"/>
        </a:p>
      </dgm:t>
    </dgm:pt>
    <dgm:pt modelId="{CED3084D-1C71-4018-8703-FD243B645197}" type="sibTrans" cxnId="{4DEDC21A-AEE4-499E-AE2F-40EDFA61637B}">
      <dgm:prSet/>
      <dgm:spPr/>
      <dgm:t>
        <a:bodyPr/>
        <a:lstStyle/>
        <a:p>
          <a:endParaRPr lang="en-US"/>
        </a:p>
      </dgm:t>
    </dgm:pt>
    <dgm:pt modelId="{C6D2E051-9E72-44BF-AD22-8665B59C7DD9}">
      <dgm:prSet/>
      <dgm:spPr/>
      <dgm:t>
        <a:bodyPr/>
        <a:lstStyle/>
        <a:p>
          <a:r>
            <a:rPr lang="en-GB" dirty="0"/>
            <a:t>L e a r n </a:t>
          </a:r>
          <a:r>
            <a:rPr lang="en-GB" dirty="0" err="1"/>
            <a:t>i</a:t>
          </a:r>
          <a:r>
            <a:rPr lang="en-GB" dirty="0"/>
            <a:t> n g – attrition, retention, skill profile, resource short fall, training and </a:t>
          </a:r>
          <a:r>
            <a:rPr lang="en-US" dirty="0"/>
            <a:t>development</a:t>
          </a:r>
        </a:p>
      </dgm:t>
    </dgm:pt>
    <dgm:pt modelId="{3F16A835-1192-43C3-A839-10339E4C7FEE}" type="parTrans" cxnId="{08D788F2-D650-46AE-A7F1-42025FA67B5E}">
      <dgm:prSet/>
      <dgm:spPr/>
      <dgm:t>
        <a:bodyPr/>
        <a:lstStyle/>
        <a:p>
          <a:endParaRPr lang="en-US"/>
        </a:p>
      </dgm:t>
    </dgm:pt>
    <dgm:pt modelId="{93C8A8C3-4380-448C-B676-2947FDE720CA}" type="sibTrans" cxnId="{08D788F2-D650-46AE-A7F1-42025FA67B5E}">
      <dgm:prSet/>
      <dgm:spPr/>
      <dgm:t>
        <a:bodyPr/>
        <a:lstStyle/>
        <a:p>
          <a:endParaRPr lang="en-US"/>
        </a:p>
      </dgm:t>
    </dgm:pt>
    <dgm:pt modelId="{940EBC3F-2382-4F47-97B9-6477139B20E4}" type="pres">
      <dgm:prSet presAssocID="{CA835FAF-F576-48E4-BDC5-AF5E9EC01E40}" presName="linearFlow" presStyleCnt="0">
        <dgm:presLayoutVars>
          <dgm:dir/>
          <dgm:animLvl val="lvl"/>
          <dgm:resizeHandles/>
        </dgm:presLayoutVars>
      </dgm:prSet>
      <dgm:spPr/>
    </dgm:pt>
    <dgm:pt modelId="{6D1AA99D-5DC9-4C99-9D8E-2BF3E4889350}" type="pres">
      <dgm:prSet presAssocID="{2B122176-F091-4BB6-A29B-004AA49AAFEA}" presName="compositeNode" presStyleCnt="0">
        <dgm:presLayoutVars>
          <dgm:bulletEnabled val="1"/>
        </dgm:presLayoutVars>
      </dgm:prSet>
      <dgm:spPr/>
    </dgm:pt>
    <dgm:pt modelId="{DFFB666F-393C-4B06-B235-9B10311D8916}" type="pres">
      <dgm:prSet presAssocID="{2B122176-F091-4BB6-A29B-004AA49AAFEA}" presName="image" presStyleLbl="fgImgPlace1" presStyleIdx="0" presStyleCnt="2"/>
      <dgm:spPr>
        <a:solidFill>
          <a:srgbClr val="FFC000"/>
        </a:solidFill>
      </dgm:spPr>
    </dgm:pt>
    <dgm:pt modelId="{6F637298-CD43-49D0-B5EA-CA95A2C0E267}" type="pres">
      <dgm:prSet presAssocID="{2B122176-F091-4BB6-A29B-004AA49AAFEA}" presName="childNode" presStyleLbl="node1" presStyleIdx="0" presStyleCnt="2">
        <dgm:presLayoutVars>
          <dgm:bulletEnabled val="1"/>
        </dgm:presLayoutVars>
      </dgm:prSet>
      <dgm:spPr/>
    </dgm:pt>
    <dgm:pt modelId="{834B3BD6-D447-4A5F-AA4A-A2F3C5C22859}" type="pres">
      <dgm:prSet presAssocID="{2B122176-F091-4BB6-A29B-004AA49AAFEA}" presName="parentNode" presStyleLbl="revTx" presStyleIdx="0" presStyleCnt="2">
        <dgm:presLayoutVars>
          <dgm:chMax val="0"/>
          <dgm:bulletEnabled val="1"/>
        </dgm:presLayoutVars>
      </dgm:prSet>
      <dgm:spPr/>
    </dgm:pt>
    <dgm:pt modelId="{C3B9FC5F-5D30-486B-9376-2B661C363F85}" type="pres">
      <dgm:prSet presAssocID="{B32CCAD1-7324-4D79-9FC4-3CFA2E58BD98}" presName="sibTrans" presStyleCnt="0"/>
      <dgm:spPr/>
    </dgm:pt>
    <dgm:pt modelId="{E85F2CA6-A5A3-4C45-BCF7-ACCF260A2B22}" type="pres">
      <dgm:prSet presAssocID="{EA014BB2-2A08-4C92-AF00-F7AC1F01F8C6}" presName="compositeNode" presStyleCnt="0">
        <dgm:presLayoutVars>
          <dgm:bulletEnabled val="1"/>
        </dgm:presLayoutVars>
      </dgm:prSet>
      <dgm:spPr/>
    </dgm:pt>
    <dgm:pt modelId="{AFE58C50-FDB3-4B73-AA7B-03E7B45D2093}" type="pres">
      <dgm:prSet presAssocID="{EA014BB2-2A08-4C92-AF00-F7AC1F01F8C6}" presName="image" presStyleLbl="fgImgPlace1" presStyleIdx="1" presStyleCnt="2"/>
      <dgm:spPr>
        <a:solidFill>
          <a:srgbClr val="00B0F0"/>
        </a:solidFill>
      </dgm:spPr>
    </dgm:pt>
    <dgm:pt modelId="{ADE028F9-3522-44F6-B8B2-225573AC61F1}" type="pres">
      <dgm:prSet presAssocID="{EA014BB2-2A08-4C92-AF00-F7AC1F01F8C6}" presName="childNode" presStyleLbl="node1" presStyleIdx="1" presStyleCnt="2">
        <dgm:presLayoutVars>
          <dgm:bulletEnabled val="1"/>
        </dgm:presLayoutVars>
      </dgm:prSet>
      <dgm:spPr/>
    </dgm:pt>
    <dgm:pt modelId="{6FC261A5-CB59-4892-BEB8-CBEC1BCE4C78}" type="pres">
      <dgm:prSet presAssocID="{EA014BB2-2A08-4C92-AF00-F7AC1F01F8C6}" presName="parentNode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7D17E107-7BDD-4E52-8774-C81D414C3E05}" type="presOf" srcId="{EA014BB2-2A08-4C92-AF00-F7AC1F01F8C6}" destId="{6FC261A5-CB59-4892-BEB8-CBEC1BCE4C78}" srcOrd="0" destOrd="0" presId="urn:microsoft.com/office/officeart/2005/8/layout/hList2#1"/>
    <dgm:cxn modelId="{F21F9510-4378-4AFC-A228-BD3F2DB68070}" srcId="{EA014BB2-2A08-4C92-AF00-F7AC1F01F8C6}" destId="{D3954816-812E-4110-8D39-E3F4588E4C7B}" srcOrd="0" destOrd="0" parTransId="{0B0307AA-36D9-48F0-A7C0-604F484B0A78}" sibTransId="{6EFF6F12-D533-4239-B713-996A791998FB}"/>
    <dgm:cxn modelId="{4DEDC21A-AEE4-499E-AE2F-40EDFA61637B}" srcId="{EA014BB2-2A08-4C92-AF00-F7AC1F01F8C6}" destId="{E3014236-31B3-4594-B504-DED40EA1D1EC}" srcOrd="2" destOrd="0" parTransId="{4111A810-4561-41E6-AEA8-CD709FCFE1B4}" sibTransId="{CED3084D-1C71-4018-8703-FD243B645197}"/>
    <dgm:cxn modelId="{41589E1F-AF36-4692-9C45-AD4D5A1625D5}" srcId="{CA835FAF-F576-48E4-BDC5-AF5E9EC01E40}" destId="{EA014BB2-2A08-4C92-AF00-F7AC1F01F8C6}" srcOrd="1" destOrd="0" parTransId="{98813C10-D703-4C1C-8929-76DA2D9D9EDD}" sibTransId="{823EAB8D-8A21-41D2-9388-B9EAA0CA0037}"/>
    <dgm:cxn modelId="{0FBC8B20-1C83-4326-929B-A2F90B5B5B0F}" type="presOf" srcId="{CA835FAF-F576-48E4-BDC5-AF5E9EC01E40}" destId="{940EBC3F-2382-4F47-97B9-6477139B20E4}" srcOrd="0" destOrd="0" presId="urn:microsoft.com/office/officeart/2005/8/layout/hList2#1"/>
    <dgm:cxn modelId="{EC09F62F-F8D9-43B8-9C75-4E126031F009}" type="presOf" srcId="{2B122176-F091-4BB6-A29B-004AA49AAFEA}" destId="{834B3BD6-D447-4A5F-AA4A-A2F3C5C22859}" srcOrd="0" destOrd="0" presId="urn:microsoft.com/office/officeart/2005/8/layout/hList2#1"/>
    <dgm:cxn modelId="{43E50237-DC2C-4B44-82A4-3980DA20F895}" type="presOf" srcId="{99F99632-CB78-42AF-BFC1-09A7597C4CEF}" destId="{ADE028F9-3522-44F6-B8B2-225573AC61F1}" srcOrd="0" destOrd="1" presId="urn:microsoft.com/office/officeart/2005/8/layout/hList2#1"/>
    <dgm:cxn modelId="{487EA874-C28A-47FE-A385-E6B8D8A359A5}" type="presOf" srcId="{C6D2E051-9E72-44BF-AD22-8665B59C7DD9}" destId="{ADE028F9-3522-44F6-B8B2-225573AC61F1}" srcOrd="0" destOrd="3" presId="urn:microsoft.com/office/officeart/2005/8/layout/hList2#1"/>
    <dgm:cxn modelId="{A4022692-80FB-4884-BDE1-5EA1D58EC913}" srcId="{EA014BB2-2A08-4C92-AF00-F7AC1F01F8C6}" destId="{99F99632-CB78-42AF-BFC1-09A7597C4CEF}" srcOrd="1" destOrd="0" parTransId="{538BD3EE-35DC-4219-AAB8-AD223059AD97}" sibTransId="{4381EC72-5C6E-405D-A48D-2BBBC48B703C}"/>
    <dgm:cxn modelId="{0504FFA8-A4B9-4971-B002-794321373A17}" srcId="{2B122176-F091-4BB6-A29B-004AA49AAFEA}" destId="{10585BAA-8AE5-4911-AB74-6EF6B64ED43D}" srcOrd="0" destOrd="0" parTransId="{327FDAF2-7913-406B-A29D-45A3B665ECFF}" sibTransId="{EC79824C-B6FC-4F29-9728-203298CC0557}"/>
    <dgm:cxn modelId="{55F8B4B2-87F5-4DD3-AC15-B5015D457D46}" type="presOf" srcId="{10585BAA-8AE5-4911-AB74-6EF6B64ED43D}" destId="{6F637298-CD43-49D0-B5EA-CA95A2C0E267}" srcOrd="0" destOrd="0" presId="urn:microsoft.com/office/officeart/2005/8/layout/hList2#1"/>
    <dgm:cxn modelId="{8DC322B7-C096-4561-9804-E029BB28A135}" type="presOf" srcId="{E3014236-31B3-4594-B504-DED40EA1D1EC}" destId="{ADE028F9-3522-44F6-B8B2-225573AC61F1}" srcOrd="0" destOrd="2" presId="urn:microsoft.com/office/officeart/2005/8/layout/hList2#1"/>
    <dgm:cxn modelId="{EC5872E8-A384-436A-A952-E1C775143D9F}" srcId="{CA835FAF-F576-48E4-BDC5-AF5E9EC01E40}" destId="{2B122176-F091-4BB6-A29B-004AA49AAFEA}" srcOrd="0" destOrd="0" parTransId="{04A3D250-C076-443A-B51C-D4775C7CD51A}" sibTransId="{B32CCAD1-7324-4D79-9FC4-3CFA2E58BD98}"/>
    <dgm:cxn modelId="{3820FBE8-EBEB-49F3-8613-F23B7DE56818}" type="presOf" srcId="{D3954816-812E-4110-8D39-E3F4588E4C7B}" destId="{ADE028F9-3522-44F6-B8B2-225573AC61F1}" srcOrd="0" destOrd="0" presId="urn:microsoft.com/office/officeart/2005/8/layout/hList2#1"/>
    <dgm:cxn modelId="{08D788F2-D650-46AE-A7F1-42025FA67B5E}" srcId="{EA014BB2-2A08-4C92-AF00-F7AC1F01F8C6}" destId="{C6D2E051-9E72-44BF-AD22-8665B59C7DD9}" srcOrd="3" destOrd="0" parTransId="{3F16A835-1192-43C3-A839-10339E4C7FEE}" sibTransId="{93C8A8C3-4380-448C-B676-2947FDE720CA}"/>
    <dgm:cxn modelId="{9008445F-2BED-4AE5-A7D3-CFF0346E61A6}" type="presParOf" srcId="{940EBC3F-2382-4F47-97B9-6477139B20E4}" destId="{6D1AA99D-5DC9-4C99-9D8E-2BF3E4889350}" srcOrd="0" destOrd="0" presId="urn:microsoft.com/office/officeart/2005/8/layout/hList2#1"/>
    <dgm:cxn modelId="{BC9C1E5D-E768-4BE2-A3E7-2C971CEECDDB}" type="presParOf" srcId="{6D1AA99D-5DC9-4C99-9D8E-2BF3E4889350}" destId="{DFFB666F-393C-4B06-B235-9B10311D8916}" srcOrd="0" destOrd="0" presId="urn:microsoft.com/office/officeart/2005/8/layout/hList2#1"/>
    <dgm:cxn modelId="{274AB11D-3FF0-40F2-9374-F78CE97B38B5}" type="presParOf" srcId="{6D1AA99D-5DC9-4C99-9D8E-2BF3E4889350}" destId="{6F637298-CD43-49D0-B5EA-CA95A2C0E267}" srcOrd="1" destOrd="0" presId="urn:microsoft.com/office/officeart/2005/8/layout/hList2#1"/>
    <dgm:cxn modelId="{F1722486-AAB9-4670-A19A-C5CED0DFD641}" type="presParOf" srcId="{6D1AA99D-5DC9-4C99-9D8E-2BF3E4889350}" destId="{834B3BD6-D447-4A5F-AA4A-A2F3C5C22859}" srcOrd="2" destOrd="0" presId="urn:microsoft.com/office/officeart/2005/8/layout/hList2#1"/>
    <dgm:cxn modelId="{B66A1547-0351-40AD-B256-32E5F8C5ECEF}" type="presParOf" srcId="{940EBC3F-2382-4F47-97B9-6477139B20E4}" destId="{C3B9FC5F-5D30-486B-9376-2B661C363F85}" srcOrd="1" destOrd="0" presId="urn:microsoft.com/office/officeart/2005/8/layout/hList2#1"/>
    <dgm:cxn modelId="{8E660266-BCB0-4AE3-8C78-059FAD5CD383}" type="presParOf" srcId="{940EBC3F-2382-4F47-97B9-6477139B20E4}" destId="{E85F2CA6-A5A3-4C45-BCF7-ACCF260A2B22}" srcOrd="2" destOrd="0" presId="urn:microsoft.com/office/officeart/2005/8/layout/hList2#1"/>
    <dgm:cxn modelId="{7713B7D6-DE02-44BE-94AB-0A7CF37F5A81}" type="presParOf" srcId="{E85F2CA6-A5A3-4C45-BCF7-ACCF260A2B22}" destId="{AFE58C50-FDB3-4B73-AA7B-03E7B45D2093}" srcOrd="0" destOrd="0" presId="urn:microsoft.com/office/officeart/2005/8/layout/hList2#1"/>
    <dgm:cxn modelId="{00DCE9E6-A22A-42C1-A2FD-EA2C8FA246F5}" type="presParOf" srcId="{E85F2CA6-A5A3-4C45-BCF7-ACCF260A2B22}" destId="{ADE028F9-3522-44F6-B8B2-225573AC61F1}" srcOrd="1" destOrd="0" presId="urn:microsoft.com/office/officeart/2005/8/layout/hList2#1"/>
    <dgm:cxn modelId="{D642E372-0EB3-4760-A43D-A7AF2A5E25C3}" type="presParOf" srcId="{E85F2CA6-A5A3-4C45-BCF7-ACCF260A2B22}" destId="{6FC261A5-CB59-4892-BEB8-CBEC1BCE4C78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835FAF-F576-48E4-BDC5-AF5E9EC01E40}" type="doc">
      <dgm:prSet loTypeId="urn:microsoft.com/office/officeart/2005/8/layout/hList2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22176-F091-4BB6-A29B-004AA49AAFEA}">
      <dgm:prSet phldrT="[Text]"/>
      <dgm:spPr/>
      <dgm:t>
        <a:bodyPr/>
        <a:lstStyle/>
        <a:p>
          <a:r>
            <a:rPr lang="pt-BR" dirty="0"/>
            <a:t>I n t e r e s t s</a:t>
          </a:r>
          <a:endParaRPr lang="en-US" dirty="0"/>
        </a:p>
      </dgm:t>
    </dgm:pt>
    <dgm:pt modelId="{04A3D250-C076-443A-B51C-D4775C7CD51A}" type="parTrans" cxnId="{EC5872E8-A384-436A-A952-E1C775143D9F}">
      <dgm:prSet/>
      <dgm:spPr/>
      <dgm:t>
        <a:bodyPr/>
        <a:lstStyle/>
        <a:p>
          <a:endParaRPr lang="en-US"/>
        </a:p>
      </dgm:t>
    </dgm:pt>
    <dgm:pt modelId="{B32CCAD1-7324-4D79-9FC4-3CFA2E58BD98}" type="sibTrans" cxnId="{EC5872E8-A384-436A-A952-E1C775143D9F}">
      <dgm:prSet/>
      <dgm:spPr/>
      <dgm:t>
        <a:bodyPr/>
        <a:lstStyle/>
        <a:p>
          <a:endParaRPr lang="en-US"/>
        </a:p>
      </dgm:t>
    </dgm:pt>
    <dgm:pt modelId="{10585BAA-8AE5-4911-AB74-6EF6B64ED43D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memantau</a:t>
          </a:r>
          <a:r>
            <a:rPr lang="en-US" dirty="0"/>
            <a:t> </a:t>
          </a:r>
          <a:r>
            <a:rPr lang="en-US" dirty="0" err="1"/>
            <a:t>risiko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kepatuhan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memiliki</a:t>
          </a:r>
          <a:r>
            <a:rPr lang="en-US" dirty="0"/>
            <a:t> </a:t>
          </a:r>
          <a:r>
            <a:rPr lang="en-US" dirty="0" err="1"/>
            <a:t>minat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proses, </a:t>
          </a:r>
          <a:r>
            <a:rPr lang="en-US" dirty="0" err="1"/>
            <a:t>kebutuhan</a:t>
          </a:r>
          <a:r>
            <a:rPr lang="en-US" dirty="0"/>
            <a:t> </a:t>
          </a:r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, </a:t>
          </a:r>
          <a:r>
            <a:rPr lang="en-US" dirty="0" err="1"/>
            <a:t>bukti</a:t>
          </a:r>
          <a:r>
            <a:rPr lang="en-US" dirty="0"/>
            <a:t> </a:t>
          </a:r>
          <a:r>
            <a:rPr lang="en-US" dirty="0" err="1"/>
            <a:t>tata</a:t>
          </a:r>
          <a:r>
            <a:rPr lang="en-US" dirty="0"/>
            <a:t> </a:t>
          </a:r>
          <a:r>
            <a:rPr lang="en-US" dirty="0" err="1"/>
            <a:t>kelola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risiko</a:t>
          </a:r>
          <a:r>
            <a:rPr lang="en-US" dirty="0"/>
            <a:t>, </a:t>
          </a:r>
          <a:r>
            <a:rPr lang="en-US" dirty="0" err="1"/>
            <a:t>jumlah</a:t>
          </a:r>
          <a:r>
            <a:rPr lang="en-US" dirty="0"/>
            <a:t> </a:t>
          </a:r>
          <a:r>
            <a:rPr lang="en-US" dirty="0" err="1"/>
            <a:t>upaya</a:t>
          </a:r>
          <a:r>
            <a:rPr lang="en-US" dirty="0"/>
            <a:t> </a:t>
          </a:r>
          <a:r>
            <a:rPr lang="en-US" dirty="0" err="1"/>
            <a:t>pengerjaan</a:t>
          </a:r>
          <a:r>
            <a:rPr lang="en-US" dirty="0"/>
            <a:t> </a:t>
          </a:r>
          <a:r>
            <a:rPr lang="en-US" dirty="0" err="1"/>
            <a:t>ulang</a:t>
          </a:r>
          <a:r>
            <a:rPr lang="en-US" dirty="0"/>
            <a:t> / </a:t>
          </a:r>
          <a:r>
            <a:rPr lang="en-US" dirty="0" err="1"/>
            <a:t>pengulangan</a:t>
          </a:r>
          <a:r>
            <a:rPr lang="en-US" dirty="0"/>
            <a:t>,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kepatuhan</a:t>
          </a:r>
          <a:r>
            <a:rPr lang="en-US" dirty="0"/>
            <a:t> </a:t>
          </a:r>
          <a:r>
            <a:rPr lang="en-US" dirty="0" err="1"/>
            <a:t>terhadap</a:t>
          </a:r>
          <a:r>
            <a:rPr lang="en-US" dirty="0"/>
            <a:t> </a:t>
          </a:r>
          <a:r>
            <a:rPr lang="en-US" dirty="0" err="1"/>
            <a:t>strategi</a:t>
          </a:r>
          <a:endParaRPr lang="en-US" dirty="0"/>
        </a:p>
      </dgm:t>
    </dgm:pt>
    <dgm:pt modelId="{327FDAF2-7913-406B-A29D-45A3B665ECFF}" type="parTrans" cxnId="{0504FFA8-A4B9-4971-B002-794321373A17}">
      <dgm:prSet/>
      <dgm:spPr/>
      <dgm:t>
        <a:bodyPr/>
        <a:lstStyle/>
        <a:p>
          <a:endParaRPr lang="en-US"/>
        </a:p>
      </dgm:t>
    </dgm:pt>
    <dgm:pt modelId="{EC79824C-B6FC-4F29-9728-203298CC0557}" type="sibTrans" cxnId="{0504FFA8-A4B9-4971-B002-794321373A17}">
      <dgm:prSet/>
      <dgm:spPr/>
      <dgm:t>
        <a:bodyPr/>
        <a:lstStyle/>
        <a:p>
          <a:endParaRPr lang="en-US"/>
        </a:p>
      </dgm:t>
    </dgm:pt>
    <dgm:pt modelId="{EA014BB2-2A08-4C92-AF00-F7AC1F01F8C6}">
      <dgm:prSet phldrT="[Text]"/>
      <dgm:spPr/>
      <dgm:t>
        <a:bodyPr/>
        <a:lstStyle/>
        <a:p>
          <a:r>
            <a:rPr lang="pt-BR" dirty="0"/>
            <a:t>Re q u i r eme n t s</a:t>
          </a:r>
          <a:endParaRPr lang="en-US" dirty="0"/>
        </a:p>
      </dgm:t>
    </dgm:pt>
    <dgm:pt modelId="{98813C10-D703-4C1C-8929-76DA2D9D9EDD}" type="parTrans" cxnId="{41589E1F-AF36-4692-9C45-AD4D5A1625D5}">
      <dgm:prSet/>
      <dgm:spPr/>
      <dgm:t>
        <a:bodyPr/>
        <a:lstStyle/>
        <a:p>
          <a:endParaRPr lang="en-US"/>
        </a:p>
      </dgm:t>
    </dgm:pt>
    <dgm:pt modelId="{823EAB8D-8A21-41D2-9388-B9EAA0CA0037}" type="sibTrans" cxnId="{41589E1F-AF36-4692-9C45-AD4D5A1625D5}">
      <dgm:prSet/>
      <dgm:spPr/>
      <dgm:t>
        <a:bodyPr/>
        <a:lstStyle/>
        <a:p>
          <a:endParaRPr lang="en-US"/>
        </a:p>
      </dgm:t>
    </dgm:pt>
    <dgm:pt modelId="{D3954816-812E-4110-8D39-E3F4588E4C7B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/>
            <a:t>Financial – losses, investments in control improvements</a:t>
          </a:r>
          <a:endParaRPr lang="en-US" dirty="0"/>
        </a:p>
      </dgm:t>
    </dgm:pt>
    <dgm:pt modelId="{0B0307AA-36D9-48F0-A7C0-604F484B0A78}" type="parTrans" cxnId="{F21F9510-4378-4AFC-A228-BD3F2DB68070}">
      <dgm:prSet/>
      <dgm:spPr/>
      <dgm:t>
        <a:bodyPr/>
        <a:lstStyle/>
        <a:p>
          <a:endParaRPr lang="en-US"/>
        </a:p>
      </dgm:t>
    </dgm:pt>
    <dgm:pt modelId="{6EFF6F12-D533-4239-B713-996A791998FB}" type="sibTrans" cxnId="{F21F9510-4378-4AFC-A228-BD3F2DB68070}">
      <dgm:prSet/>
      <dgm:spPr/>
      <dgm:t>
        <a:bodyPr/>
        <a:lstStyle/>
        <a:p>
          <a:endParaRPr lang="en-US"/>
        </a:p>
      </dgm:t>
    </dgm:pt>
    <dgm:pt modelId="{F3BC5839-18DA-4E74-8375-4BBA440F3715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dirty="0"/>
            <a:t>Customer – exceptions/breaches, risk management, compliance with legislation </a:t>
          </a:r>
          <a:r>
            <a:rPr lang="en-US" dirty="0"/>
            <a:t>and regulations</a:t>
          </a:r>
        </a:p>
      </dgm:t>
    </dgm:pt>
    <dgm:pt modelId="{5E42A008-B273-4BB3-9AFB-E4B4B5004BAD}" type="parTrans" cxnId="{51BACEA9-F8DB-4DAA-82EF-B606AF2248B8}">
      <dgm:prSet/>
      <dgm:spPr/>
      <dgm:t>
        <a:bodyPr/>
        <a:lstStyle/>
        <a:p>
          <a:endParaRPr lang="en-US"/>
        </a:p>
      </dgm:t>
    </dgm:pt>
    <dgm:pt modelId="{1DC3F22C-3E34-47CA-9185-4A2E7573D0C6}" type="sibTrans" cxnId="{51BACEA9-F8DB-4DAA-82EF-B606AF2248B8}">
      <dgm:prSet/>
      <dgm:spPr/>
      <dgm:t>
        <a:bodyPr/>
        <a:lstStyle/>
        <a:p>
          <a:endParaRPr lang="en-US"/>
        </a:p>
      </dgm:t>
    </dgm:pt>
    <dgm:pt modelId="{4A29CE58-1C7F-4066-9154-053474625E9E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Process – control effectiveness, compliance</a:t>
          </a:r>
        </a:p>
      </dgm:t>
    </dgm:pt>
    <dgm:pt modelId="{FD29798D-EA9C-4E61-A77A-0A7EA8B4818E}" type="parTrans" cxnId="{F09D71E2-F58B-4823-BB67-EA342645DD2D}">
      <dgm:prSet/>
      <dgm:spPr/>
      <dgm:t>
        <a:bodyPr/>
        <a:lstStyle/>
        <a:p>
          <a:endParaRPr lang="en-US"/>
        </a:p>
      </dgm:t>
    </dgm:pt>
    <dgm:pt modelId="{00964D55-EF34-4C49-96D9-D5C6AE29F9A2}" type="sibTrans" cxnId="{F09D71E2-F58B-4823-BB67-EA342645DD2D}">
      <dgm:prSet/>
      <dgm:spPr/>
      <dgm:t>
        <a:bodyPr/>
        <a:lstStyle/>
        <a:p>
          <a:endParaRPr lang="en-US"/>
        </a:p>
      </dgm:t>
    </dgm:pt>
    <dgm:pt modelId="{198E9820-0BD1-43D0-A25F-37E88F0FEC22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dirty="0"/>
            <a:t>- Learning – risk identification, risk prevention</a:t>
          </a:r>
          <a:endParaRPr lang="en-US" dirty="0"/>
        </a:p>
      </dgm:t>
    </dgm:pt>
    <dgm:pt modelId="{E41E5447-22C0-4BEC-9B37-27376C0C0CAB}" type="parTrans" cxnId="{EFD1E923-71A0-44CD-ABFA-7A8840BC9E55}">
      <dgm:prSet/>
      <dgm:spPr/>
      <dgm:t>
        <a:bodyPr/>
        <a:lstStyle/>
        <a:p>
          <a:endParaRPr lang="en-US"/>
        </a:p>
      </dgm:t>
    </dgm:pt>
    <dgm:pt modelId="{B25FBA10-1C23-4F7D-91E1-051264A7415B}" type="sibTrans" cxnId="{EFD1E923-71A0-44CD-ABFA-7A8840BC9E55}">
      <dgm:prSet/>
      <dgm:spPr/>
      <dgm:t>
        <a:bodyPr/>
        <a:lstStyle/>
        <a:p>
          <a:endParaRPr lang="en-US"/>
        </a:p>
      </dgm:t>
    </dgm:pt>
    <dgm:pt modelId="{940EBC3F-2382-4F47-97B9-6477139B20E4}" type="pres">
      <dgm:prSet presAssocID="{CA835FAF-F576-48E4-BDC5-AF5E9EC01E40}" presName="linearFlow" presStyleCnt="0">
        <dgm:presLayoutVars>
          <dgm:dir/>
          <dgm:animLvl val="lvl"/>
          <dgm:resizeHandles/>
        </dgm:presLayoutVars>
      </dgm:prSet>
      <dgm:spPr/>
    </dgm:pt>
    <dgm:pt modelId="{6D1AA99D-5DC9-4C99-9D8E-2BF3E4889350}" type="pres">
      <dgm:prSet presAssocID="{2B122176-F091-4BB6-A29B-004AA49AAFEA}" presName="compositeNode" presStyleCnt="0">
        <dgm:presLayoutVars>
          <dgm:bulletEnabled val="1"/>
        </dgm:presLayoutVars>
      </dgm:prSet>
      <dgm:spPr/>
    </dgm:pt>
    <dgm:pt modelId="{DFFB666F-393C-4B06-B235-9B10311D8916}" type="pres">
      <dgm:prSet presAssocID="{2B122176-F091-4BB6-A29B-004AA49AAFEA}" presName="image" presStyleLbl="fgImgPlace1" presStyleIdx="0" presStyleCnt="2"/>
      <dgm:spPr>
        <a:solidFill>
          <a:srgbClr val="92D050"/>
        </a:solidFill>
      </dgm:spPr>
    </dgm:pt>
    <dgm:pt modelId="{6F637298-CD43-49D0-B5EA-CA95A2C0E267}" type="pres">
      <dgm:prSet presAssocID="{2B122176-F091-4BB6-A29B-004AA49AAFEA}" presName="childNode" presStyleLbl="node1" presStyleIdx="0" presStyleCnt="2">
        <dgm:presLayoutVars>
          <dgm:bulletEnabled val="1"/>
        </dgm:presLayoutVars>
      </dgm:prSet>
      <dgm:spPr/>
    </dgm:pt>
    <dgm:pt modelId="{834B3BD6-D447-4A5F-AA4A-A2F3C5C22859}" type="pres">
      <dgm:prSet presAssocID="{2B122176-F091-4BB6-A29B-004AA49AAFEA}" presName="parentNode" presStyleLbl="revTx" presStyleIdx="0" presStyleCnt="2">
        <dgm:presLayoutVars>
          <dgm:chMax val="0"/>
          <dgm:bulletEnabled val="1"/>
        </dgm:presLayoutVars>
      </dgm:prSet>
      <dgm:spPr/>
    </dgm:pt>
    <dgm:pt modelId="{C3B9FC5F-5D30-486B-9376-2B661C363F85}" type="pres">
      <dgm:prSet presAssocID="{B32CCAD1-7324-4D79-9FC4-3CFA2E58BD98}" presName="sibTrans" presStyleCnt="0"/>
      <dgm:spPr/>
    </dgm:pt>
    <dgm:pt modelId="{E85F2CA6-A5A3-4C45-BCF7-ACCF260A2B22}" type="pres">
      <dgm:prSet presAssocID="{EA014BB2-2A08-4C92-AF00-F7AC1F01F8C6}" presName="compositeNode" presStyleCnt="0">
        <dgm:presLayoutVars>
          <dgm:bulletEnabled val="1"/>
        </dgm:presLayoutVars>
      </dgm:prSet>
      <dgm:spPr/>
    </dgm:pt>
    <dgm:pt modelId="{AFE58C50-FDB3-4B73-AA7B-03E7B45D2093}" type="pres">
      <dgm:prSet presAssocID="{EA014BB2-2A08-4C92-AF00-F7AC1F01F8C6}" presName="image" presStyleLbl="fgImgPlace1" presStyleIdx="1" presStyleCnt="2"/>
      <dgm:spPr>
        <a:solidFill>
          <a:schemeClr val="accent6">
            <a:lumMod val="20000"/>
            <a:lumOff val="80000"/>
          </a:schemeClr>
        </a:solidFill>
      </dgm:spPr>
    </dgm:pt>
    <dgm:pt modelId="{ADE028F9-3522-44F6-B8B2-225573AC61F1}" type="pres">
      <dgm:prSet presAssocID="{EA014BB2-2A08-4C92-AF00-F7AC1F01F8C6}" presName="childNode" presStyleLbl="node1" presStyleIdx="1" presStyleCnt="2">
        <dgm:presLayoutVars>
          <dgm:bulletEnabled val="1"/>
        </dgm:presLayoutVars>
      </dgm:prSet>
      <dgm:spPr/>
    </dgm:pt>
    <dgm:pt modelId="{6FC261A5-CB59-4892-BEB8-CBEC1BCE4C78}" type="pres">
      <dgm:prSet presAssocID="{EA014BB2-2A08-4C92-AF00-F7AC1F01F8C6}" presName="parentNode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7D17E107-7BDD-4E52-8774-C81D414C3E05}" type="presOf" srcId="{EA014BB2-2A08-4C92-AF00-F7AC1F01F8C6}" destId="{6FC261A5-CB59-4892-BEB8-CBEC1BCE4C78}" srcOrd="0" destOrd="0" presId="urn:microsoft.com/office/officeart/2005/8/layout/hList2#2"/>
    <dgm:cxn modelId="{F21F9510-4378-4AFC-A228-BD3F2DB68070}" srcId="{EA014BB2-2A08-4C92-AF00-F7AC1F01F8C6}" destId="{D3954816-812E-4110-8D39-E3F4588E4C7B}" srcOrd="0" destOrd="0" parTransId="{0B0307AA-36D9-48F0-A7C0-604F484B0A78}" sibTransId="{6EFF6F12-D533-4239-B713-996A791998FB}"/>
    <dgm:cxn modelId="{41589E1F-AF36-4692-9C45-AD4D5A1625D5}" srcId="{CA835FAF-F576-48E4-BDC5-AF5E9EC01E40}" destId="{EA014BB2-2A08-4C92-AF00-F7AC1F01F8C6}" srcOrd="1" destOrd="0" parTransId="{98813C10-D703-4C1C-8929-76DA2D9D9EDD}" sibTransId="{823EAB8D-8A21-41D2-9388-B9EAA0CA0037}"/>
    <dgm:cxn modelId="{0FBC8B20-1C83-4326-929B-A2F90B5B5B0F}" type="presOf" srcId="{CA835FAF-F576-48E4-BDC5-AF5E9EC01E40}" destId="{940EBC3F-2382-4F47-97B9-6477139B20E4}" srcOrd="0" destOrd="0" presId="urn:microsoft.com/office/officeart/2005/8/layout/hList2#2"/>
    <dgm:cxn modelId="{EFD1E923-71A0-44CD-ABFA-7A8840BC9E55}" srcId="{EA014BB2-2A08-4C92-AF00-F7AC1F01F8C6}" destId="{198E9820-0BD1-43D0-A25F-37E88F0FEC22}" srcOrd="3" destOrd="0" parTransId="{E41E5447-22C0-4BEC-9B37-27376C0C0CAB}" sibTransId="{B25FBA10-1C23-4F7D-91E1-051264A7415B}"/>
    <dgm:cxn modelId="{EC09F62F-F8D9-43B8-9C75-4E126031F009}" type="presOf" srcId="{2B122176-F091-4BB6-A29B-004AA49AAFEA}" destId="{834B3BD6-D447-4A5F-AA4A-A2F3C5C22859}" srcOrd="0" destOrd="0" presId="urn:microsoft.com/office/officeart/2005/8/layout/hList2#2"/>
    <dgm:cxn modelId="{2C2E8930-D0A0-4F12-8CEA-F713AC3CC687}" type="presOf" srcId="{F3BC5839-18DA-4E74-8375-4BBA440F3715}" destId="{ADE028F9-3522-44F6-B8B2-225573AC61F1}" srcOrd="0" destOrd="1" presId="urn:microsoft.com/office/officeart/2005/8/layout/hList2#2"/>
    <dgm:cxn modelId="{1052C370-C801-4478-97CE-72E53B14EC98}" type="presOf" srcId="{198E9820-0BD1-43D0-A25F-37E88F0FEC22}" destId="{ADE028F9-3522-44F6-B8B2-225573AC61F1}" srcOrd="0" destOrd="3" presId="urn:microsoft.com/office/officeart/2005/8/layout/hList2#2"/>
    <dgm:cxn modelId="{0504FFA8-A4B9-4971-B002-794321373A17}" srcId="{2B122176-F091-4BB6-A29B-004AA49AAFEA}" destId="{10585BAA-8AE5-4911-AB74-6EF6B64ED43D}" srcOrd="0" destOrd="0" parTransId="{327FDAF2-7913-406B-A29D-45A3B665ECFF}" sibTransId="{EC79824C-B6FC-4F29-9728-203298CC0557}"/>
    <dgm:cxn modelId="{51BACEA9-F8DB-4DAA-82EF-B606AF2248B8}" srcId="{EA014BB2-2A08-4C92-AF00-F7AC1F01F8C6}" destId="{F3BC5839-18DA-4E74-8375-4BBA440F3715}" srcOrd="1" destOrd="0" parTransId="{5E42A008-B273-4BB3-9AFB-E4B4B5004BAD}" sibTransId="{1DC3F22C-3E34-47CA-9185-4A2E7573D0C6}"/>
    <dgm:cxn modelId="{55F8B4B2-87F5-4DD3-AC15-B5015D457D46}" type="presOf" srcId="{10585BAA-8AE5-4911-AB74-6EF6B64ED43D}" destId="{6F637298-CD43-49D0-B5EA-CA95A2C0E267}" srcOrd="0" destOrd="0" presId="urn:microsoft.com/office/officeart/2005/8/layout/hList2#2"/>
    <dgm:cxn modelId="{5C510CC0-3600-4A0C-A2C8-23F0B0C108C1}" type="presOf" srcId="{4A29CE58-1C7F-4066-9154-053474625E9E}" destId="{ADE028F9-3522-44F6-B8B2-225573AC61F1}" srcOrd="0" destOrd="2" presId="urn:microsoft.com/office/officeart/2005/8/layout/hList2#2"/>
    <dgm:cxn modelId="{F09D71E2-F58B-4823-BB67-EA342645DD2D}" srcId="{EA014BB2-2A08-4C92-AF00-F7AC1F01F8C6}" destId="{4A29CE58-1C7F-4066-9154-053474625E9E}" srcOrd="2" destOrd="0" parTransId="{FD29798D-EA9C-4E61-A77A-0A7EA8B4818E}" sibTransId="{00964D55-EF34-4C49-96D9-D5C6AE29F9A2}"/>
    <dgm:cxn modelId="{EC5872E8-A384-436A-A952-E1C775143D9F}" srcId="{CA835FAF-F576-48E4-BDC5-AF5E9EC01E40}" destId="{2B122176-F091-4BB6-A29B-004AA49AAFEA}" srcOrd="0" destOrd="0" parTransId="{04A3D250-C076-443A-B51C-D4775C7CD51A}" sibTransId="{B32CCAD1-7324-4D79-9FC4-3CFA2E58BD98}"/>
    <dgm:cxn modelId="{3820FBE8-EBEB-49F3-8613-F23B7DE56818}" type="presOf" srcId="{D3954816-812E-4110-8D39-E3F4588E4C7B}" destId="{ADE028F9-3522-44F6-B8B2-225573AC61F1}" srcOrd="0" destOrd="0" presId="urn:microsoft.com/office/officeart/2005/8/layout/hList2#2"/>
    <dgm:cxn modelId="{9008445F-2BED-4AE5-A7D3-CFF0346E61A6}" type="presParOf" srcId="{940EBC3F-2382-4F47-97B9-6477139B20E4}" destId="{6D1AA99D-5DC9-4C99-9D8E-2BF3E4889350}" srcOrd="0" destOrd="0" presId="urn:microsoft.com/office/officeart/2005/8/layout/hList2#2"/>
    <dgm:cxn modelId="{BC9C1E5D-E768-4BE2-A3E7-2C971CEECDDB}" type="presParOf" srcId="{6D1AA99D-5DC9-4C99-9D8E-2BF3E4889350}" destId="{DFFB666F-393C-4B06-B235-9B10311D8916}" srcOrd="0" destOrd="0" presId="urn:microsoft.com/office/officeart/2005/8/layout/hList2#2"/>
    <dgm:cxn modelId="{274AB11D-3FF0-40F2-9374-F78CE97B38B5}" type="presParOf" srcId="{6D1AA99D-5DC9-4C99-9D8E-2BF3E4889350}" destId="{6F637298-CD43-49D0-B5EA-CA95A2C0E267}" srcOrd="1" destOrd="0" presId="urn:microsoft.com/office/officeart/2005/8/layout/hList2#2"/>
    <dgm:cxn modelId="{F1722486-AAB9-4670-A19A-C5CED0DFD641}" type="presParOf" srcId="{6D1AA99D-5DC9-4C99-9D8E-2BF3E4889350}" destId="{834B3BD6-D447-4A5F-AA4A-A2F3C5C22859}" srcOrd="2" destOrd="0" presId="urn:microsoft.com/office/officeart/2005/8/layout/hList2#2"/>
    <dgm:cxn modelId="{B66A1547-0351-40AD-B256-32E5F8C5ECEF}" type="presParOf" srcId="{940EBC3F-2382-4F47-97B9-6477139B20E4}" destId="{C3B9FC5F-5D30-486B-9376-2B661C363F85}" srcOrd="1" destOrd="0" presId="urn:microsoft.com/office/officeart/2005/8/layout/hList2#2"/>
    <dgm:cxn modelId="{8E660266-BCB0-4AE3-8C78-059FAD5CD383}" type="presParOf" srcId="{940EBC3F-2382-4F47-97B9-6477139B20E4}" destId="{E85F2CA6-A5A3-4C45-BCF7-ACCF260A2B22}" srcOrd="2" destOrd="0" presId="urn:microsoft.com/office/officeart/2005/8/layout/hList2#2"/>
    <dgm:cxn modelId="{7713B7D6-DE02-44BE-94AB-0A7CF37F5A81}" type="presParOf" srcId="{E85F2CA6-A5A3-4C45-BCF7-ACCF260A2B22}" destId="{AFE58C50-FDB3-4B73-AA7B-03E7B45D2093}" srcOrd="0" destOrd="0" presId="urn:microsoft.com/office/officeart/2005/8/layout/hList2#2"/>
    <dgm:cxn modelId="{00DCE9E6-A22A-42C1-A2FD-EA2C8FA246F5}" type="presParOf" srcId="{E85F2CA6-A5A3-4C45-BCF7-ACCF260A2B22}" destId="{ADE028F9-3522-44F6-B8B2-225573AC61F1}" srcOrd="1" destOrd="0" presId="urn:microsoft.com/office/officeart/2005/8/layout/hList2#2"/>
    <dgm:cxn modelId="{D642E372-0EB3-4760-A43D-A7AF2A5E25C3}" type="presParOf" srcId="{E85F2CA6-A5A3-4C45-BCF7-ACCF260A2B22}" destId="{6FC261A5-CB59-4892-BEB8-CBEC1BCE4C78}" srcOrd="2" destOrd="0" presId="urn:microsoft.com/office/officeart/2005/8/layout/hList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835FAF-F576-48E4-BDC5-AF5E9EC01E40}" type="doc">
      <dgm:prSet loTypeId="urn:microsoft.com/office/officeart/2005/8/layout/hList2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122176-F091-4BB6-A29B-004AA49AAFEA}">
      <dgm:prSet phldrT="[Text]"/>
      <dgm:spPr/>
      <dgm:t>
        <a:bodyPr/>
        <a:lstStyle/>
        <a:p>
          <a:r>
            <a:rPr lang="pt-BR" dirty="0"/>
            <a:t>I n t e r e s t s</a:t>
          </a:r>
          <a:endParaRPr lang="en-US" dirty="0"/>
        </a:p>
      </dgm:t>
    </dgm:pt>
    <dgm:pt modelId="{04A3D250-C076-443A-B51C-D4775C7CD51A}" type="parTrans" cxnId="{EC5872E8-A384-436A-A952-E1C775143D9F}">
      <dgm:prSet/>
      <dgm:spPr/>
      <dgm:t>
        <a:bodyPr/>
        <a:lstStyle/>
        <a:p>
          <a:endParaRPr lang="en-US"/>
        </a:p>
      </dgm:t>
    </dgm:pt>
    <dgm:pt modelId="{B32CCAD1-7324-4D79-9FC4-3CFA2E58BD98}" type="sibTrans" cxnId="{EC5872E8-A384-436A-A952-E1C775143D9F}">
      <dgm:prSet/>
      <dgm:spPr/>
      <dgm:t>
        <a:bodyPr/>
        <a:lstStyle/>
        <a:p>
          <a:endParaRPr lang="en-US"/>
        </a:p>
      </dgm:t>
    </dgm:pt>
    <dgm:pt modelId="{10585BAA-8AE5-4911-AB74-6EF6B64ED43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/>
            <a:t>mereka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memenuhi</a:t>
          </a:r>
          <a:r>
            <a:rPr lang="en-US" dirty="0"/>
            <a:t> </a:t>
          </a:r>
          <a:r>
            <a:rPr lang="en-US" dirty="0" err="1"/>
            <a:t>harapan</a:t>
          </a:r>
          <a:r>
            <a:rPr lang="en-US" dirty="0"/>
            <a:t> </a:t>
          </a:r>
          <a:r>
            <a:rPr lang="en-US" dirty="0" err="1"/>
            <a:t>pelanggan</a:t>
          </a:r>
          <a:r>
            <a:rPr lang="en-US" dirty="0"/>
            <a:t>,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cara</a:t>
          </a:r>
          <a:r>
            <a:rPr lang="en-US" dirty="0"/>
            <a:t> yang </a:t>
          </a:r>
          <a:r>
            <a:rPr lang="en-US" dirty="0" err="1"/>
            <a:t>efisiensi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efektif</a:t>
          </a:r>
          <a:r>
            <a:rPr lang="en-US" dirty="0"/>
            <a:t>, </a:t>
          </a:r>
          <a:r>
            <a:rPr lang="en-US" dirty="0" err="1"/>
            <a:t>menjaga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meningkatkan</a:t>
          </a:r>
          <a:r>
            <a:rPr lang="en-US" dirty="0"/>
            <a:t> </a:t>
          </a:r>
          <a:r>
            <a:rPr lang="en-US" dirty="0" err="1"/>
            <a:t>reputasi</a:t>
          </a:r>
          <a:endParaRPr lang="en-US" dirty="0"/>
        </a:p>
      </dgm:t>
    </dgm:pt>
    <dgm:pt modelId="{327FDAF2-7913-406B-A29D-45A3B665ECFF}" type="parTrans" cxnId="{0504FFA8-A4B9-4971-B002-794321373A17}">
      <dgm:prSet/>
      <dgm:spPr/>
      <dgm:t>
        <a:bodyPr/>
        <a:lstStyle/>
        <a:p>
          <a:endParaRPr lang="en-US"/>
        </a:p>
      </dgm:t>
    </dgm:pt>
    <dgm:pt modelId="{EC79824C-B6FC-4F29-9728-203298CC0557}" type="sibTrans" cxnId="{0504FFA8-A4B9-4971-B002-794321373A17}">
      <dgm:prSet/>
      <dgm:spPr/>
      <dgm:t>
        <a:bodyPr/>
        <a:lstStyle/>
        <a:p>
          <a:endParaRPr lang="en-US"/>
        </a:p>
      </dgm:t>
    </dgm:pt>
    <dgm:pt modelId="{EA014BB2-2A08-4C92-AF00-F7AC1F01F8C6}">
      <dgm:prSet phldrT="[Text]"/>
      <dgm:spPr/>
      <dgm:t>
        <a:bodyPr/>
        <a:lstStyle/>
        <a:p>
          <a:r>
            <a:rPr lang="pt-BR" dirty="0"/>
            <a:t>Re q u i r eme n t s</a:t>
          </a:r>
          <a:endParaRPr lang="en-US" dirty="0"/>
        </a:p>
      </dgm:t>
    </dgm:pt>
    <dgm:pt modelId="{98813C10-D703-4C1C-8929-76DA2D9D9EDD}" type="parTrans" cxnId="{41589E1F-AF36-4692-9C45-AD4D5A1625D5}">
      <dgm:prSet/>
      <dgm:spPr/>
      <dgm:t>
        <a:bodyPr/>
        <a:lstStyle/>
        <a:p>
          <a:endParaRPr lang="en-US"/>
        </a:p>
      </dgm:t>
    </dgm:pt>
    <dgm:pt modelId="{823EAB8D-8A21-41D2-9388-B9EAA0CA0037}" type="sibTrans" cxnId="{41589E1F-AF36-4692-9C45-AD4D5A1625D5}">
      <dgm:prSet/>
      <dgm:spPr/>
      <dgm:t>
        <a:bodyPr/>
        <a:lstStyle/>
        <a:p>
          <a:endParaRPr lang="en-US"/>
        </a:p>
      </dgm:t>
    </dgm:pt>
    <dgm:pt modelId="{D3954816-812E-4110-8D39-E3F4588E4C7B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Financial – operational and project costs, cost allocation/ recovery, service </a:t>
          </a:r>
          <a:r>
            <a:rPr lang="en-US" dirty="0"/>
            <a:t>credits, cost </a:t>
          </a:r>
          <a:r>
            <a:rPr lang="en-US" dirty="0" err="1"/>
            <a:t>optimisation</a:t>
          </a:r>
          <a:endParaRPr lang="en-US" dirty="0"/>
        </a:p>
      </dgm:t>
    </dgm:pt>
    <dgm:pt modelId="{0B0307AA-36D9-48F0-A7C0-604F484B0A78}" type="parTrans" cxnId="{F21F9510-4378-4AFC-A228-BD3F2DB68070}">
      <dgm:prSet/>
      <dgm:spPr/>
      <dgm:t>
        <a:bodyPr/>
        <a:lstStyle/>
        <a:p>
          <a:endParaRPr lang="en-US"/>
        </a:p>
      </dgm:t>
    </dgm:pt>
    <dgm:pt modelId="{6EFF6F12-D533-4239-B713-996A791998FB}" type="sibTrans" cxnId="{F21F9510-4378-4AFC-A228-BD3F2DB68070}">
      <dgm:prSet/>
      <dgm:spPr/>
      <dgm:t>
        <a:bodyPr/>
        <a:lstStyle/>
        <a:p>
          <a:endParaRPr lang="en-US"/>
        </a:p>
      </dgm:t>
    </dgm:pt>
    <dgm:pt modelId="{7A7733C2-A160-442E-BF9C-511F307C26D8}">
      <dgm:prSet/>
      <dgm:spPr/>
      <dgm:t>
        <a:bodyPr/>
        <a:lstStyle/>
        <a:p>
          <a:r>
            <a:rPr lang="en-GB" dirty="0"/>
            <a:t>Customer – performance against SLAs (</a:t>
          </a:r>
          <a:r>
            <a:rPr lang="en-US" dirty="0"/>
            <a:t>Service Level Agreements)</a:t>
          </a:r>
          <a:r>
            <a:rPr lang="en-GB" dirty="0"/>
            <a:t>, satisfaction feedback e.g. survey responses, customer retention and growth statistics, effectiveness of dealing </a:t>
          </a:r>
          <a:r>
            <a:rPr lang="en-US" dirty="0"/>
            <a:t>with business churn.</a:t>
          </a:r>
        </a:p>
      </dgm:t>
    </dgm:pt>
    <dgm:pt modelId="{891AD6D1-967E-4EF7-8812-6E23BC423BF2}" type="parTrans" cxnId="{995D6CD6-D3E1-47CB-BD3C-98FF7B09A1AF}">
      <dgm:prSet/>
      <dgm:spPr/>
      <dgm:t>
        <a:bodyPr/>
        <a:lstStyle/>
        <a:p>
          <a:endParaRPr lang="en-US"/>
        </a:p>
      </dgm:t>
    </dgm:pt>
    <dgm:pt modelId="{CCCE876F-39CC-4943-84EB-E30F3868322C}" type="sibTrans" cxnId="{995D6CD6-D3E1-47CB-BD3C-98FF7B09A1AF}">
      <dgm:prSet/>
      <dgm:spPr/>
      <dgm:t>
        <a:bodyPr/>
        <a:lstStyle/>
        <a:p>
          <a:endParaRPr lang="en-US"/>
        </a:p>
      </dgm:t>
    </dgm:pt>
    <dgm:pt modelId="{7DFA4C27-D812-42B3-95F6-DD3BEE82ED8F}">
      <dgm:prSet/>
      <dgm:spPr/>
      <dgm:t>
        <a:bodyPr/>
        <a:lstStyle/>
        <a:p>
          <a:r>
            <a:rPr lang="en-GB" dirty="0"/>
            <a:t>Process – internal improvement in efficiency and risk reduction, internal v. </a:t>
          </a:r>
          <a:r>
            <a:rPr lang="en-US" dirty="0"/>
            <a:t>outsource decision support</a:t>
          </a:r>
        </a:p>
      </dgm:t>
    </dgm:pt>
    <dgm:pt modelId="{07D5186F-3496-490C-B098-CCA43499887A}" type="parTrans" cxnId="{060049E2-4E6B-4964-967B-CB4C4D62842B}">
      <dgm:prSet/>
      <dgm:spPr/>
      <dgm:t>
        <a:bodyPr/>
        <a:lstStyle/>
        <a:p>
          <a:endParaRPr lang="en-US"/>
        </a:p>
      </dgm:t>
    </dgm:pt>
    <dgm:pt modelId="{35A03D76-5F5D-46C5-B5AD-E81F895B2964}" type="sibTrans" cxnId="{060049E2-4E6B-4964-967B-CB4C4D62842B}">
      <dgm:prSet/>
      <dgm:spPr/>
      <dgm:t>
        <a:bodyPr/>
        <a:lstStyle/>
        <a:p>
          <a:endParaRPr lang="en-US"/>
        </a:p>
      </dgm:t>
    </dgm:pt>
    <dgm:pt modelId="{6F990BB0-DCCC-4D71-ACD0-F8D153F104E8}">
      <dgm:prSet/>
      <dgm:spPr/>
      <dgm:t>
        <a:bodyPr/>
        <a:lstStyle/>
        <a:p>
          <a:r>
            <a:rPr lang="en-GB" dirty="0"/>
            <a:t> Learning – capability to deliver, readiness for new requirements, time to market </a:t>
          </a:r>
          <a:r>
            <a:rPr lang="en-US" dirty="0"/>
            <a:t>for new initiatives</a:t>
          </a:r>
        </a:p>
      </dgm:t>
    </dgm:pt>
    <dgm:pt modelId="{AB1ACE4A-7479-4B3F-84E4-7B3F9209DD74}" type="parTrans" cxnId="{0AEF9BF3-B326-4DB8-812B-9BBBA1B34CE7}">
      <dgm:prSet/>
      <dgm:spPr/>
      <dgm:t>
        <a:bodyPr/>
        <a:lstStyle/>
        <a:p>
          <a:endParaRPr lang="en-US"/>
        </a:p>
      </dgm:t>
    </dgm:pt>
    <dgm:pt modelId="{1CCB81F5-4286-418A-B95A-0046FBF98FF2}" type="sibTrans" cxnId="{0AEF9BF3-B326-4DB8-812B-9BBBA1B34CE7}">
      <dgm:prSet/>
      <dgm:spPr/>
      <dgm:t>
        <a:bodyPr/>
        <a:lstStyle/>
        <a:p>
          <a:endParaRPr lang="en-US"/>
        </a:p>
      </dgm:t>
    </dgm:pt>
    <dgm:pt modelId="{940EBC3F-2382-4F47-97B9-6477139B20E4}" type="pres">
      <dgm:prSet presAssocID="{CA835FAF-F576-48E4-BDC5-AF5E9EC01E40}" presName="linearFlow" presStyleCnt="0">
        <dgm:presLayoutVars>
          <dgm:dir/>
          <dgm:animLvl val="lvl"/>
          <dgm:resizeHandles/>
        </dgm:presLayoutVars>
      </dgm:prSet>
      <dgm:spPr/>
    </dgm:pt>
    <dgm:pt modelId="{6D1AA99D-5DC9-4C99-9D8E-2BF3E4889350}" type="pres">
      <dgm:prSet presAssocID="{2B122176-F091-4BB6-A29B-004AA49AAFEA}" presName="compositeNode" presStyleCnt="0">
        <dgm:presLayoutVars>
          <dgm:bulletEnabled val="1"/>
        </dgm:presLayoutVars>
      </dgm:prSet>
      <dgm:spPr/>
    </dgm:pt>
    <dgm:pt modelId="{DFFB666F-393C-4B06-B235-9B10311D8916}" type="pres">
      <dgm:prSet presAssocID="{2B122176-F091-4BB6-A29B-004AA49AAFEA}" presName="image" presStyleLbl="fgImgPlace1" presStyleIdx="0" presStyleCnt="2"/>
      <dgm:spPr>
        <a:solidFill>
          <a:srgbClr val="FFFF00"/>
        </a:solidFill>
      </dgm:spPr>
    </dgm:pt>
    <dgm:pt modelId="{6F637298-CD43-49D0-B5EA-CA95A2C0E267}" type="pres">
      <dgm:prSet presAssocID="{2B122176-F091-4BB6-A29B-004AA49AAFEA}" presName="childNode" presStyleLbl="node1" presStyleIdx="0" presStyleCnt="2">
        <dgm:presLayoutVars>
          <dgm:bulletEnabled val="1"/>
        </dgm:presLayoutVars>
      </dgm:prSet>
      <dgm:spPr/>
    </dgm:pt>
    <dgm:pt modelId="{834B3BD6-D447-4A5F-AA4A-A2F3C5C22859}" type="pres">
      <dgm:prSet presAssocID="{2B122176-F091-4BB6-A29B-004AA49AAFEA}" presName="parentNode" presStyleLbl="revTx" presStyleIdx="0" presStyleCnt="2">
        <dgm:presLayoutVars>
          <dgm:chMax val="0"/>
          <dgm:bulletEnabled val="1"/>
        </dgm:presLayoutVars>
      </dgm:prSet>
      <dgm:spPr/>
    </dgm:pt>
    <dgm:pt modelId="{C3B9FC5F-5D30-486B-9376-2B661C363F85}" type="pres">
      <dgm:prSet presAssocID="{B32CCAD1-7324-4D79-9FC4-3CFA2E58BD98}" presName="sibTrans" presStyleCnt="0"/>
      <dgm:spPr/>
    </dgm:pt>
    <dgm:pt modelId="{E85F2CA6-A5A3-4C45-BCF7-ACCF260A2B22}" type="pres">
      <dgm:prSet presAssocID="{EA014BB2-2A08-4C92-AF00-F7AC1F01F8C6}" presName="compositeNode" presStyleCnt="0">
        <dgm:presLayoutVars>
          <dgm:bulletEnabled val="1"/>
        </dgm:presLayoutVars>
      </dgm:prSet>
      <dgm:spPr/>
    </dgm:pt>
    <dgm:pt modelId="{AFE58C50-FDB3-4B73-AA7B-03E7B45D2093}" type="pres">
      <dgm:prSet presAssocID="{EA014BB2-2A08-4C92-AF00-F7AC1F01F8C6}" presName="image" presStyleLbl="fgImgPlace1" presStyleIdx="1" presStyleCnt="2"/>
      <dgm:spPr>
        <a:solidFill>
          <a:schemeClr val="tx2">
            <a:lumMod val="60000"/>
            <a:lumOff val="40000"/>
          </a:schemeClr>
        </a:solidFill>
      </dgm:spPr>
    </dgm:pt>
    <dgm:pt modelId="{ADE028F9-3522-44F6-B8B2-225573AC61F1}" type="pres">
      <dgm:prSet presAssocID="{EA014BB2-2A08-4C92-AF00-F7AC1F01F8C6}" presName="childNode" presStyleLbl="node1" presStyleIdx="1" presStyleCnt="2">
        <dgm:presLayoutVars>
          <dgm:bulletEnabled val="1"/>
        </dgm:presLayoutVars>
      </dgm:prSet>
      <dgm:spPr/>
    </dgm:pt>
    <dgm:pt modelId="{6FC261A5-CB59-4892-BEB8-CBEC1BCE4C78}" type="pres">
      <dgm:prSet presAssocID="{EA014BB2-2A08-4C92-AF00-F7AC1F01F8C6}" presName="parentNode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7D17E107-7BDD-4E52-8774-C81D414C3E05}" type="presOf" srcId="{EA014BB2-2A08-4C92-AF00-F7AC1F01F8C6}" destId="{6FC261A5-CB59-4892-BEB8-CBEC1BCE4C78}" srcOrd="0" destOrd="0" presId="urn:microsoft.com/office/officeart/2005/8/layout/hList2#3"/>
    <dgm:cxn modelId="{F21F9510-4378-4AFC-A228-BD3F2DB68070}" srcId="{EA014BB2-2A08-4C92-AF00-F7AC1F01F8C6}" destId="{D3954816-812E-4110-8D39-E3F4588E4C7B}" srcOrd="0" destOrd="0" parTransId="{0B0307AA-36D9-48F0-A7C0-604F484B0A78}" sibTransId="{6EFF6F12-D533-4239-B713-996A791998FB}"/>
    <dgm:cxn modelId="{41589E1F-AF36-4692-9C45-AD4D5A1625D5}" srcId="{CA835FAF-F576-48E4-BDC5-AF5E9EC01E40}" destId="{EA014BB2-2A08-4C92-AF00-F7AC1F01F8C6}" srcOrd="1" destOrd="0" parTransId="{98813C10-D703-4C1C-8929-76DA2D9D9EDD}" sibTransId="{823EAB8D-8A21-41D2-9388-B9EAA0CA0037}"/>
    <dgm:cxn modelId="{0FBC8B20-1C83-4326-929B-A2F90B5B5B0F}" type="presOf" srcId="{CA835FAF-F576-48E4-BDC5-AF5E9EC01E40}" destId="{940EBC3F-2382-4F47-97B9-6477139B20E4}" srcOrd="0" destOrd="0" presId="urn:microsoft.com/office/officeart/2005/8/layout/hList2#3"/>
    <dgm:cxn modelId="{EC09F62F-F8D9-43B8-9C75-4E126031F009}" type="presOf" srcId="{2B122176-F091-4BB6-A29B-004AA49AAFEA}" destId="{834B3BD6-D447-4A5F-AA4A-A2F3C5C22859}" srcOrd="0" destOrd="0" presId="urn:microsoft.com/office/officeart/2005/8/layout/hList2#3"/>
    <dgm:cxn modelId="{4FF9EF6E-D54C-4AB3-8C5C-7C9905A02BD0}" type="presOf" srcId="{6F990BB0-DCCC-4D71-ACD0-F8D153F104E8}" destId="{ADE028F9-3522-44F6-B8B2-225573AC61F1}" srcOrd="0" destOrd="3" presId="urn:microsoft.com/office/officeart/2005/8/layout/hList2#3"/>
    <dgm:cxn modelId="{0504FFA8-A4B9-4971-B002-794321373A17}" srcId="{2B122176-F091-4BB6-A29B-004AA49AAFEA}" destId="{10585BAA-8AE5-4911-AB74-6EF6B64ED43D}" srcOrd="0" destOrd="0" parTransId="{327FDAF2-7913-406B-A29D-45A3B665ECFF}" sibTransId="{EC79824C-B6FC-4F29-9728-203298CC0557}"/>
    <dgm:cxn modelId="{3D61F4AA-4025-4A84-936D-E3F6EBBB6C3F}" type="presOf" srcId="{7A7733C2-A160-442E-BF9C-511F307C26D8}" destId="{ADE028F9-3522-44F6-B8B2-225573AC61F1}" srcOrd="0" destOrd="1" presId="urn:microsoft.com/office/officeart/2005/8/layout/hList2#3"/>
    <dgm:cxn modelId="{55F8B4B2-87F5-4DD3-AC15-B5015D457D46}" type="presOf" srcId="{10585BAA-8AE5-4911-AB74-6EF6B64ED43D}" destId="{6F637298-CD43-49D0-B5EA-CA95A2C0E267}" srcOrd="0" destOrd="0" presId="urn:microsoft.com/office/officeart/2005/8/layout/hList2#3"/>
    <dgm:cxn modelId="{995D6CD6-D3E1-47CB-BD3C-98FF7B09A1AF}" srcId="{EA014BB2-2A08-4C92-AF00-F7AC1F01F8C6}" destId="{7A7733C2-A160-442E-BF9C-511F307C26D8}" srcOrd="1" destOrd="0" parTransId="{891AD6D1-967E-4EF7-8812-6E23BC423BF2}" sibTransId="{CCCE876F-39CC-4943-84EB-E30F3868322C}"/>
    <dgm:cxn modelId="{060049E2-4E6B-4964-967B-CB4C4D62842B}" srcId="{EA014BB2-2A08-4C92-AF00-F7AC1F01F8C6}" destId="{7DFA4C27-D812-42B3-95F6-DD3BEE82ED8F}" srcOrd="2" destOrd="0" parTransId="{07D5186F-3496-490C-B098-CCA43499887A}" sibTransId="{35A03D76-5F5D-46C5-B5AD-E81F895B2964}"/>
    <dgm:cxn modelId="{0BEB4BE7-1E84-402F-A82B-E88931D2F3DF}" type="presOf" srcId="{7DFA4C27-D812-42B3-95F6-DD3BEE82ED8F}" destId="{ADE028F9-3522-44F6-B8B2-225573AC61F1}" srcOrd="0" destOrd="2" presId="urn:microsoft.com/office/officeart/2005/8/layout/hList2#3"/>
    <dgm:cxn modelId="{EC5872E8-A384-436A-A952-E1C775143D9F}" srcId="{CA835FAF-F576-48E4-BDC5-AF5E9EC01E40}" destId="{2B122176-F091-4BB6-A29B-004AA49AAFEA}" srcOrd="0" destOrd="0" parTransId="{04A3D250-C076-443A-B51C-D4775C7CD51A}" sibTransId="{B32CCAD1-7324-4D79-9FC4-3CFA2E58BD98}"/>
    <dgm:cxn modelId="{3820FBE8-EBEB-49F3-8613-F23B7DE56818}" type="presOf" srcId="{D3954816-812E-4110-8D39-E3F4588E4C7B}" destId="{ADE028F9-3522-44F6-B8B2-225573AC61F1}" srcOrd="0" destOrd="0" presId="urn:microsoft.com/office/officeart/2005/8/layout/hList2#3"/>
    <dgm:cxn modelId="{0AEF9BF3-B326-4DB8-812B-9BBBA1B34CE7}" srcId="{EA014BB2-2A08-4C92-AF00-F7AC1F01F8C6}" destId="{6F990BB0-DCCC-4D71-ACD0-F8D153F104E8}" srcOrd="3" destOrd="0" parTransId="{AB1ACE4A-7479-4B3F-84E4-7B3F9209DD74}" sibTransId="{1CCB81F5-4286-418A-B95A-0046FBF98FF2}"/>
    <dgm:cxn modelId="{9008445F-2BED-4AE5-A7D3-CFF0346E61A6}" type="presParOf" srcId="{940EBC3F-2382-4F47-97B9-6477139B20E4}" destId="{6D1AA99D-5DC9-4C99-9D8E-2BF3E4889350}" srcOrd="0" destOrd="0" presId="urn:microsoft.com/office/officeart/2005/8/layout/hList2#3"/>
    <dgm:cxn modelId="{BC9C1E5D-E768-4BE2-A3E7-2C971CEECDDB}" type="presParOf" srcId="{6D1AA99D-5DC9-4C99-9D8E-2BF3E4889350}" destId="{DFFB666F-393C-4B06-B235-9B10311D8916}" srcOrd="0" destOrd="0" presId="urn:microsoft.com/office/officeart/2005/8/layout/hList2#3"/>
    <dgm:cxn modelId="{274AB11D-3FF0-40F2-9374-F78CE97B38B5}" type="presParOf" srcId="{6D1AA99D-5DC9-4C99-9D8E-2BF3E4889350}" destId="{6F637298-CD43-49D0-B5EA-CA95A2C0E267}" srcOrd="1" destOrd="0" presId="urn:microsoft.com/office/officeart/2005/8/layout/hList2#3"/>
    <dgm:cxn modelId="{F1722486-AAB9-4670-A19A-C5CED0DFD641}" type="presParOf" srcId="{6D1AA99D-5DC9-4C99-9D8E-2BF3E4889350}" destId="{834B3BD6-D447-4A5F-AA4A-A2F3C5C22859}" srcOrd="2" destOrd="0" presId="urn:microsoft.com/office/officeart/2005/8/layout/hList2#3"/>
    <dgm:cxn modelId="{B66A1547-0351-40AD-B256-32E5F8C5ECEF}" type="presParOf" srcId="{940EBC3F-2382-4F47-97B9-6477139B20E4}" destId="{C3B9FC5F-5D30-486B-9376-2B661C363F85}" srcOrd="1" destOrd="0" presId="urn:microsoft.com/office/officeart/2005/8/layout/hList2#3"/>
    <dgm:cxn modelId="{8E660266-BCB0-4AE3-8C78-059FAD5CD383}" type="presParOf" srcId="{940EBC3F-2382-4F47-97B9-6477139B20E4}" destId="{E85F2CA6-A5A3-4C45-BCF7-ACCF260A2B22}" srcOrd="2" destOrd="0" presId="urn:microsoft.com/office/officeart/2005/8/layout/hList2#3"/>
    <dgm:cxn modelId="{7713B7D6-DE02-44BE-94AB-0A7CF37F5A81}" type="presParOf" srcId="{E85F2CA6-A5A3-4C45-BCF7-ACCF260A2B22}" destId="{AFE58C50-FDB3-4B73-AA7B-03E7B45D2093}" srcOrd="0" destOrd="0" presId="urn:microsoft.com/office/officeart/2005/8/layout/hList2#3"/>
    <dgm:cxn modelId="{00DCE9E6-A22A-42C1-A2FD-EA2C8FA246F5}" type="presParOf" srcId="{E85F2CA6-A5A3-4C45-BCF7-ACCF260A2B22}" destId="{ADE028F9-3522-44F6-B8B2-225573AC61F1}" srcOrd="1" destOrd="0" presId="urn:microsoft.com/office/officeart/2005/8/layout/hList2#3"/>
    <dgm:cxn modelId="{D642E372-0EB3-4760-A43D-A7AF2A5E25C3}" type="presParOf" srcId="{E85F2CA6-A5A3-4C45-BCF7-ACCF260A2B22}" destId="{6FC261A5-CB59-4892-BEB8-CBEC1BCE4C78}" srcOrd="2" destOrd="0" presId="urn:microsoft.com/office/officeart/2005/8/layout/hList2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86F29-2587-495B-970F-CEB94CC4D923}">
      <dsp:nvSpPr>
        <dsp:cNvPr id="0" name=""/>
        <dsp:cNvSpPr/>
      </dsp:nvSpPr>
      <dsp:spPr>
        <a:xfrm rot="5400000">
          <a:off x="4259861" y="-2405376"/>
          <a:ext cx="921966" cy="59680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memantau</a:t>
          </a:r>
          <a:r>
            <a:rPr lang="en-US" sz="1600" kern="1200" dirty="0"/>
            <a:t> </a:t>
          </a:r>
          <a:r>
            <a:rPr lang="en-US" sz="1600" kern="1200" dirty="0" err="1"/>
            <a:t>arah</a:t>
          </a:r>
          <a:r>
            <a:rPr lang="en-US" sz="1600" kern="1200" dirty="0"/>
            <a:t> </a:t>
          </a:r>
          <a:r>
            <a:rPr lang="en-US" sz="1600" kern="1200" dirty="0" err="1"/>
            <a:t>strategis</a:t>
          </a:r>
          <a:r>
            <a:rPr lang="en-US" sz="1600" kern="1200" dirty="0"/>
            <a:t> TI, </a:t>
          </a:r>
          <a:r>
            <a:rPr lang="en-US" sz="1600" kern="1200" dirty="0" err="1"/>
            <a:t>penyelarasan</a:t>
          </a:r>
          <a:r>
            <a:rPr lang="en-US" sz="1600" kern="1200" dirty="0"/>
            <a:t> TI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bisnis</a:t>
          </a:r>
          <a:r>
            <a:rPr lang="en-US" sz="1600" kern="1200" dirty="0"/>
            <a:t>.</a:t>
          </a:r>
        </a:p>
      </dsp:txBody>
      <dsp:txXfrm rot="-5400000">
        <a:off x="1736844" y="162648"/>
        <a:ext cx="5922995" cy="831952"/>
      </dsp:txXfrm>
    </dsp:sp>
    <dsp:sp modelId="{68A01F44-69F0-410B-8956-14078F3EF858}">
      <dsp:nvSpPr>
        <dsp:cNvPr id="0" name=""/>
        <dsp:cNvSpPr/>
      </dsp:nvSpPr>
      <dsp:spPr>
        <a:xfrm>
          <a:off x="72018" y="2396"/>
          <a:ext cx="1664824" cy="1152457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Alignment</a:t>
          </a:r>
        </a:p>
      </dsp:txBody>
      <dsp:txXfrm>
        <a:off x="128276" y="58654"/>
        <a:ext cx="1552308" cy="1039941"/>
      </dsp:txXfrm>
    </dsp:sp>
    <dsp:sp modelId="{58BB43E4-5997-4C00-A2D4-63DE0121D2AB}">
      <dsp:nvSpPr>
        <dsp:cNvPr id="0" name=""/>
        <dsp:cNvSpPr/>
      </dsp:nvSpPr>
      <dsp:spPr>
        <a:xfrm rot="5400000">
          <a:off x="4259861" y="-1195295"/>
          <a:ext cx="921966" cy="59680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menilai</a:t>
          </a:r>
          <a:r>
            <a:rPr lang="en-US" sz="1600" kern="1200" dirty="0"/>
            <a:t> </a:t>
          </a:r>
          <a:r>
            <a:rPr lang="en-US" sz="1600" kern="1200" dirty="0" err="1"/>
            <a:t>apakah</a:t>
          </a:r>
          <a:r>
            <a:rPr lang="en-US" sz="1600" kern="1200" dirty="0"/>
            <a:t> </a:t>
          </a:r>
          <a:r>
            <a:rPr lang="en-US" sz="1600" kern="1200" dirty="0" err="1"/>
            <a:t>organisasi</a:t>
          </a:r>
          <a:r>
            <a:rPr lang="en-US" sz="1600" kern="1200" dirty="0"/>
            <a:t> IT / </a:t>
          </a:r>
          <a:r>
            <a:rPr lang="en-US" sz="1600" kern="1200" dirty="0" err="1"/>
            <a:t>Bisnis</a:t>
          </a:r>
          <a:r>
            <a:rPr lang="en-US" sz="1600" kern="1200" dirty="0"/>
            <a:t> </a:t>
          </a:r>
          <a:r>
            <a:rPr lang="en-US" sz="1600" kern="1200" dirty="0" err="1"/>
            <a:t>menyediakan</a:t>
          </a:r>
          <a:r>
            <a:rPr lang="en-US" sz="1600" kern="1200" dirty="0"/>
            <a:t> </a:t>
          </a:r>
          <a:r>
            <a:rPr lang="en-US" sz="1600" kern="1200" dirty="0" err="1"/>
            <a:t>nilai</a:t>
          </a:r>
          <a:r>
            <a:rPr lang="en-US" sz="1600" kern="1200" dirty="0"/>
            <a:t> </a:t>
          </a:r>
          <a:r>
            <a:rPr lang="en-US" sz="1600" kern="1200" dirty="0" err="1"/>
            <a:t>bisnis</a:t>
          </a:r>
          <a:r>
            <a:rPr lang="en-US" sz="1600" kern="1200" dirty="0"/>
            <a:t> </a:t>
          </a:r>
          <a:r>
            <a:rPr lang="en-US" sz="1600" kern="1200" dirty="0" err="1"/>
            <a:t>dari</a:t>
          </a:r>
          <a:r>
            <a:rPr lang="en-US" sz="1600" kern="1200" dirty="0"/>
            <a:t> TI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menilai</a:t>
          </a:r>
          <a:r>
            <a:rPr lang="en-US" sz="1600" kern="1200" dirty="0"/>
            <a:t> ROI.</a:t>
          </a:r>
        </a:p>
      </dsp:txBody>
      <dsp:txXfrm rot="-5400000">
        <a:off x="1736844" y="1372729"/>
        <a:ext cx="5922995" cy="831952"/>
      </dsp:txXfrm>
    </dsp:sp>
    <dsp:sp modelId="{BFA172B5-53C1-4BF3-864F-FE846E54F512}">
      <dsp:nvSpPr>
        <dsp:cNvPr id="0" name=""/>
        <dsp:cNvSpPr/>
      </dsp:nvSpPr>
      <dsp:spPr>
        <a:xfrm>
          <a:off x="72018" y="1212476"/>
          <a:ext cx="1664824" cy="1152457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Value Delivery</a:t>
          </a:r>
        </a:p>
      </dsp:txBody>
      <dsp:txXfrm>
        <a:off x="128276" y="1268734"/>
        <a:ext cx="1552308" cy="1039941"/>
      </dsp:txXfrm>
    </dsp:sp>
    <dsp:sp modelId="{E24C6306-2EB5-4076-B5BD-2AD58B991D7F}">
      <dsp:nvSpPr>
        <dsp:cNvPr id="0" name=""/>
        <dsp:cNvSpPr/>
      </dsp:nvSpPr>
      <dsp:spPr>
        <a:xfrm rot="5400000">
          <a:off x="4259861" y="14784"/>
          <a:ext cx="921966" cy="59680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memantau</a:t>
          </a:r>
          <a:r>
            <a:rPr lang="en-US" sz="1600" kern="1200" dirty="0"/>
            <a:t> </a:t>
          </a:r>
          <a:r>
            <a:rPr lang="en-US" sz="1600" kern="1200" dirty="0" err="1"/>
            <a:t>apakah</a:t>
          </a:r>
          <a:r>
            <a:rPr lang="en-US" sz="1600" kern="1200" dirty="0"/>
            <a:t> </a:t>
          </a:r>
          <a:r>
            <a:rPr lang="en-US" sz="1600" kern="1200" dirty="0" err="1"/>
            <a:t>risiko</a:t>
          </a:r>
          <a:r>
            <a:rPr lang="en-US" sz="1600" kern="1200" dirty="0"/>
            <a:t> </a:t>
          </a:r>
          <a:r>
            <a:rPr lang="en-US" sz="1600" kern="1200" dirty="0" err="1"/>
            <a:t>diidentifikasi</a:t>
          </a:r>
          <a:r>
            <a:rPr lang="en-US" sz="1600" kern="1200" dirty="0"/>
            <a:t> dan </a:t>
          </a:r>
          <a:r>
            <a:rPr lang="en-US" sz="1600" kern="1200" dirty="0" err="1"/>
            <a:t>dikelola</a:t>
          </a:r>
          <a:r>
            <a:rPr lang="en-US" sz="1600" kern="1200" dirty="0"/>
            <a:t>, </a:t>
          </a:r>
          <a:r>
            <a:rPr lang="en-US" sz="1600" kern="1200" dirty="0" err="1"/>
            <a:t>mengukur</a:t>
          </a:r>
          <a:r>
            <a:rPr lang="en-US" sz="1600" kern="1200" dirty="0"/>
            <a:t> </a:t>
          </a:r>
          <a:r>
            <a:rPr lang="en-US" sz="1600" kern="1200" dirty="0" err="1"/>
            <a:t>biaya</a:t>
          </a:r>
          <a:r>
            <a:rPr lang="en-US" sz="1600" kern="1200" dirty="0"/>
            <a:t> dan </a:t>
          </a:r>
          <a:r>
            <a:rPr lang="en-US" sz="1600" kern="1200" dirty="0" err="1"/>
            <a:t>manfaat</a:t>
          </a:r>
          <a:r>
            <a:rPr lang="en-US" sz="1600" kern="1200" dirty="0"/>
            <a:t> </a:t>
          </a:r>
          <a:r>
            <a:rPr lang="en-US" sz="1600" kern="1200" dirty="0" err="1"/>
            <a:t>investasi</a:t>
          </a:r>
          <a:r>
            <a:rPr lang="en-US" sz="1600" kern="1200" dirty="0"/>
            <a:t> </a:t>
          </a:r>
          <a:r>
            <a:rPr lang="en-US" sz="1600" kern="1200" dirty="0" err="1"/>
            <a:t>manajemen</a:t>
          </a:r>
          <a:r>
            <a:rPr lang="en-US" sz="1600" kern="1200" dirty="0"/>
            <a:t> </a:t>
          </a:r>
          <a:r>
            <a:rPr lang="en-US" sz="1600" kern="1200" dirty="0" err="1"/>
            <a:t>risiko</a:t>
          </a:r>
          <a:r>
            <a:rPr lang="en-US" sz="1600" kern="1200" dirty="0"/>
            <a:t>.</a:t>
          </a:r>
        </a:p>
      </dsp:txBody>
      <dsp:txXfrm rot="-5400000">
        <a:off x="1736844" y="2582809"/>
        <a:ext cx="5922995" cy="831952"/>
      </dsp:txXfrm>
    </dsp:sp>
    <dsp:sp modelId="{361ABA3F-C56C-4164-AC0F-1E55D5146B78}">
      <dsp:nvSpPr>
        <dsp:cNvPr id="0" name=""/>
        <dsp:cNvSpPr/>
      </dsp:nvSpPr>
      <dsp:spPr>
        <a:xfrm>
          <a:off x="72018" y="2422557"/>
          <a:ext cx="1664824" cy="1152457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Risk Management</a:t>
          </a:r>
        </a:p>
      </dsp:txBody>
      <dsp:txXfrm>
        <a:off x="128276" y="2478815"/>
        <a:ext cx="1552308" cy="1039941"/>
      </dsp:txXfrm>
    </dsp:sp>
    <dsp:sp modelId="{3198CFA3-B3E5-428C-86A1-AB8D0E823AEF}">
      <dsp:nvSpPr>
        <dsp:cNvPr id="0" name=""/>
        <dsp:cNvSpPr/>
      </dsp:nvSpPr>
      <dsp:spPr>
        <a:xfrm rot="5400000">
          <a:off x="4259861" y="1224865"/>
          <a:ext cx="921966" cy="59680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mengukur</a:t>
          </a:r>
          <a:r>
            <a:rPr lang="en-US" sz="1600" kern="1200" dirty="0"/>
            <a:t> </a:t>
          </a:r>
          <a:r>
            <a:rPr lang="en-US" sz="1600" kern="1200" dirty="0" err="1"/>
            <a:t>efektivitas</a:t>
          </a:r>
          <a:r>
            <a:rPr lang="en-US" sz="1600" kern="1200" dirty="0"/>
            <a:t> </a:t>
          </a:r>
          <a:r>
            <a:rPr lang="en-US" sz="1600" kern="1200" dirty="0" err="1"/>
            <a:t>sumber</a:t>
          </a:r>
          <a:r>
            <a:rPr lang="en-US" sz="1600" kern="1200" dirty="0"/>
            <a:t>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penggunaan</a:t>
          </a:r>
          <a:r>
            <a:rPr lang="en-US" sz="1600" kern="1200" dirty="0"/>
            <a:t> </a:t>
          </a:r>
          <a:r>
            <a:rPr lang="en-US" sz="1600" kern="1200" dirty="0" err="1"/>
            <a:t>sumber</a:t>
          </a:r>
          <a:r>
            <a:rPr lang="en-US" sz="1600" kern="1200" dirty="0"/>
            <a:t> </a:t>
          </a:r>
          <a:r>
            <a:rPr lang="en-US" sz="1600" kern="1200" dirty="0" err="1"/>
            <a:t>daya</a:t>
          </a:r>
          <a:r>
            <a:rPr lang="en-US" sz="1600" kern="1200" dirty="0"/>
            <a:t> TI, </a:t>
          </a:r>
          <a:r>
            <a:rPr lang="en-US" sz="1600" kern="1200" dirty="0" err="1"/>
            <a:t>pendanaan</a:t>
          </a:r>
          <a:r>
            <a:rPr lang="en-US" sz="1600" kern="1200" dirty="0"/>
            <a:t> TI di </a:t>
          </a:r>
          <a:r>
            <a:rPr lang="en-US" sz="1600" kern="1200" dirty="0" err="1"/>
            <a:t>tingkat</a:t>
          </a:r>
          <a:r>
            <a:rPr lang="en-US" sz="1600" kern="1200" dirty="0"/>
            <a:t> </a:t>
          </a:r>
          <a:r>
            <a:rPr lang="en-US" sz="1600" kern="1200" dirty="0" err="1"/>
            <a:t>perusahaan</a:t>
          </a:r>
          <a:r>
            <a:rPr lang="en-US" sz="1600" kern="1200" dirty="0"/>
            <a:t>,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pengukuran</a:t>
          </a:r>
          <a:r>
            <a:rPr lang="en-US" sz="1600" kern="1200" dirty="0"/>
            <a:t> </a:t>
          </a:r>
          <a:r>
            <a:rPr lang="en-US" sz="1600" kern="1200" dirty="0" err="1"/>
            <a:t>kemampuan</a:t>
          </a:r>
          <a:r>
            <a:rPr lang="en-US" sz="1600" kern="1200" dirty="0"/>
            <a:t> TI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infrastruktur</a:t>
          </a:r>
          <a:r>
            <a:rPr lang="en-US" sz="1600" kern="1200" dirty="0"/>
            <a:t> </a:t>
          </a:r>
          <a:r>
            <a:rPr lang="en-US" sz="1600" kern="1200" dirty="0" err="1"/>
            <a:t>dibandingkan</a:t>
          </a:r>
          <a:r>
            <a:rPr lang="en-US" sz="1600" kern="1200" dirty="0"/>
            <a:t> </a:t>
          </a:r>
          <a:r>
            <a:rPr lang="en-US" sz="1600" kern="1200" dirty="0" err="1"/>
            <a:t>dengan</a:t>
          </a:r>
          <a:r>
            <a:rPr lang="en-US" sz="1600" kern="1200" dirty="0"/>
            <a:t> </a:t>
          </a:r>
          <a:r>
            <a:rPr lang="en-US" sz="1600" kern="1200" dirty="0" err="1"/>
            <a:t>bisnis</a:t>
          </a:r>
          <a:r>
            <a:rPr lang="en-US" sz="1600" kern="1200" dirty="0"/>
            <a:t> </a:t>
          </a:r>
          <a:r>
            <a:rPr lang="en-US" sz="1600" kern="1200" dirty="0" err="1"/>
            <a:t>saat</a:t>
          </a:r>
          <a:r>
            <a:rPr lang="en-US" sz="1600" kern="1200" dirty="0"/>
            <a:t> </a:t>
          </a:r>
          <a:r>
            <a:rPr lang="en-US" sz="1600" kern="1200" dirty="0" err="1"/>
            <a:t>ini</a:t>
          </a:r>
          <a:r>
            <a:rPr lang="en-US" sz="1600" kern="1200" dirty="0"/>
            <a:t>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kebutuhan</a:t>
          </a:r>
          <a:r>
            <a:rPr lang="en-US" sz="1600" kern="1200" dirty="0"/>
            <a:t> yang </a:t>
          </a:r>
          <a:r>
            <a:rPr lang="en-US" sz="1600" kern="1200" dirty="0" err="1"/>
            <a:t>akan</a:t>
          </a:r>
          <a:r>
            <a:rPr lang="en-US" sz="1600" kern="1200" dirty="0"/>
            <a:t> </a:t>
          </a:r>
          <a:r>
            <a:rPr lang="en-US" sz="1600" kern="1200" dirty="0" err="1"/>
            <a:t>datang</a:t>
          </a:r>
          <a:r>
            <a:rPr lang="en-US" sz="1600" kern="1200" dirty="0"/>
            <a:t>. </a:t>
          </a:r>
        </a:p>
      </dsp:txBody>
      <dsp:txXfrm rot="-5400000">
        <a:off x="1736844" y="3792890"/>
        <a:ext cx="5922995" cy="831952"/>
      </dsp:txXfrm>
    </dsp:sp>
    <dsp:sp modelId="{ACC65F30-EB64-41B2-8BFB-2700DC0FEF3B}">
      <dsp:nvSpPr>
        <dsp:cNvPr id="0" name=""/>
        <dsp:cNvSpPr/>
      </dsp:nvSpPr>
      <dsp:spPr>
        <a:xfrm>
          <a:off x="72018" y="3632638"/>
          <a:ext cx="1664824" cy="1152457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Resource Management</a:t>
          </a:r>
        </a:p>
      </dsp:txBody>
      <dsp:txXfrm>
        <a:off x="128276" y="3688896"/>
        <a:ext cx="1552308" cy="1039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2A0B8-87DE-4E43-9DC8-C6ED778F3F25}">
      <dsp:nvSpPr>
        <dsp:cNvPr id="0" name=""/>
        <dsp:cNvSpPr/>
      </dsp:nvSpPr>
      <dsp:spPr>
        <a:xfrm>
          <a:off x="0" y="0"/>
          <a:ext cx="8229599" cy="124928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Mereka</a:t>
          </a:r>
          <a:r>
            <a:rPr lang="en-US" sz="2600" kern="1200" dirty="0"/>
            <a:t> </a:t>
          </a:r>
          <a:r>
            <a:rPr lang="en-US" sz="2600" kern="1200" dirty="0" err="1"/>
            <a:t>mengukur</a:t>
          </a:r>
          <a:r>
            <a:rPr lang="en-US" sz="2600" kern="1200" dirty="0"/>
            <a:t> </a:t>
          </a:r>
          <a:r>
            <a:rPr lang="en-US" sz="2600" kern="1200" dirty="0" err="1"/>
            <a:t>seberapa</a:t>
          </a:r>
          <a:r>
            <a:rPr lang="en-US" sz="2600" kern="1200" dirty="0"/>
            <a:t> </a:t>
          </a:r>
          <a:r>
            <a:rPr lang="en-US" sz="2600" kern="1200" dirty="0" err="1"/>
            <a:t>baik</a:t>
          </a:r>
          <a:r>
            <a:rPr lang="en-US" sz="2600" kern="1200" dirty="0"/>
            <a:t> </a:t>
          </a:r>
          <a:r>
            <a:rPr lang="en-US" sz="2600" kern="1200" dirty="0" err="1"/>
            <a:t>kegiatan</a:t>
          </a:r>
          <a:r>
            <a:rPr lang="en-US" sz="2600" kern="1200" dirty="0"/>
            <a:t>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suatu</a:t>
          </a:r>
          <a:r>
            <a:rPr lang="en-US" sz="2600" kern="1200" dirty="0"/>
            <a:t> proses </a:t>
          </a:r>
          <a:r>
            <a:rPr lang="en-US" sz="2600" kern="1200" dirty="0" err="1"/>
            <a:t>atau</a:t>
          </a:r>
          <a:r>
            <a:rPr lang="en-US" sz="2600" kern="1200" dirty="0"/>
            <a:t> output </a:t>
          </a:r>
          <a:r>
            <a:rPr lang="en-US" sz="2600" kern="1200" dirty="0" err="1"/>
            <a:t>dari</a:t>
          </a:r>
          <a:r>
            <a:rPr lang="en-US" sz="2600" kern="1200" dirty="0"/>
            <a:t> </a:t>
          </a:r>
          <a:r>
            <a:rPr lang="en-US" sz="2600" kern="1200" dirty="0" err="1"/>
            <a:t>suatu</a:t>
          </a:r>
          <a:r>
            <a:rPr lang="en-US" sz="2600" kern="1200" dirty="0"/>
            <a:t> proses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mencapai</a:t>
          </a:r>
          <a:r>
            <a:rPr lang="en-US" sz="2600" kern="1200" dirty="0"/>
            <a:t> </a:t>
          </a:r>
          <a:r>
            <a:rPr lang="en-US" sz="2600" kern="1200" dirty="0" err="1"/>
            <a:t>tujuan</a:t>
          </a:r>
          <a:r>
            <a:rPr lang="en-US" sz="2600" kern="1200" dirty="0"/>
            <a:t> </a:t>
          </a:r>
          <a:r>
            <a:rPr lang="en-US" sz="2600" kern="1200" dirty="0" err="1"/>
            <a:t>tertentu</a:t>
          </a:r>
          <a:r>
            <a:rPr lang="en-US" sz="2600" kern="1200" dirty="0"/>
            <a:t>. </a:t>
          </a:r>
        </a:p>
      </dsp:txBody>
      <dsp:txXfrm>
        <a:off x="36590" y="36590"/>
        <a:ext cx="8156419" cy="1176108"/>
      </dsp:txXfrm>
    </dsp:sp>
    <dsp:sp modelId="{E6465333-5263-4FEE-A3D9-7BC66C29C871}">
      <dsp:nvSpPr>
        <dsp:cNvPr id="0" name=""/>
        <dsp:cNvSpPr/>
      </dsp:nvSpPr>
      <dsp:spPr>
        <a:xfrm>
          <a:off x="362" y="1515611"/>
          <a:ext cx="1249288" cy="124928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4E07A-37BE-4D67-AAA2-4FFD9FB3CBC1}">
      <dsp:nvSpPr>
        <dsp:cNvPr id="0" name=""/>
        <dsp:cNvSpPr/>
      </dsp:nvSpPr>
      <dsp:spPr>
        <a:xfrm>
          <a:off x="1324245" y="1515611"/>
          <a:ext cx="6905354" cy="1249288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Tindakan</a:t>
          </a:r>
          <a:r>
            <a:rPr lang="en-US" sz="2000" kern="1200" dirty="0"/>
            <a:t> </a:t>
          </a:r>
          <a:r>
            <a:rPr lang="en-US" sz="2000" kern="1200" dirty="0" err="1"/>
            <a:t>tersebut</a:t>
          </a:r>
          <a:r>
            <a:rPr lang="en-US" sz="2000" kern="1200" dirty="0"/>
            <a:t> </a:t>
          </a:r>
          <a:r>
            <a:rPr lang="en-US" sz="2000" kern="1200" dirty="0" err="1"/>
            <a:t>memberi</a:t>
          </a:r>
          <a:r>
            <a:rPr lang="en-US" sz="2000" kern="1200" dirty="0"/>
            <a:t> </a:t>
          </a:r>
          <a:r>
            <a:rPr lang="en-US" sz="2000" kern="1200" dirty="0" err="1"/>
            <a:t>tahu</a:t>
          </a:r>
          <a:r>
            <a:rPr lang="en-US" sz="2000" kern="1200" dirty="0"/>
            <a:t> orang-orang </a:t>
          </a:r>
          <a:r>
            <a:rPr lang="en-US" sz="2000" kern="1200" dirty="0" err="1"/>
            <a:t>apa</a:t>
          </a:r>
          <a:r>
            <a:rPr lang="en-US" sz="2000" kern="1200" dirty="0"/>
            <a:t> </a:t>
          </a:r>
          <a:r>
            <a:rPr lang="en-US" sz="2000" kern="1200" dirty="0" err="1"/>
            <a:t>dan</a:t>
          </a:r>
          <a:r>
            <a:rPr lang="en-US" sz="2000" kern="1200" dirty="0"/>
            <a:t> </a:t>
          </a:r>
          <a:r>
            <a:rPr lang="en-US" sz="2000" kern="1200" dirty="0" err="1"/>
            <a:t>bagaimana</a:t>
          </a:r>
          <a:r>
            <a:rPr lang="en-US" sz="2000" kern="1200" dirty="0"/>
            <a:t> yang </a:t>
          </a:r>
          <a:r>
            <a:rPr lang="en-US" sz="2000" kern="1200" dirty="0" err="1"/>
            <a:t>mereka</a:t>
          </a:r>
          <a:r>
            <a:rPr lang="en-US" sz="2000" kern="1200" dirty="0"/>
            <a:t> </a:t>
          </a:r>
          <a:r>
            <a:rPr lang="en-US" sz="2000" kern="1200" dirty="0" err="1"/>
            <a:t>lakukan</a:t>
          </a:r>
          <a:r>
            <a:rPr lang="en-US" sz="2000" kern="1200" dirty="0"/>
            <a:t> </a:t>
          </a:r>
          <a:r>
            <a:rPr lang="en-US" sz="2000" kern="1200" dirty="0" err="1"/>
            <a:t>sebagai</a:t>
          </a:r>
          <a:r>
            <a:rPr lang="en-US" sz="2000" kern="1200" dirty="0"/>
            <a:t> </a:t>
          </a:r>
          <a:r>
            <a:rPr lang="en-US" sz="2000" kern="1200" dirty="0" err="1"/>
            <a:t>bagian</a:t>
          </a:r>
          <a:r>
            <a:rPr lang="en-US" sz="2000" kern="1200" dirty="0"/>
            <a:t> </a:t>
          </a:r>
          <a:r>
            <a:rPr lang="en-US" sz="2000" kern="1200" dirty="0" err="1"/>
            <a:t>dari</a:t>
          </a:r>
          <a:r>
            <a:rPr lang="en-US" sz="2000" kern="1200" dirty="0"/>
            <a:t> </a:t>
          </a:r>
          <a:r>
            <a:rPr lang="en-US" sz="2000" kern="1200" dirty="0" err="1"/>
            <a:t>keseluruhan</a:t>
          </a:r>
          <a:r>
            <a:rPr lang="en-US" sz="2000" kern="1200" dirty="0"/>
            <a:t>. </a:t>
          </a:r>
        </a:p>
      </dsp:txBody>
      <dsp:txXfrm>
        <a:off x="1385241" y="1576607"/>
        <a:ext cx="6783362" cy="1127296"/>
      </dsp:txXfrm>
    </dsp:sp>
    <dsp:sp modelId="{82DBD56B-1969-4019-81B4-B24B4C0FDD7D}">
      <dsp:nvSpPr>
        <dsp:cNvPr id="0" name=""/>
        <dsp:cNvSpPr/>
      </dsp:nvSpPr>
      <dsp:spPr>
        <a:xfrm>
          <a:off x="0" y="3052935"/>
          <a:ext cx="1249288" cy="176464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AEB00-503F-4D8F-B1A2-23D82C9BD964}">
      <dsp:nvSpPr>
        <dsp:cNvPr id="0" name=""/>
        <dsp:cNvSpPr/>
      </dsp:nvSpPr>
      <dsp:spPr>
        <a:xfrm>
          <a:off x="1324245" y="3052935"/>
          <a:ext cx="6905354" cy="1764644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Mereka</a:t>
          </a:r>
          <a:r>
            <a:rPr lang="en-US" sz="1800" kern="1200" dirty="0"/>
            <a:t> </a:t>
          </a:r>
          <a:r>
            <a:rPr lang="en-US" sz="1800" kern="1200" dirty="0" err="1"/>
            <a:t>mengomunikasikan</a:t>
          </a:r>
          <a:r>
            <a:rPr lang="en-US" sz="1800" kern="1200" dirty="0"/>
            <a:t> </a:t>
          </a:r>
          <a:r>
            <a:rPr lang="en-US" sz="1800" kern="1200" dirty="0" err="1"/>
            <a:t>apa</a:t>
          </a:r>
          <a:r>
            <a:rPr lang="en-US" sz="1800" kern="1200" dirty="0"/>
            <a:t> yang </a:t>
          </a:r>
          <a:r>
            <a:rPr lang="en-US" sz="1800" kern="1200" dirty="0" err="1"/>
            <a:t>penting</a:t>
          </a:r>
          <a:r>
            <a:rPr lang="en-US" sz="1800" kern="1200" dirty="0"/>
            <a:t> di </a:t>
          </a:r>
          <a:r>
            <a:rPr lang="en-US" sz="1800" kern="1200" dirty="0" err="1"/>
            <a:t>seluruh</a:t>
          </a:r>
          <a:r>
            <a:rPr lang="en-US" sz="1800" kern="1200" dirty="0"/>
            <a:t> </a:t>
          </a:r>
          <a:r>
            <a:rPr lang="en-US" sz="1800" kern="1200" dirty="0" err="1"/>
            <a:t>organisasi</a:t>
          </a:r>
          <a:r>
            <a:rPr lang="en-US" sz="1800" kern="1200" dirty="0"/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</a:t>
          </a:r>
          <a:r>
            <a:rPr lang="en-US" sz="1800" kern="1200" dirty="0" err="1"/>
            <a:t>strategi</a:t>
          </a:r>
          <a:r>
            <a:rPr lang="en-US" sz="1800" kern="1200" dirty="0"/>
            <a:t> </a:t>
          </a:r>
          <a:r>
            <a:rPr lang="en-US" sz="1800" kern="1200" dirty="0" err="1"/>
            <a:t>dari</a:t>
          </a:r>
          <a:r>
            <a:rPr lang="en-US" sz="1800" kern="1200" dirty="0"/>
            <a:t> </a:t>
          </a:r>
          <a:r>
            <a:rPr lang="en-US" sz="1800" kern="1200" dirty="0" err="1"/>
            <a:t>manajemen</a:t>
          </a:r>
          <a:r>
            <a:rPr lang="en-US" sz="1800" kern="1200" dirty="0"/>
            <a:t> </a:t>
          </a:r>
          <a:r>
            <a:rPr lang="en-US" sz="1800" kern="1200" dirty="0" err="1"/>
            <a:t>puncak</a:t>
          </a:r>
          <a:r>
            <a:rPr lang="en-US" sz="1800" kern="1200" dirty="0"/>
            <a:t> </a:t>
          </a:r>
          <a:r>
            <a:rPr lang="en-US" sz="1800" kern="1200" dirty="0" err="1"/>
            <a:t>ke</a:t>
          </a:r>
          <a:r>
            <a:rPr lang="en-US" sz="1800" kern="1200" dirty="0"/>
            <a:t> </a:t>
          </a:r>
          <a:r>
            <a:rPr lang="en-US" sz="1800" kern="1200" dirty="0" err="1"/>
            <a:t>bawah</a:t>
          </a:r>
          <a:r>
            <a:rPr lang="en-US" sz="1800" kern="1200" dirty="0"/>
            <a:t>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</a:t>
          </a:r>
          <a:r>
            <a:rPr lang="en-US" sz="1800" kern="1200" dirty="0" err="1"/>
            <a:t>hasil</a:t>
          </a:r>
          <a:r>
            <a:rPr lang="en-US" sz="1800" kern="1200" dirty="0"/>
            <a:t> proses </a:t>
          </a:r>
          <a:r>
            <a:rPr lang="en-US" sz="1800" kern="1200" dirty="0" err="1"/>
            <a:t>dari</a:t>
          </a:r>
          <a:r>
            <a:rPr lang="en-US" sz="1800" kern="1200" dirty="0"/>
            <a:t> level </a:t>
          </a:r>
          <a:r>
            <a:rPr lang="en-US" sz="1800" kern="1200" dirty="0" err="1"/>
            <a:t>bawah</a:t>
          </a:r>
          <a:r>
            <a:rPr lang="en-US" sz="1800" kern="1200" dirty="0"/>
            <a:t> </a:t>
          </a:r>
          <a:r>
            <a:rPr lang="en-US" sz="1800" kern="1200" dirty="0" err="1"/>
            <a:t>ke</a:t>
          </a:r>
          <a:r>
            <a:rPr lang="en-US" sz="1800" kern="1200" dirty="0"/>
            <a:t> </a:t>
          </a:r>
          <a:r>
            <a:rPr lang="en-US" sz="1800" kern="1200" dirty="0" err="1"/>
            <a:t>atas</a:t>
          </a:r>
          <a:r>
            <a:rPr lang="en-US" sz="1800" kern="1200" dirty="0"/>
            <a:t>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 </a:t>
          </a:r>
          <a:r>
            <a:rPr lang="en-US" sz="1800" kern="1200" dirty="0" err="1"/>
            <a:t>kontrol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peningkatan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proses.</a:t>
          </a:r>
        </a:p>
      </dsp:txBody>
      <dsp:txXfrm>
        <a:off x="1410403" y="3139093"/>
        <a:ext cx="6733038" cy="1592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D30E6-228D-42D2-8D10-B5D579EC051D}">
      <dsp:nvSpPr>
        <dsp:cNvPr id="0" name=""/>
        <dsp:cNvSpPr/>
      </dsp:nvSpPr>
      <dsp:spPr>
        <a:xfrm rot="10800000">
          <a:off x="2216770" y="365"/>
          <a:ext cx="8006334" cy="800548"/>
        </a:xfrm>
        <a:prstGeom prst="homePlat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02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Fokus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pada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pelanggan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untuk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meningkatkan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kepuasan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pelanggan</a:t>
          </a:r>
          <a:endParaRPr lang="en-US" sz="1800" kern="1200" dirty="0">
            <a:solidFill>
              <a:schemeClr val="tx1"/>
            </a:solidFill>
          </a:endParaRPr>
        </a:p>
      </dsp:txBody>
      <dsp:txXfrm rot="10800000">
        <a:off x="2416907" y="365"/>
        <a:ext cx="7806197" cy="800548"/>
      </dsp:txXfrm>
    </dsp:sp>
    <dsp:sp modelId="{2C10FDE0-3344-4E57-BE11-1CADE046F2F3}">
      <dsp:nvSpPr>
        <dsp:cNvPr id="0" name=""/>
        <dsp:cNvSpPr/>
      </dsp:nvSpPr>
      <dsp:spPr>
        <a:xfrm>
          <a:off x="1816495" y="365"/>
          <a:ext cx="800548" cy="8005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3E33EB-864D-4E80-8E2C-9B797D7A6231}">
      <dsp:nvSpPr>
        <dsp:cNvPr id="0" name=""/>
        <dsp:cNvSpPr/>
      </dsp:nvSpPr>
      <dsp:spPr>
        <a:xfrm rot="10800000">
          <a:off x="2216770" y="1039883"/>
          <a:ext cx="8006334" cy="800548"/>
        </a:xfrm>
        <a:prstGeom prst="homePlat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02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Memperbaiki</a:t>
          </a:r>
          <a:r>
            <a:rPr lang="en-US" sz="1800" kern="1200" dirty="0">
              <a:solidFill>
                <a:schemeClr val="tx1"/>
              </a:solidFill>
            </a:rPr>
            <a:t> proses </a:t>
          </a:r>
          <a:r>
            <a:rPr lang="en-US" sz="1800" kern="1200" dirty="0" err="1">
              <a:solidFill>
                <a:schemeClr val="tx1"/>
              </a:solidFill>
            </a:rPr>
            <a:t>sehingga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masalah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bisa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diantisipasi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dicegah</a:t>
          </a:r>
          <a:endParaRPr lang="en-US" sz="1800" kern="1200" dirty="0">
            <a:solidFill>
              <a:schemeClr val="tx1"/>
            </a:solidFill>
          </a:endParaRPr>
        </a:p>
      </dsp:txBody>
      <dsp:txXfrm rot="10800000">
        <a:off x="2416907" y="1039883"/>
        <a:ext cx="7806197" cy="800548"/>
      </dsp:txXfrm>
    </dsp:sp>
    <dsp:sp modelId="{F42B4D33-4341-4CBF-9A9A-1B19139350E1}">
      <dsp:nvSpPr>
        <dsp:cNvPr id="0" name=""/>
        <dsp:cNvSpPr/>
      </dsp:nvSpPr>
      <dsp:spPr>
        <a:xfrm>
          <a:off x="1816495" y="1039883"/>
          <a:ext cx="800548" cy="8005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6A3F7-C278-47CA-A0D8-61A7FDAAAD19}">
      <dsp:nvSpPr>
        <dsp:cNvPr id="0" name=""/>
        <dsp:cNvSpPr/>
      </dsp:nvSpPr>
      <dsp:spPr>
        <a:xfrm rot="10800000">
          <a:off x="2216770" y="2079400"/>
          <a:ext cx="8006334" cy="800548"/>
        </a:xfrm>
        <a:prstGeom prst="homePlat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02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Memahami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mengurangi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biaya</a:t>
          </a:r>
          <a:endParaRPr lang="en-US" sz="1800" kern="1200" dirty="0">
            <a:solidFill>
              <a:schemeClr val="tx1"/>
            </a:solidFill>
          </a:endParaRPr>
        </a:p>
      </dsp:txBody>
      <dsp:txXfrm rot="10800000">
        <a:off x="2416907" y="2079400"/>
        <a:ext cx="7806197" cy="800548"/>
      </dsp:txXfrm>
    </dsp:sp>
    <dsp:sp modelId="{15B6078E-2092-42DD-B5FC-C3D1DD84082A}">
      <dsp:nvSpPr>
        <dsp:cNvPr id="0" name=""/>
        <dsp:cNvSpPr/>
      </dsp:nvSpPr>
      <dsp:spPr>
        <a:xfrm>
          <a:off x="1816495" y="2079400"/>
          <a:ext cx="800548" cy="8005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1341C-F515-49B0-8A6A-CEFD91C5DC04}">
      <dsp:nvSpPr>
        <dsp:cNvPr id="0" name=""/>
        <dsp:cNvSpPr/>
      </dsp:nvSpPr>
      <dsp:spPr>
        <a:xfrm rot="10800000">
          <a:off x="2216770" y="3118918"/>
          <a:ext cx="8006334" cy="800548"/>
        </a:xfrm>
        <a:prstGeom prst="homePlat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02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Dorong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fasilitasi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perubahan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dengan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mendapatkan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fakta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tentang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keadaan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saat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ini</a:t>
          </a:r>
          <a:r>
            <a:rPr lang="en-US" sz="1800" kern="1200" dirty="0">
              <a:solidFill>
                <a:schemeClr val="tx1"/>
              </a:solidFill>
            </a:rPr>
            <a:t>, </a:t>
          </a:r>
          <a:r>
            <a:rPr lang="en-US" sz="1800" kern="1200" dirty="0" err="1">
              <a:solidFill>
                <a:schemeClr val="tx1"/>
              </a:solidFill>
            </a:rPr>
            <a:t>keadaan</a:t>
          </a:r>
          <a:r>
            <a:rPr lang="en-US" sz="1800" kern="1200" dirty="0">
              <a:solidFill>
                <a:schemeClr val="tx1"/>
              </a:solidFill>
            </a:rPr>
            <a:t> yang </a:t>
          </a:r>
          <a:r>
            <a:rPr lang="en-US" sz="1800" kern="1200" dirty="0" err="1">
              <a:solidFill>
                <a:schemeClr val="tx1"/>
              </a:solidFill>
            </a:rPr>
            <a:t>diinginkan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kesenjangan</a:t>
          </a:r>
          <a:r>
            <a:rPr lang="en-US" sz="1800" kern="1200" dirty="0">
              <a:solidFill>
                <a:schemeClr val="tx1"/>
              </a:solidFill>
            </a:rPr>
            <a:t> yang </a:t>
          </a:r>
          <a:r>
            <a:rPr lang="en-US" sz="1800" kern="1200" dirty="0" err="1">
              <a:solidFill>
                <a:schemeClr val="tx1"/>
              </a:solidFill>
            </a:rPr>
            <a:t>harus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dipenuhi</a:t>
          </a:r>
          <a:endParaRPr lang="en-US" sz="1800" kern="1200" dirty="0">
            <a:solidFill>
              <a:schemeClr val="tx1"/>
            </a:solidFill>
          </a:endParaRPr>
        </a:p>
      </dsp:txBody>
      <dsp:txXfrm rot="10800000">
        <a:off x="2416907" y="3118918"/>
        <a:ext cx="7806197" cy="800548"/>
      </dsp:txXfrm>
    </dsp:sp>
    <dsp:sp modelId="{09EC867D-76C0-421F-BE1A-2C03CDA88CEE}">
      <dsp:nvSpPr>
        <dsp:cNvPr id="0" name=""/>
        <dsp:cNvSpPr/>
      </dsp:nvSpPr>
      <dsp:spPr>
        <a:xfrm>
          <a:off x="1816495" y="3118918"/>
          <a:ext cx="800548" cy="8005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6A8F1-D7C4-41E6-8743-5CCFEE77AEAF}">
      <dsp:nvSpPr>
        <dsp:cNvPr id="0" name=""/>
        <dsp:cNvSpPr/>
      </dsp:nvSpPr>
      <dsp:spPr>
        <a:xfrm rot="10800000">
          <a:off x="2216770" y="4158436"/>
          <a:ext cx="8006334" cy="800548"/>
        </a:xfrm>
        <a:prstGeom prst="homePlat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020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</a:rPr>
            <a:t>Tetapkan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tolok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ukur</a:t>
          </a:r>
          <a:r>
            <a:rPr lang="en-US" sz="1800" kern="1200" dirty="0">
              <a:solidFill>
                <a:schemeClr val="tx1"/>
              </a:solidFill>
            </a:rPr>
            <a:t> yang </a:t>
          </a:r>
          <a:r>
            <a:rPr lang="en-US" sz="1800" kern="1200" dirty="0" err="1">
              <a:solidFill>
                <a:schemeClr val="tx1"/>
              </a:solidFill>
            </a:rPr>
            <a:t>realistis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untuk</a:t>
          </a:r>
          <a:r>
            <a:rPr lang="en-US" sz="1800" kern="1200" dirty="0">
              <a:solidFill>
                <a:schemeClr val="tx1"/>
              </a:solidFill>
            </a:rPr>
            <a:t> </a:t>
          </a:r>
          <a:r>
            <a:rPr lang="en-US" sz="1800" kern="1200" dirty="0" err="1">
              <a:solidFill>
                <a:schemeClr val="tx1"/>
              </a:solidFill>
            </a:rPr>
            <a:t>perbandingan</a:t>
          </a:r>
          <a:endParaRPr lang="en-US" sz="1800" kern="1200" dirty="0">
            <a:solidFill>
              <a:schemeClr val="tx1"/>
            </a:solidFill>
          </a:endParaRPr>
        </a:p>
      </dsp:txBody>
      <dsp:txXfrm rot="10800000">
        <a:off x="2416907" y="4158436"/>
        <a:ext cx="7806197" cy="800548"/>
      </dsp:txXfrm>
    </dsp:sp>
    <dsp:sp modelId="{EB8D024A-0DAC-4D93-BB58-924E31717E7A}">
      <dsp:nvSpPr>
        <dsp:cNvPr id="0" name=""/>
        <dsp:cNvSpPr/>
      </dsp:nvSpPr>
      <dsp:spPr>
        <a:xfrm>
          <a:off x="1816495" y="4158436"/>
          <a:ext cx="800548" cy="8005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058EC-85DE-45D8-8569-ADB08E333E6B}">
      <dsp:nvSpPr>
        <dsp:cNvPr id="0" name=""/>
        <dsp:cNvSpPr/>
      </dsp:nvSpPr>
      <dsp:spPr>
        <a:xfrm>
          <a:off x="0" y="0"/>
          <a:ext cx="8229600" cy="155221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Pengukuran</a:t>
          </a:r>
          <a:r>
            <a:rPr lang="en-US" sz="2800" kern="1200" dirty="0"/>
            <a:t> </a:t>
          </a:r>
          <a:r>
            <a:rPr lang="en-US" sz="2800" kern="1200" dirty="0" err="1"/>
            <a:t>kinerja</a:t>
          </a:r>
          <a:r>
            <a:rPr lang="en-US" sz="2800" kern="1200" dirty="0"/>
            <a:t> TI yang </a:t>
          </a:r>
          <a:r>
            <a:rPr lang="en-US" sz="2800" kern="1200" dirty="0" err="1"/>
            <a:t>efektif</a:t>
          </a:r>
          <a:r>
            <a:rPr lang="en-US" sz="2800" kern="1200" dirty="0"/>
            <a:t> </a:t>
          </a:r>
          <a:r>
            <a:rPr lang="en-US" sz="2800" kern="1200" dirty="0" err="1"/>
            <a:t>akan</a:t>
          </a:r>
          <a:r>
            <a:rPr lang="en-US" sz="2800" kern="1200" dirty="0"/>
            <a:t> </a:t>
          </a:r>
          <a:r>
            <a:rPr lang="en-US" sz="2800" kern="1200" dirty="0" err="1"/>
            <a:t>memungkinkan</a:t>
          </a:r>
          <a:r>
            <a:rPr lang="en-US" sz="2800" kern="1200" dirty="0"/>
            <a:t> </a:t>
          </a:r>
          <a:r>
            <a:rPr lang="en-US" sz="2800" kern="1200" dirty="0" err="1"/>
            <a:t>manajemen</a:t>
          </a:r>
          <a:r>
            <a:rPr lang="en-US" sz="2800" kern="1200" dirty="0"/>
            <a:t> </a:t>
          </a:r>
          <a:r>
            <a:rPr lang="en-US" sz="2800" kern="1200" dirty="0" err="1"/>
            <a:t>dan</a:t>
          </a:r>
          <a:r>
            <a:rPr lang="en-US" sz="2800" kern="1200" dirty="0"/>
            <a:t> </a:t>
          </a:r>
          <a:r>
            <a:rPr lang="en-US" sz="2800" kern="1200" dirty="0" err="1"/>
            <a:t>pemangku</a:t>
          </a:r>
          <a:r>
            <a:rPr lang="en-US" sz="2800" kern="1200" dirty="0"/>
            <a:t> </a:t>
          </a:r>
          <a:r>
            <a:rPr lang="en-US" sz="2800" kern="1200" dirty="0" err="1"/>
            <a:t>kepentingan</a:t>
          </a:r>
          <a:r>
            <a:rPr lang="en-US" sz="2800" kern="1200" dirty="0"/>
            <a:t> </a:t>
          </a:r>
          <a:r>
            <a:rPr lang="en-US" sz="2800" kern="1200" dirty="0" err="1"/>
            <a:t>lainnya</a:t>
          </a:r>
          <a:r>
            <a:rPr lang="en-US" sz="2800" kern="1200" dirty="0"/>
            <a:t> </a:t>
          </a:r>
          <a:r>
            <a:rPr lang="en-US" sz="2800" kern="1200" dirty="0" err="1"/>
            <a:t>untuk</a:t>
          </a:r>
          <a:r>
            <a:rPr lang="en-US" sz="2800" kern="1200" dirty="0"/>
            <a:t> </a:t>
          </a:r>
          <a:r>
            <a:rPr lang="en-US" sz="2800" kern="1200" dirty="0" err="1"/>
            <a:t>mengetahui</a:t>
          </a:r>
          <a:r>
            <a:rPr lang="en-US" sz="2800" kern="1200" dirty="0"/>
            <a:t> </a:t>
          </a:r>
          <a:r>
            <a:rPr lang="en-US" sz="2800" kern="1200" dirty="0" err="1"/>
            <a:t>apakah</a:t>
          </a:r>
          <a:r>
            <a:rPr lang="en-US" sz="2800" kern="1200" dirty="0"/>
            <a:t> TI </a:t>
          </a:r>
          <a:r>
            <a:rPr lang="en-US" sz="2800" kern="1200" dirty="0" err="1"/>
            <a:t>memenuhi</a:t>
          </a:r>
          <a:r>
            <a:rPr lang="en-US" sz="2800" kern="1200" dirty="0"/>
            <a:t> </a:t>
          </a:r>
          <a:r>
            <a:rPr lang="en-US" sz="2800" kern="1200" dirty="0" err="1"/>
            <a:t>atau</a:t>
          </a:r>
          <a:r>
            <a:rPr lang="en-US" sz="2800" kern="1200" dirty="0"/>
            <a:t> </a:t>
          </a:r>
          <a:r>
            <a:rPr lang="en-US" sz="2800" kern="1200" dirty="0" err="1"/>
            <a:t>tidak</a:t>
          </a:r>
          <a:r>
            <a:rPr lang="en-US" sz="2800" kern="1200" dirty="0"/>
            <a:t> </a:t>
          </a:r>
          <a:r>
            <a:rPr lang="en-US" sz="2800" kern="1200" dirty="0" err="1"/>
            <a:t>tujuannya</a:t>
          </a:r>
          <a:r>
            <a:rPr lang="en-US" sz="2800" kern="1200" dirty="0"/>
            <a:t>. </a:t>
          </a:r>
        </a:p>
      </dsp:txBody>
      <dsp:txXfrm>
        <a:off x="0" y="0"/>
        <a:ext cx="8229600" cy="1552210"/>
      </dsp:txXfrm>
    </dsp:sp>
    <dsp:sp modelId="{085406A6-2339-428D-A80A-AE0DF2139864}">
      <dsp:nvSpPr>
        <dsp:cNvPr id="0" name=""/>
        <dsp:cNvSpPr/>
      </dsp:nvSpPr>
      <dsp:spPr>
        <a:xfrm>
          <a:off x="0" y="1552210"/>
          <a:ext cx="4114799" cy="3259642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tx1"/>
              </a:solidFill>
            </a:rPr>
            <a:t>menyediakan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mekanisme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komunikasi</a:t>
          </a:r>
          <a:r>
            <a:rPr lang="en-US" sz="2200" kern="1200" dirty="0">
              <a:solidFill>
                <a:schemeClr val="tx1"/>
              </a:solidFill>
            </a:rPr>
            <a:t> yang </a:t>
          </a:r>
          <a:r>
            <a:rPr lang="en-US" sz="2200" kern="1200" dirty="0" err="1">
              <a:solidFill>
                <a:schemeClr val="tx1"/>
              </a:solidFill>
            </a:rPr>
            <a:t>transparan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dan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obyektif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0" y="1552210"/>
        <a:ext cx="4114799" cy="3259642"/>
      </dsp:txXfrm>
    </dsp:sp>
    <dsp:sp modelId="{AA008FD3-31ED-405F-A68C-573CD9EB1FA8}">
      <dsp:nvSpPr>
        <dsp:cNvPr id="0" name=""/>
        <dsp:cNvSpPr/>
      </dsp:nvSpPr>
      <dsp:spPr>
        <a:xfrm>
          <a:off x="4114800" y="1552210"/>
          <a:ext cx="4114799" cy="325964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u="sng" kern="1200" dirty="0" err="1">
              <a:solidFill>
                <a:schemeClr val="tx1"/>
              </a:solidFill>
            </a:rPr>
            <a:t>Langkah-langkah</a:t>
          </a:r>
          <a:r>
            <a:rPr lang="en-US" sz="2200" u="sng" kern="1200" dirty="0">
              <a:solidFill>
                <a:schemeClr val="tx1"/>
              </a:solidFill>
            </a:rPr>
            <a:t> </a:t>
          </a:r>
          <a:r>
            <a:rPr lang="en-US" sz="2200" u="sng" kern="1200" dirty="0" err="1">
              <a:solidFill>
                <a:schemeClr val="tx1"/>
              </a:solidFill>
            </a:rPr>
            <a:t>tersebut</a:t>
          </a:r>
          <a:r>
            <a:rPr lang="en-US" sz="2200" u="sng" kern="1200" dirty="0">
              <a:solidFill>
                <a:schemeClr val="tx1"/>
              </a:solidFill>
            </a:rPr>
            <a:t> </a:t>
          </a:r>
          <a:r>
            <a:rPr lang="en-US" sz="2200" u="sng" kern="1200" dirty="0" err="1">
              <a:solidFill>
                <a:schemeClr val="tx1"/>
              </a:solidFill>
            </a:rPr>
            <a:t>harus</a:t>
          </a:r>
          <a:r>
            <a:rPr lang="en-US" sz="2200" u="sng" kern="1200" dirty="0">
              <a:solidFill>
                <a:schemeClr val="tx1"/>
              </a:solidFill>
            </a:rPr>
            <a:t> </a:t>
          </a:r>
          <a:r>
            <a:rPr lang="en-US" sz="2200" u="sng" kern="1200" dirty="0" err="1">
              <a:solidFill>
                <a:schemeClr val="tx1"/>
              </a:solidFill>
            </a:rPr>
            <a:t>membahas</a:t>
          </a:r>
          <a:r>
            <a:rPr lang="en-US" sz="2200" u="sng" kern="1200" dirty="0">
              <a:solidFill>
                <a:schemeClr val="tx1"/>
              </a:solidFill>
            </a:rPr>
            <a:t> </a:t>
          </a:r>
          <a:r>
            <a:rPr lang="en-US" sz="2200" u="sng" kern="1200" dirty="0" err="1">
              <a:solidFill>
                <a:schemeClr val="tx1"/>
              </a:solidFill>
            </a:rPr>
            <a:t>dua</a:t>
          </a:r>
          <a:r>
            <a:rPr lang="en-US" sz="2200" u="sng" kern="1200" dirty="0">
              <a:solidFill>
                <a:schemeClr val="tx1"/>
              </a:solidFill>
            </a:rPr>
            <a:t> </a:t>
          </a:r>
          <a:r>
            <a:rPr lang="en-US" sz="2200" u="sng" kern="1200" dirty="0" err="1">
              <a:solidFill>
                <a:schemeClr val="tx1"/>
              </a:solidFill>
            </a:rPr>
            <a:t>aspek</a:t>
          </a:r>
          <a:r>
            <a:rPr lang="en-US" sz="2200" u="sng" kern="1200" dirty="0">
              <a:solidFill>
                <a:schemeClr val="tx1"/>
              </a:solidFill>
            </a:rPr>
            <a:t>:</a:t>
          </a:r>
        </a:p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- </a:t>
          </a:r>
          <a:r>
            <a:rPr lang="en-US" sz="2200" kern="1200" dirty="0" err="1">
              <a:solidFill>
                <a:schemeClr val="tx1"/>
              </a:solidFill>
            </a:rPr>
            <a:t>Fokus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pada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hasil</a:t>
          </a:r>
          <a:r>
            <a:rPr lang="en-US" sz="2200" kern="1200" dirty="0">
              <a:solidFill>
                <a:schemeClr val="tx1"/>
              </a:solidFill>
            </a:rPr>
            <a:t> - </a:t>
          </a:r>
          <a:r>
            <a:rPr lang="en-US" sz="2200" kern="1200" dirty="0" err="1">
              <a:solidFill>
                <a:schemeClr val="tx1"/>
              </a:solidFill>
            </a:rPr>
            <a:t>apakah</a:t>
          </a:r>
          <a:r>
            <a:rPr lang="en-US" sz="2200" kern="1200" dirty="0">
              <a:solidFill>
                <a:schemeClr val="tx1"/>
              </a:solidFill>
            </a:rPr>
            <a:t> TI </a:t>
          </a:r>
          <a:r>
            <a:rPr lang="en-US" sz="2200" kern="1200" dirty="0" err="1">
              <a:solidFill>
                <a:schemeClr val="tx1"/>
              </a:solidFill>
            </a:rPr>
            <a:t>memenuhi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tujuan</a:t>
          </a:r>
          <a:r>
            <a:rPr lang="en-US" sz="2200" kern="1200" dirty="0">
              <a:solidFill>
                <a:schemeClr val="tx1"/>
              </a:solidFill>
            </a:rPr>
            <a:t> yang </a:t>
          </a:r>
          <a:r>
            <a:rPr lang="en-US" sz="2200" kern="1200" dirty="0" err="1">
              <a:solidFill>
                <a:schemeClr val="tx1"/>
              </a:solidFill>
            </a:rPr>
            <a:t>ditetapkan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oleh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pelanggan</a:t>
          </a:r>
          <a:r>
            <a:rPr lang="en-US" sz="2200" kern="1200" dirty="0">
              <a:solidFill>
                <a:schemeClr val="tx1"/>
              </a:solidFill>
            </a:rPr>
            <a:t>?</a:t>
          </a:r>
        </a:p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- </a:t>
          </a:r>
          <a:r>
            <a:rPr lang="en-US" sz="2200" kern="1200" dirty="0" err="1">
              <a:solidFill>
                <a:schemeClr val="tx1"/>
              </a:solidFill>
            </a:rPr>
            <a:t>Fokus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pada</a:t>
          </a:r>
          <a:r>
            <a:rPr lang="en-US" sz="2200" kern="1200" dirty="0">
              <a:solidFill>
                <a:schemeClr val="tx1"/>
              </a:solidFill>
            </a:rPr>
            <a:t> proses – </a:t>
          </a:r>
          <a:r>
            <a:rPr lang="en-US" sz="2200" kern="1200" dirty="0" err="1">
              <a:solidFill>
                <a:schemeClr val="tx1"/>
              </a:solidFill>
            </a:rPr>
            <a:t>apakah</a:t>
          </a:r>
          <a:r>
            <a:rPr lang="en-US" sz="2200" kern="1200" dirty="0">
              <a:solidFill>
                <a:schemeClr val="tx1"/>
              </a:solidFill>
            </a:rPr>
            <a:t> proses TI yang </a:t>
          </a:r>
          <a:r>
            <a:rPr lang="en-US" sz="2200" kern="1200" dirty="0" err="1">
              <a:solidFill>
                <a:schemeClr val="tx1"/>
              </a:solidFill>
            </a:rPr>
            <a:t>beroperasi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secara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efektif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dan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cenderung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mengarah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pada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tujuan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pelanggan</a:t>
          </a:r>
          <a:r>
            <a:rPr lang="en-US" sz="2200" kern="1200" dirty="0">
              <a:solidFill>
                <a:schemeClr val="tx1"/>
              </a:solidFill>
            </a:rPr>
            <a:t> </a:t>
          </a:r>
          <a:r>
            <a:rPr lang="en-US" sz="2200" kern="1200" dirty="0" err="1">
              <a:solidFill>
                <a:schemeClr val="tx1"/>
              </a:solidFill>
            </a:rPr>
            <a:t>terpenuhi</a:t>
          </a:r>
          <a:r>
            <a:rPr lang="en-US" sz="2200" kern="1200" dirty="0">
              <a:solidFill>
                <a:schemeClr val="tx1"/>
              </a:solidFill>
            </a:rPr>
            <a:t>?</a:t>
          </a:r>
        </a:p>
      </dsp:txBody>
      <dsp:txXfrm>
        <a:off x="4114800" y="1552210"/>
        <a:ext cx="4114799" cy="3259642"/>
      </dsp:txXfrm>
    </dsp:sp>
    <dsp:sp modelId="{2CA6A294-0A41-4772-8758-ABF2D95C458C}">
      <dsp:nvSpPr>
        <dsp:cNvPr id="0" name=""/>
        <dsp:cNvSpPr/>
      </dsp:nvSpPr>
      <dsp:spPr>
        <a:xfrm>
          <a:off x="0" y="4811852"/>
          <a:ext cx="8229600" cy="3621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C739C-8399-4FF8-9B9D-F0D5B73C4E81}">
      <dsp:nvSpPr>
        <dsp:cNvPr id="0" name=""/>
        <dsp:cNvSpPr/>
      </dsp:nvSpPr>
      <dsp:spPr>
        <a:xfrm>
          <a:off x="-130467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12F18-B3F1-4F6D-8774-FE82AD320285}">
      <dsp:nvSpPr>
        <dsp:cNvPr id="0" name=""/>
        <dsp:cNvSpPr/>
      </dsp:nvSpPr>
      <dsp:spPr>
        <a:xfrm>
          <a:off x="2132513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Investors</a:t>
          </a:r>
        </a:p>
      </dsp:txBody>
      <dsp:txXfrm>
        <a:off x="2132513" y="0"/>
        <a:ext cx="2983309" cy="1357791"/>
      </dsp:txXfrm>
    </dsp:sp>
    <dsp:sp modelId="{1C471256-91D9-4DC6-9821-889A57CD57E5}">
      <dsp:nvSpPr>
        <dsp:cNvPr id="0" name=""/>
        <dsp:cNvSpPr/>
      </dsp:nvSpPr>
      <dsp:spPr>
        <a:xfrm>
          <a:off x="661577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2191B7-8C38-4DBB-B80B-9B40FF0121EB}">
      <dsp:nvSpPr>
        <dsp:cNvPr id="0" name=""/>
        <dsp:cNvSpPr/>
      </dsp:nvSpPr>
      <dsp:spPr>
        <a:xfrm>
          <a:off x="2132513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Controllers</a:t>
          </a:r>
        </a:p>
      </dsp:txBody>
      <dsp:txXfrm>
        <a:off x="2132513" y="1357791"/>
        <a:ext cx="2983309" cy="1357787"/>
      </dsp:txXfrm>
    </dsp:sp>
    <dsp:sp modelId="{74226CED-5EA1-41CF-B1A2-0DAFDBA57D0C}">
      <dsp:nvSpPr>
        <dsp:cNvPr id="0" name=""/>
        <dsp:cNvSpPr/>
      </dsp:nvSpPr>
      <dsp:spPr>
        <a:xfrm>
          <a:off x="1453620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8E0EF-7219-41E4-902B-875D367827D1}">
      <dsp:nvSpPr>
        <dsp:cNvPr id="0" name=""/>
        <dsp:cNvSpPr/>
      </dsp:nvSpPr>
      <dsp:spPr>
        <a:xfrm>
          <a:off x="2132513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Deliverers/</a:t>
          </a:r>
        </a:p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Providers</a:t>
          </a:r>
        </a:p>
      </dsp:txBody>
      <dsp:txXfrm>
        <a:off x="2132513" y="2715579"/>
        <a:ext cx="2983309" cy="1357787"/>
      </dsp:txXfrm>
    </dsp:sp>
    <dsp:sp modelId="{8320242E-4BC9-427A-B310-EF495FF70F53}">
      <dsp:nvSpPr>
        <dsp:cNvPr id="0" name=""/>
        <dsp:cNvSpPr/>
      </dsp:nvSpPr>
      <dsp:spPr>
        <a:xfrm>
          <a:off x="4931066" y="0"/>
          <a:ext cx="2983309" cy="13577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business management,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business partners,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and IT management</a:t>
          </a:r>
          <a:endParaRPr lang="en-US" sz="2000" kern="1200" dirty="0"/>
        </a:p>
      </dsp:txBody>
      <dsp:txXfrm>
        <a:off x="4931066" y="0"/>
        <a:ext cx="2983309" cy="1357791"/>
      </dsp:txXfrm>
    </dsp:sp>
    <dsp:sp modelId="{94A2F1D1-7FD3-4327-83A4-AC5620CE1F28}">
      <dsp:nvSpPr>
        <dsp:cNvPr id="0" name=""/>
        <dsp:cNvSpPr/>
      </dsp:nvSpPr>
      <dsp:spPr>
        <a:xfrm>
          <a:off x="4898727" y="1357791"/>
          <a:ext cx="3417500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internal and external audit,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risk and compliance officers,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finance,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 human resources,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 industry specific </a:t>
          </a:r>
          <a:r>
            <a:rPr lang="en-US" sz="1600" kern="1200" dirty="0"/>
            <a:t>regulators</a:t>
          </a:r>
        </a:p>
      </dsp:txBody>
      <dsp:txXfrm>
        <a:off x="4898727" y="1357791"/>
        <a:ext cx="3417500" cy="1357787"/>
      </dsp:txXfrm>
    </dsp:sp>
    <dsp:sp modelId="{B98F970D-C2FA-405D-A1B2-D2CC19E23F44}">
      <dsp:nvSpPr>
        <dsp:cNvPr id="0" name=""/>
        <dsp:cNvSpPr/>
      </dsp:nvSpPr>
      <dsp:spPr>
        <a:xfrm>
          <a:off x="4854888" y="2715579"/>
          <a:ext cx="3505179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IT service and product suppliers,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in-house and outsourced,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contract and procurement management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and staff involved in IT delivery and support</a:t>
          </a:r>
          <a:endParaRPr lang="en-US" sz="1400" kern="1200" dirty="0"/>
        </a:p>
      </dsp:txBody>
      <dsp:txXfrm>
        <a:off x="4854888" y="2715579"/>
        <a:ext cx="3505179" cy="13577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B3BD6-D447-4A5F-AA4A-A2F3C5C22859}">
      <dsp:nvSpPr>
        <dsp:cNvPr id="0" name=""/>
        <dsp:cNvSpPr/>
      </dsp:nvSpPr>
      <dsp:spPr>
        <a:xfrm rot="16200000">
          <a:off x="-1590755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I n t e r e s t s</a:t>
          </a:r>
          <a:endParaRPr lang="en-US" sz="3300" kern="1200" dirty="0"/>
        </a:p>
      </dsp:txBody>
      <dsp:txXfrm>
        <a:off x="-1590755" y="2598898"/>
        <a:ext cx="3901106" cy="613679"/>
      </dsp:txXfrm>
    </dsp:sp>
    <dsp:sp modelId="{6F637298-CD43-49D0-B5EA-CA95A2C0E267}">
      <dsp:nvSpPr>
        <dsp:cNvPr id="0" name=""/>
        <dsp:cNvSpPr/>
      </dsp:nvSpPr>
      <dsp:spPr>
        <a:xfrm>
          <a:off x="666637" y="955184"/>
          <a:ext cx="3056774" cy="3901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541231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mereka</a:t>
          </a:r>
          <a:r>
            <a:rPr lang="en-US" sz="1500" kern="1200" dirty="0"/>
            <a:t> </a:t>
          </a:r>
          <a:r>
            <a:rPr lang="en-US" sz="1500" kern="1200" dirty="0" err="1"/>
            <a:t>menyediakan</a:t>
          </a:r>
          <a:r>
            <a:rPr lang="en-US" sz="1500" kern="1200" dirty="0"/>
            <a:t> dana </a:t>
          </a:r>
          <a:r>
            <a:rPr lang="en-US" sz="1500" kern="1200" dirty="0" err="1"/>
            <a:t>dan</a:t>
          </a:r>
          <a:r>
            <a:rPr lang="en-US" sz="1500" kern="1200" dirty="0"/>
            <a:t> </a:t>
          </a:r>
          <a:r>
            <a:rPr lang="en-US" sz="1500" kern="1200" dirty="0" err="1"/>
            <a:t>ingin</a:t>
          </a:r>
          <a:r>
            <a:rPr lang="en-US" sz="1500" kern="1200" dirty="0"/>
            <a:t> </a:t>
          </a:r>
          <a:r>
            <a:rPr lang="en-US" sz="1500" kern="1200" dirty="0" err="1"/>
            <a:t>melihat</a:t>
          </a:r>
          <a:r>
            <a:rPr lang="en-US" sz="1500" kern="1200" dirty="0"/>
            <a:t> </a:t>
          </a:r>
          <a:r>
            <a:rPr lang="en-US" sz="1500" kern="1200" dirty="0" err="1"/>
            <a:t>pengembalian</a:t>
          </a:r>
          <a:r>
            <a:rPr lang="en-US" sz="1500" kern="1200" dirty="0"/>
            <a:t> </a:t>
          </a:r>
          <a:r>
            <a:rPr lang="en-US" sz="1500" kern="1200" dirty="0" err="1"/>
            <a:t>investasi</a:t>
          </a:r>
          <a:r>
            <a:rPr lang="en-US" sz="1500" kern="1200" dirty="0"/>
            <a:t> </a:t>
          </a:r>
          <a:r>
            <a:rPr lang="en-US" sz="1500" kern="1200" dirty="0" err="1"/>
            <a:t>mereka</a:t>
          </a:r>
          <a:r>
            <a:rPr lang="en-US" sz="1500" kern="1200" dirty="0"/>
            <a:t> </a:t>
          </a:r>
          <a:r>
            <a:rPr lang="en-US" sz="1500" kern="1200" dirty="0" err="1"/>
            <a:t>dan</a:t>
          </a:r>
          <a:r>
            <a:rPr lang="en-US" sz="1500" kern="1200" dirty="0"/>
            <a:t> </a:t>
          </a:r>
          <a:r>
            <a:rPr lang="en-US" sz="1500" kern="1200" dirty="0" err="1"/>
            <a:t>menyelaraskan</a:t>
          </a:r>
          <a:r>
            <a:rPr lang="en-US" sz="1500" kern="1200" dirty="0"/>
            <a:t> </a:t>
          </a:r>
          <a:r>
            <a:rPr lang="en-US" sz="1500" kern="1200" dirty="0" err="1"/>
            <a:t>dengan</a:t>
          </a:r>
          <a:r>
            <a:rPr lang="en-US" sz="1500" kern="1200" dirty="0"/>
            <a:t> </a:t>
          </a:r>
          <a:r>
            <a:rPr lang="en-US" sz="1500" kern="1200" dirty="0" err="1"/>
            <a:t>tujuan</a:t>
          </a:r>
          <a:r>
            <a:rPr lang="en-US" sz="1500" kern="1200" dirty="0"/>
            <a:t> </a:t>
          </a:r>
          <a:r>
            <a:rPr lang="en-US" sz="1500" kern="1200" dirty="0" err="1"/>
            <a:t>strategis</a:t>
          </a:r>
          <a:r>
            <a:rPr lang="en-US" sz="1500" kern="1200" dirty="0"/>
            <a:t> </a:t>
          </a:r>
          <a:r>
            <a:rPr lang="en-US" sz="1500" kern="1200" dirty="0" err="1"/>
            <a:t>mereka</a:t>
          </a:r>
          <a:endParaRPr lang="en-US" sz="1500" kern="1200" dirty="0"/>
        </a:p>
      </dsp:txBody>
      <dsp:txXfrm>
        <a:off x="666637" y="955184"/>
        <a:ext cx="3056774" cy="3901106"/>
      </dsp:txXfrm>
    </dsp:sp>
    <dsp:sp modelId="{DFFB666F-393C-4B06-B235-9B10311D8916}">
      <dsp:nvSpPr>
        <dsp:cNvPr id="0" name=""/>
        <dsp:cNvSpPr/>
      </dsp:nvSpPr>
      <dsp:spPr>
        <a:xfrm>
          <a:off x="52957" y="145127"/>
          <a:ext cx="1227358" cy="1227358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261A5-CB59-4892-BEB8-CBEC1BCE4C78}">
      <dsp:nvSpPr>
        <dsp:cNvPr id="0" name=""/>
        <dsp:cNvSpPr/>
      </dsp:nvSpPr>
      <dsp:spPr>
        <a:xfrm rot="16200000">
          <a:off x="2862474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Re q u i r eme n t s</a:t>
          </a:r>
          <a:endParaRPr lang="en-US" sz="3300" kern="1200" dirty="0"/>
        </a:p>
      </dsp:txBody>
      <dsp:txXfrm>
        <a:off x="2862474" y="2598898"/>
        <a:ext cx="3901106" cy="613679"/>
      </dsp:txXfrm>
    </dsp:sp>
    <dsp:sp modelId="{ADE028F9-3522-44F6-B8B2-225573AC61F1}">
      <dsp:nvSpPr>
        <dsp:cNvPr id="0" name=""/>
        <dsp:cNvSpPr/>
      </dsp:nvSpPr>
      <dsp:spPr>
        <a:xfrm>
          <a:off x="5119867" y="955184"/>
          <a:ext cx="3056774" cy="3901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541231" rIns="135128" bIns="135128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Financial – ROI, cost v. budget, productivity, benefits realisation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Customer – surveys and feedback (subjective as well as objective), strategic </a:t>
          </a:r>
          <a:r>
            <a:rPr lang="en-US" sz="1500" kern="1200" dirty="0"/>
            <a:t>objectives v. actual projects/activities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 Process – capability benchmark, performance exceptions, transformation </a:t>
          </a:r>
          <a:r>
            <a:rPr lang="en-US" sz="1500" kern="1200" dirty="0"/>
            <a:t>capability and tactical agility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L e a r n </a:t>
          </a:r>
          <a:r>
            <a:rPr lang="en-GB" sz="1500" kern="1200" dirty="0" err="1"/>
            <a:t>i</a:t>
          </a:r>
          <a:r>
            <a:rPr lang="en-GB" sz="1500" kern="1200" dirty="0"/>
            <a:t> n g – attrition, retention, skill profile, resource short fall, training and </a:t>
          </a:r>
          <a:r>
            <a:rPr lang="en-US" sz="1500" kern="1200" dirty="0"/>
            <a:t>development</a:t>
          </a:r>
        </a:p>
      </dsp:txBody>
      <dsp:txXfrm>
        <a:off x="5119867" y="955184"/>
        <a:ext cx="3056774" cy="3901106"/>
      </dsp:txXfrm>
    </dsp:sp>
    <dsp:sp modelId="{AFE58C50-FDB3-4B73-AA7B-03E7B45D2093}">
      <dsp:nvSpPr>
        <dsp:cNvPr id="0" name=""/>
        <dsp:cNvSpPr/>
      </dsp:nvSpPr>
      <dsp:spPr>
        <a:xfrm>
          <a:off x="4506188" y="145127"/>
          <a:ext cx="1227358" cy="1227358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B3BD6-D447-4A5F-AA4A-A2F3C5C22859}">
      <dsp:nvSpPr>
        <dsp:cNvPr id="0" name=""/>
        <dsp:cNvSpPr/>
      </dsp:nvSpPr>
      <dsp:spPr>
        <a:xfrm rot="16200000">
          <a:off x="-1590755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I n t e r e s t s</a:t>
          </a:r>
          <a:endParaRPr lang="en-US" sz="3300" kern="1200" dirty="0"/>
        </a:p>
      </dsp:txBody>
      <dsp:txXfrm>
        <a:off x="-1590755" y="2598898"/>
        <a:ext cx="3901106" cy="613679"/>
      </dsp:txXfrm>
    </dsp:sp>
    <dsp:sp modelId="{6F637298-CD43-49D0-B5EA-CA95A2C0E267}">
      <dsp:nvSpPr>
        <dsp:cNvPr id="0" name=""/>
        <dsp:cNvSpPr/>
      </dsp:nvSpPr>
      <dsp:spPr>
        <a:xfrm>
          <a:off x="666637" y="955184"/>
          <a:ext cx="3056774" cy="3901106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541231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mereka</a:t>
          </a:r>
          <a:r>
            <a:rPr lang="en-US" sz="1700" kern="1200" dirty="0"/>
            <a:t> </a:t>
          </a:r>
          <a:r>
            <a:rPr lang="en-US" sz="1700" kern="1200" dirty="0" err="1"/>
            <a:t>memantau</a:t>
          </a:r>
          <a:r>
            <a:rPr lang="en-US" sz="1700" kern="1200" dirty="0"/>
            <a:t> </a:t>
          </a:r>
          <a:r>
            <a:rPr lang="en-US" sz="1700" kern="1200" dirty="0" err="1"/>
            <a:t>risiko</a:t>
          </a:r>
          <a:r>
            <a:rPr lang="en-US" sz="1700" kern="1200" dirty="0"/>
            <a:t> </a:t>
          </a:r>
          <a:r>
            <a:rPr lang="en-US" sz="1700" kern="1200" dirty="0" err="1"/>
            <a:t>dan</a:t>
          </a:r>
          <a:r>
            <a:rPr lang="en-US" sz="1700" kern="1200" dirty="0"/>
            <a:t> </a:t>
          </a:r>
          <a:r>
            <a:rPr lang="en-US" sz="1700" kern="1200" dirty="0" err="1"/>
            <a:t>kepatuhan</a:t>
          </a:r>
          <a:r>
            <a:rPr lang="en-US" sz="1700" kern="1200" dirty="0"/>
            <a:t> </a:t>
          </a:r>
          <a:r>
            <a:rPr lang="en-US" sz="1700" kern="1200" dirty="0" err="1"/>
            <a:t>dan</a:t>
          </a:r>
          <a:r>
            <a:rPr lang="en-US" sz="1700" kern="1200" dirty="0"/>
            <a:t> </a:t>
          </a:r>
          <a:r>
            <a:rPr lang="en-US" sz="1700" kern="1200" dirty="0" err="1"/>
            <a:t>memiliki</a:t>
          </a:r>
          <a:r>
            <a:rPr lang="en-US" sz="1700" kern="1200" dirty="0"/>
            <a:t> </a:t>
          </a:r>
          <a:r>
            <a:rPr lang="en-US" sz="1700" kern="1200" dirty="0" err="1"/>
            <a:t>minat</a:t>
          </a:r>
          <a:r>
            <a:rPr lang="en-US" sz="1700" kern="1200" dirty="0"/>
            <a:t> </a:t>
          </a:r>
          <a:r>
            <a:rPr lang="en-US" sz="1700" kern="1200" dirty="0" err="1"/>
            <a:t>pada</a:t>
          </a:r>
          <a:r>
            <a:rPr lang="en-US" sz="1700" kern="1200" dirty="0"/>
            <a:t> proses, </a:t>
          </a:r>
          <a:r>
            <a:rPr lang="en-US" sz="1700" kern="1200" dirty="0" err="1"/>
            <a:t>kebutuhan</a:t>
          </a:r>
          <a:r>
            <a:rPr lang="en-US" sz="1700" kern="1200" dirty="0"/>
            <a:t> </a:t>
          </a:r>
          <a:r>
            <a:rPr lang="en-US" sz="1700" kern="1200" dirty="0" err="1"/>
            <a:t>peraturan</a:t>
          </a:r>
          <a:r>
            <a:rPr lang="en-US" sz="1700" kern="1200" dirty="0"/>
            <a:t> </a:t>
          </a:r>
          <a:r>
            <a:rPr lang="en-US" sz="1700" kern="1200" dirty="0" err="1"/>
            <a:t>dan</a:t>
          </a:r>
          <a:r>
            <a:rPr lang="en-US" sz="1700" kern="1200" dirty="0"/>
            <a:t> </a:t>
          </a:r>
          <a:r>
            <a:rPr lang="en-US" sz="1700" kern="1200" dirty="0" err="1"/>
            <a:t>hukum</a:t>
          </a:r>
          <a:r>
            <a:rPr lang="en-US" sz="1700" kern="1200" dirty="0"/>
            <a:t>, </a:t>
          </a:r>
          <a:r>
            <a:rPr lang="en-US" sz="1700" kern="1200" dirty="0" err="1"/>
            <a:t>bukti</a:t>
          </a:r>
          <a:r>
            <a:rPr lang="en-US" sz="1700" kern="1200" dirty="0"/>
            <a:t> </a:t>
          </a:r>
          <a:r>
            <a:rPr lang="en-US" sz="1700" kern="1200" dirty="0" err="1"/>
            <a:t>tata</a:t>
          </a:r>
          <a:r>
            <a:rPr lang="en-US" sz="1700" kern="1200" dirty="0"/>
            <a:t> </a:t>
          </a:r>
          <a:r>
            <a:rPr lang="en-US" sz="1700" kern="1200" dirty="0" err="1"/>
            <a:t>kelola</a:t>
          </a:r>
          <a:r>
            <a:rPr lang="en-US" sz="1700" kern="1200" dirty="0"/>
            <a:t> </a:t>
          </a:r>
          <a:r>
            <a:rPr lang="en-US" sz="1700" kern="1200" dirty="0" err="1"/>
            <a:t>dan</a:t>
          </a:r>
          <a:r>
            <a:rPr lang="en-US" sz="1700" kern="1200" dirty="0"/>
            <a:t> </a:t>
          </a:r>
          <a:r>
            <a:rPr lang="en-US" sz="1700" kern="1200" dirty="0" err="1"/>
            <a:t>manajemen</a:t>
          </a:r>
          <a:r>
            <a:rPr lang="en-US" sz="1700" kern="1200" dirty="0"/>
            <a:t> </a:t>
          </a:r>
          <a:r>
            <a:rPr lang="en-US" sz="1700" kern="1200" dirty="0" err="1"/>
            <a:t>risiko</a:t>
          </a:r>
          <a:r>
            <a:rPr lang="en-US" sz="1700" kern="1200" dirty="0"/>
            <a:t>, </a:t>
          </a:r>
          <a:r>
            <a:rPr lang="en-US" sz="1700" kern="1200" dirty="0" err="1"/>
            <a:t>jumlah</a:t>
          </a:r>
          <a:r>
            <a:rPr lang="en-US" sz="1700" kern="1200" dirty="0"/>
            <a:t> </a:t>
          </a:r>
          <a:r>
            <a:rPr lang="en-US" sz="1700" kern="1200" dirty="0" err="1"/>
            <a:t>upaya</a:t>
          </a:r>
          <a:r>
            <a:rPr lang="en-US" sz="1700" kern="1200" dirty="0"/>
            <a:t> </a:t>
          </a:r>
          <a:r>
            <a:rPr lang="en-US" sz="1700" kern="1200" dirty="0" err="1"/>
            <a:t>pengerjaan</a:t>
          </a:r>
          <a:r>
            <a:rPr lang="en-US" sz="1700" kern="1200" dirty="0"/>
            <a:t> </a:t>
          </a:r>
          <a:r>
            <a:rPr lang="en-US" sz="1700" kern="1200" dirty="0" err="1"/>
            <a:t>ulang</a:t>
          </a:r>
          <a:r>
            <a:rPr lang="en-US" sz="1700" kern="1200" dirty="0"/>
            <a:t> / </a:t>
          </a:r>
          <a:r>
            <a:rPr lang="en-US" sz="1700" kern="1200" dirty="0" err="1"/>
            <a:t>pengulangan</a:t>
          </a:r>
          <a:r>
            <a:rPr lang="en-US" sz="1700" kern="1200" dirty="0"/>
            <a:t>, </a:t>
          </a:r>
          <a:r>
            <a:rPr lang="en-US" sz="1700" kern="1200" dirty="0" err="1"/>
            <a:t>dan</a:t>
          </a:r>
          <a:r>
            <a:rPr lang="en-US" sz="1700" kern="1200" dirty="0"/>
            <a:t> </a:t>
          </a:r>
          <a:r>
            <a:rPr lang="en-US" sz="1700" kern="1200" dirty="0" err="1"/>
            <a:t>kepatuhan</a:t>
          </a:r>
          <a:r>
            <a:rPr lang="en-US" sz="1700" kern="1200" dirty="0"/>
            <a:t> </a:t>
          </a:r>
          <a:r>
            <a:rPr lang="en-US" sz="1700" kern="1200" dirty="0" err="1"/>
            <a:t>terhadap</a:t>
          </a:r>
          <a:r>
            <a:rPr lang="en-US" sz="1700" kern="1200" dirty="0"/>
            <a:t> </a:t>
          </a:r>
          <a:r>
            <a:rPr lang="en-US" sz="1700" kern="1200" dirty="0" err="1"/>
            <a:t>strategi</a:t>
          </a:r>
          <a:endParaRPr lang="en-US" sz="1700" kern="1200" dirty="0"/>
        </a:p>
      </dsp:txBody>
      <dsp:txXfrm>
        <a:off x="666637" y="955184"/>
        <a:ext cx="3056774" cy="3901106"/>
      </dsp:txXfrm>
    </dsp:sp>
    <dsp:sp modelId="{DFFB666F-393C-4B06-B235-9B10311D8916}">
      <dsp:nvSpPr>
        <dsp:cNvPr id="0" name=""/>
        <dsp:cNvSpPr/>
      </dsp:nvSpPr>
      <dsp:spPr>
        <a:xfrm>
          <a:off x="52957" y="145127"/>
          <a:ext cx="1227358" cy="1227358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261A5-CB59-4892-BEB8-CBEC1BCE4C78}">
      <dsp:nvSpPr>
        <dsp:cNvPr id="0" name=""/>
        <dsp:cNvSpPr/>
      </dsp:nvSpPr>
      <dsp:spPr>
        <a:xfrm rot="16200000">
          <a:off x="2862474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Re q u i r eme n t s</a:t>
          </a:r>
          <a:endParaRPr lang="en-US" sz="3300" kern="1200" dirty="0"/>
        </a:p>
      </dsp:txBody>
      <dsp:txXfrm>
        <a:off x="2862474" y="2598898"/>
        <a:ext cx="3901106" cy="613679"/>
      </dsp:txXfrm>
    </dsp:sp>
    <dsp:sp modelId="{ADE028F9-3522-44F6-B8B2-225573AC61F1}">
      <dsp:nvSpPr>
        <dsp:cNvPr id="0" name=""/>
        <dsp:cNvSpPr/>
      </dsp:nvSpPr>
      <dsp:spPr>
        <a:xfrm>
          <a:off x="5119867" y="955184"/>
          <a:ext cx="3056774" cy="3901106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541231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Financial – losses, investments in control improvements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Customer – exceptions/breaches, risk management, compliance with legislation </a:t>
          </a:r>
          <a:r>
            <a:rPr lang="en-US" sz="1700" kern="1200" dirty="0"/>
            <a:t>and regulations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Process – control effectiveness, compliance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- Learning – risk identification, risk prevention</a:t>
          </a:r>
          <a:endParaRPr lang="en-US" sz="1700" kern="1200" dirty="0"/>
        </a:p>
      </dsp:txBody>
      <dsp:txXfrm>
        <a:off x="5119867" y="955184"/>
        <a:ext cx="3056774" cy="3901106"/>
      </dsp:txXfrm>
    </dsp:sp>
    <dsp:sp modelId="{AFE58C50-FDB3-4B73-AA7B-03E7B45D2093}">
      <dsp:nvSpPr>
        <dsp:cNvPr id="0" name=""/>
        <dsp:cNvSpPr/>
      </dsp:nvSpPr>
      <dsp:spPr>
        <a:xfrm>
          <a:off x="4506188" y="145127"/>
          <a:ext cx="1227358" cy="122735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B3BD6-D447-4A5F-AA4A-A2F3C5C22859}">
      <dsp:nvSpPr>
        <dsp:cNvPr id="0" name=""/>
        <dsp:cNvSpPr/>
      </dsp:nvSpPr>
      <dsp:spPr>
        <a:xfrm rot="16200000">
          <a:off x="-1590755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I n t e r e s t s</a:t>
          </a:r>
          <a:endParaRPr lang="en-US" sz="3300" kern="1200" dirty="0"/>
        </a:p>
      </dsp:txBody>
      <dsp:txXfrm>
        <a:off x="-1590755" y="2598898"/>
        <a:ext cx="3901106" cy="613679"/>
      </dsp:txXfrm>
    </dsp:sp>
    <dsp:sp modelId="{6F637298-CD43-49D0-B5EA-CA95A2C0E267}">
      <dsp:nvSpPr>
        <dsp:cNvPr id="0" name=""/>
        <dsp:cNvSpPr/>
      </dsp:nvSpPr>
      <dsp:spPr>
        <a:xfrm>
          <a:off x="666637" y="955184"/>
          <a:ext cx="3056774" cy="390110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541231" rIns="128016" bIns="128016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mereka</a:t>
          </a:r>
          <a:r>
            <a:rPr lang="en-US" sz="1400" kern="1200" dirty="0"/>
            <a:t> </a:t>
          </a:r>
          <a:r>
            <a:rPr lang="en-US" sz="1400" kern="1200" dirty="0" err="1"/>
            <a:t>harus</a:t>
          </a:r>
          <a:r>
            <a:rPr lang="en-US" sz="1400" kern="1200" dirty="0"/>
            <a:t> </a:t>
          </a:r>
          <a:r>
            <a:rPr lang="en-US" sz="1400" kern="1200" dirty="0" err="1"/>
            <a:t>memenuhi</a:t>
          </a:r>
          <a:r>
            <a:rPr lang="en-US" sz="1400" kern="1200" dirty="0"/>
            <a:t> </a:t>
          </a:r>
          <a:r>
            <a:rPr lang="en-US" sz="1400" kern="1200" dirty="0" err="1"/>
            <a:t>harapan</a:t>
          </a:r>
          <a:r>
            <a:rPr lang="en-US" sz="1400" kern="1200" dirty="0"/>
            <a:t> </a:t>
          </a:r>
          <a:r>
            <a:rPr lang="en-US" sz="1400" kern="1200" dirty="0" err="1"/>
            <a:t>pelanggan</a:t>
          </a:r>
          <a:r>
            <a:rPr lang="en-US" sz="1400" kern="1200" dirty="0"/>
            <a:t>,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memberikan</a:t>
          </a:r>
          <a:r>
            <a:rPr lang="en-US" sz="1400" kern="1200" dirty="0"/>
            <a:t> </a:t>
          </a:r>
          <a:r>
            <a:rPr lang="en-US" sz="1400" kern="1200" dirty="0" err="1"/>
            <a:t>cara</a:t>
          </a:r>
          <a:r>
            <a:rPr lang="en-US" sz="1400" kern="1200" dirty="0"/>
            <a:t> yang </a:t>
          </a:r>
          <a:r>
            <a:rPr lang="en-US" sz="1400" kern="1200" dirty="0" err="1"/>
            <a:t>efisiensi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efektif</a:t>
          </a:r>
          <a:r>
            <a:rPr lang="en-US" sz="1400" kern="1200" dirty="0"/>
            <a:t>, </a:t>
          </a:r>
          <a:r>
            <a:rPr lang="en-US" sz="1400" kern="1200" dirty="0" err="1"/>
            <a:t>menjaga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meningkatkan</a:t>
          </a:r>
          <a:r>
            <a:rPr lang="en-US" sz="1400" kern="1200" dirty="0"/>
            <a:t> </a:t>
          </a:r>
          <a:r>
            <a:rPr lang="en-US" sz="1400" kern="1200" dirty="0" err="1"/>
            <a:t>reputasi</a:t>
          </a:r>
          <a:endParaRPr lang="en-US" sz="1400" kern="1200" dirty="0"/>
        </a:p>
      </dsp:txBody>
      <dsp:txXfrm>
        <a:off x="666637" y="955184"/>
        <a:ext cx="3056774" cy="3901106"/>
      </dsp:txXfrm>
    </dsp:sp>
    <dsp:sp modelId="{DFFB666F-393C-4B06-B235-9B10311D8916}">
      <dsp:nvSpPr>
        <dsp:cNvPr id="0" name=""/>
        <dsp:cNvSpPr/>
      </dsp:nvSpPr>
      <dsp:spPr>
        <a:xfrm>
          <a:off x="52957" y="145127"/>
          <a:ext cx="1227358" cy="1227358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C261A5-CB59-4892-BEB8-CBEC1BCE4C78}">
      <dsp:nvSpPr>
        <dsp:cNvPr id="0" name=""/>
        <dsp:cNvSpPr/>
      </dsp:nvSpPr>
      <dsp:spPr>
        <a:xfrm rot="16200000">
          <a:off x="2862474" y="2598898"/>
          <a:ext cx="3901106" cy="61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1231" bIns="0" numCol="1" spcCol="1270" anchor="t" anchorCtr="0">
          <a:noAutofit/>
        </a:bodyPr>
        <a:lstStyle/>
        <a:p>
          <a:pPr marL="0" lvl="0" indent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kern="1200" dirty="0"/>
            <a:t>Re q u i r eme n t s</a:t>
          </a:r>
          <a:endParaRPr lang="en-US" sz="3300" kern="1200" dirty="0"/>
        </a:p>
      </dsp:txBody>
      <dsp:txXfrm>
        <a:off x="2862474" y="2598898"/>
        <a:ext cx="3901106" cy="613679"/>
      </dsp:txXfrm>
    </dsp:sp>
    <dsp:sp modelId="{ADE028F9-3522-44F6-B8B2-225573AC61F1}">
      <dsp:nvSpPr>
        <dsp:cNvPr id="0" name=""/>
        <dsp:cNvSpPr/>
      </dsp:nvSpPr>
      <dsp:spPr>
        <a:xfrm>
          <a:off x="5119867" y="955184"/>
          <a:ext cx="3056774" cy="390110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541231" rIns="128016" bIns="128016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Financial – operational and project costs, cost allocation/ recovery, service </a:t>
          </a:r>
          <a:r>
            <a:rPr lang="en-US" sz="1400" kern="1200" dirty="0"/>
            <a:t>credits, cost </a:t>
          </a:r>
          <a:r>
            <a:rPr lang="en-US" sz="1400" kern="1200" dirty="0" err="1"/>
            <a:t>optimisation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Customer – performance against SLAs (</a:t>
          </a:r>
          <a:r>
            <a:rPr lang="en-US" sz="1400" kern="1200" dirty="0"/>
            <a:t>Service Level Agreements)</a:t>
          </a:r>
          <a:r>
            <a:rPr lang="en-GB" sz="1400" kern="1200" dirty="0"/>
            <a:t>, satisfaction feedback e.g. survey responses, customer retention and growth statistics, effectiveness of dealing </a:t>
          </a:r>
          <a:r>
            <a:rPr lang="en-US" sz="1400" kern="1200" dirty="0"/>
            <a:t>with business churn.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Process – internal improvement in efficiency and risk reduction, internal v. </a:t>
          </a:r>
          <a:r>
            <a:rPr lang="en-US" sz="1400" kern="1200" dirty="0"/>
            <a:t>outsource decision support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/>
            <a:t> Learning – capability to deliver, readiness for new requirements, time to market </a:t>
          </a:r>
          <a:r>
            <a:rPr lang="en-US" sz="1400" kern="1200" dirty="0"/>
            <a:t>for new initiatives</a:t>
          </a:r>
        </a:p>
      </dsp:txBody>
      <dsp:txXfrm>
        <a:off x="5119867" y="955184"/>
        <a:ext cx="3056774" cy="3901106"/>
      </dsp:txXfrm>
    </dsp:sp>
    <dsp:sp modelId="{AFE58C50-FDB3-4B73-AA7B-03E7B45D2093}">
      <dsp:nvSpPr>
        <dsp:cNvPr id="0" name=""/>
        <dsp:cNvSpPr/>
      </dsp:nvSpPr>
      <dsp:spPr>
        <a:xfrm>
          <a:off x="4506188" y="145127"/>
          <a:ext cx="1227358" cy="122735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2#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2#3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5" y="2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699377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5" y="6699377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r>
              <a:rPr lang="en-US"/>
              <a:t>I.1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5" y="2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2425" y="530225"/>
            <a:ext cx="3524250" cy="26431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2" y="3350302"/>
            <a:ext cx="7447279" cy="3173968"/>
          </a:xfrm>
          <a:prstGeom prst="rect">
            <a:avLst/>
          </a:prstGeom>
        </p:spPr>
        <p:txBody>
          <a:bodyPr vert="horz" lIns="92537" tIns="46269" rIns="92537" bIns="4626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699377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5" y="6699377"/>
            <a:ext cx="4033942" cy="352664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17/9/2015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TIF 15401  MK : Algoritma dan Struktur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714348" y="2571744"/>
            <a:ext cx="778674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PERFORMANCE MEASUREMENT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0" dirty="0"/>
              <a:t>Deliverers/Providers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281116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970215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What should we measure?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6126"/>
          <a:stretch/>
        </p:blipFill>
        <p:spPr>
          <a:xfrm>
            <a:off x="323528" y="1196753"/>
            <a:ext cx="8496944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96285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/>
              <a:t>performance measurement should support this classic control model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56792"/>
            <a:ext cx="8507288" cy="420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6668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Enabler</a:t>
            </a:r>
            <a:br>
              <a:rPr lang="en-US" dirty="0"/>
            </a:br>
            <a:r>
              <a:rPr lang="en-US" sz="1800" dirty="0"/>
              <a:t>(</a:t>
            </a:r>
            <a:r>
              <a:rPr lang="en-US" sz="1800" dirty="0" err="1"/>
              <a:t>pencapaian</a:t>
            </a:r>
            <a:r>
              <a:rPr lang="en-US" sz="1800" dirty="0"/>
              <a:t> </a:t>
            </a:r>
            <a:r>
              <a:rPr lang="en-US" sz="1800" dirty="0" err="1"/>
              <a:t>praktek</a:t>
            </a:r>
            <a:r>
              <a:rPr lang="en-US" sz="1800" dirty="0"/>
              <a:t> </a:t>
            </a:r>
            <a:r>
              <a:rPr lang="en-US" sz="1800" dirty="0" err="1"/>
              <a:t>terbaik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pengukuran</a:t>
            </a:r>
            <a:r>
              <a:rPr lang="en-US" sz="1800" dirty="0"/>
              <a:t> </a:t>
            </a:r>
            <a:r>
              <a:rPr lang="en-US" sz="1800" dirty="0" err="1"/>
              <a:t>kinerja</a:t>
            </a:r>
            <a:r>
              <a:rPr lang="en-US" sz="1800" dirty="0"/>
              <a:t> IT Governance)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Stakeholder</a:t>
            </a:r>
          </a:p>
          <a:p>
            <a:pPr lvl="0" algn="just"/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Para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  <a:p>
            <a:pPr lvl="0" algn="just"/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TI yang </a:t>
            </a:r>
            <a:r>
              <a:rPr lang="en-US" dirty="0" err="1"/>
              <a:t>disepakati</a:t>
            </a:r>
            <a:endParaRPr lang="en-US" dirty="0"/>
          </a:p>
          <a:p>
            <a:pPr lvl="0" algn="just"/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proses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TI</a:t>
            </a:r>
          </a:p>
          <a:p>
            <a:pPr lvl="0" algn="just"/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dipahami</a:t>
            </a:r>
            <a:endParaRPr lang="en-US" dirty="0"/>
          </a:p>
          <a:p>
            <a:pPr lvl="0" algn="just"/>
            <a:r>
              <a:rPr lang="en-US" dirty="0"/>
              <a:t>Target yang </a:t>
            </a:r>
            <a:r>
              <a:rPr lang="en-US" dirty="0" err="1"/>
              <a:t>menantang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dicapai</a:t>
            </a:r>
            <a:endParaRPr lang="en-US" dirty="0"/>
          </a:p>
          <a:p>
            <a:pPr lvl="0" algn="just"/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mis</a:t>
            </a:r>
            <a:r>
              <a:rPr lang="en-US" dirty="0"/>
              <a:t>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Balanced Scorecard</a:t>
            </a:r>
          </a:p>
          <a:p>
            <a:pPr lvl="0" algn="just"/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skor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ditafsirkan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pengecualian</a:t>
            </a:r>
            <a:endParaRPr lang="en-US" dirty="0"/>
          </a:p>
          <a:p>
            <a:pPr lvl="0"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,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90239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Inhibitors</a:t>
            </a:r>
            <a:br>
              <a:rPr lang="en-US" b="0" dirty="0"/>
            </a:br>
            <a:r>
              <a:rPr lang="en-US" sz="1800" dirty="0"/>
              <a:t>(</a:t>
            </a:r>
            <a:r>
              <a:rPr lang="en-US" sz="1800" dirty="0" err="1"/>
              <a:t>pencapaian</a:t>
            </a:r>
            <a:r>
              <a:rPr lang="en-US" sz="1800" dirty="0"/>
              <a:t> </a:t>
            </a:r>
            <a:r>
              <a:rPr lang="en-US" sz="1800" dirty="0" err="1"/>
              <a:t>praktek</a:t>
            </a:r>
            <a:r>
              <a:rPr lang="en-US" sz="1800" dirty="0"/>
              <a:t> </a:t>
            </a:r>
            <a:r>
              <a:rPr lang="en-US" sz="1800" dirty="0" err="1"/>
              <a:t>terbaik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pengukuran</a:t>
            </a:r>
            <a:r>
              <a:rPr lang="en-US" sz="1800" dirty="0"/>
              <a:t> </a:t>
            </a:r>
            <a:r>
              <a:rPr lang="en-US" sz="1800" dirty="0" err="1"/>
              <a:t>kinerja</a:t>
            </a:r>
            <a:r>
              <a:rPr lang="en-US" sz="1800" dirty="0"/>
              <a:t> IT Governance)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(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IT)</a:t>
            </a:r>
          </a:p>
          <a:p>
            <a:pPr lvl="0" algn="just"/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endParaRPr lang="en-US" dirty="0"/>
          </a:p>
          <a:p>
            <a:pPr lvl="0" algn="just"/>
            <a:r>
              <a:rPr lang="en-US" dirty="0" err="1"/>
              <a:t>Langkah-langkah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menafsirkan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kontraproduktif</a:t>
            </a:r>
            <a:endParaRPr lang="en-US" dirty="0"/>
          </a:p>
          <a:p>
            <a:pPr lvl="0" algn="just"/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mahal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prioritas</a:t>
            </a:r>
            <a:endParaRPr lang="en-US" dirty="0"/>
          </a:p>
          <a:p>
            <a:pPr lvl="0" algn="just"/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mengaburkan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6624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5656" y="2967334"/>
            <a:ext cx="60911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Semoga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Bermanfaat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87054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b="0" dirty="0"/>
              <a:t>Why is performance measurement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68051236"/>
              </p:ext>
            </p:extLst>
          </p:nvPr>
        </p:nvGraphicFramePr>
        <p:xfrm>
          <a:off x="683568" y="1771075"/>
          <a:ext cx="7776864" cy="478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124744"/>
            <a:ext cx="7427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err="1"/>
              <a:t>Memverifikasi</a:t>
            </a:r>
            <a:r>
              <a:rPr lang="en-US" u="sng" dirty="0"/>
              <a:t> </a:t>
            </a:r>
            <a:r>
              <a:rPr lang="en-US" u="sng" dirty="0" err="1"/>
              <a:t>pencapaian</a:t>
            </a:r>
            <a:r>
              <a:rPr lang="en-US" u="sng" dirty="0"/>
              <a:t> </a:t>
            </a:r>
            <a:r>
              <a:rPr lang="en-US" u="sng" dirty="0" err="1"/>
              <a:t>tujuan</a:t>
            </a:r>
            <a:r>
              <a:rPr lang="en-US" u="sng" dirty="0"/>
              <a:t> </a:t>
            </a:r>
            <a:r>
              <a:rPr lang="en-US" u="sng" dirty="0" err="1"/>
              <a:t>strategis</a:t>
            </a:r>
            <a:r>
              <a:rPr lang="en-US" u="sng" dirty="0"/>
              <a:t> TI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memberikan</a:t>
            </a:r>
            <a:r>
              <a:rPr lang="en-US" u="sng" dirty="0"/>
              <a:t> </a:t>
            </a:r>
            <a:r>
              <a:rPr lang="en-US" u="sng" dirty="0" err="1"/>
              <a:t>ulasan</a:t>
            </a:r>
            <a:r>
              <a:rPr lang="en-US" u="sng" dirty="0"/>
              <a:t> </a:t>
            </a:r>
            <a:r>
              <a:rPr lang="en-US" u="sng" dirty="0" err="1"/>
              <a:t>kinerja</a:t>
            </a:r>
            <a:r>
              <a:rPr lang="en-US" u="sng" dirty="0"/>
              <a:t> TI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kontribusi</a:t>
            </a:r>
            <a:r>
              <a:rPr lang="en-US" u="sng" dirty="0"/>
              <a:t> TI </a:t>
            </a:r>
            <a:r>
              <a:rPr lang="en-US" u="sng" dirty="0" err="1"/>
              <a:t>untuk</a:t>
            </a:r>
            <a:r>
              <a:rPr lang="en-US" u="sng" dirty="0"/>
              <a:t> </a:t>
            </a:r>
            <a:r>
              <a:rPr lang="en-US" u="sng" dirty="0" err="1"/>
              <a:t>bisnis</a:t>
            </a:r>
            <a:r>
              <a:rPr lang="en-US" u="sng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0627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/>
              <a:t>What does performance measurement cover?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770947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117361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/>
              <a:t>An IT performance measurement system should help to: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114551"/>
              </p:ext>
            </p:extLst>
          </p:nvPr>
        </p:nvGraphicFramePr>
        <p:xfrm>
          <a:off x="-1447800" y="1417638"/>
          <a:ext cx="12039600" cy="495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60475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470253"/>
              </p:ext>
            </p:extLst>
          </p:nvPr>
        </p:nvGraphicFramePr>
        <p:xfrm>
          <a:off x="457200" y="908720"/>
          <a:ext cx="8229600" cy="5174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70704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IT Governance SIG recommends performance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hadirin</a:t>
            </a:r>
            <a:endParaRPr lang="en-US" dirty="0"/>
          </a:p>
          <a:p>
            <a:pPr lvl="0" algn="just"/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  <a:p>
            <a:pPr lvl="0" algn="just"/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pPr lvl="0" algn="just"/>
            <a:r>
              <a:rPr lang="en-US" i="1" dirty="0"/>
              <a:t>Based on targets </a:t>
            </a:r>
            <a:r>
              <a:rPr lang="en-US" dirty="0"/>
              <a:t>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TI</a:t>
            </a:r>
          </a:p>
          <a:p>
            <a:pPr lvl="0" algn="just"/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subyektif</a:t>
            </a:r>
            <a:endParaRPr lang="en-US" dirty="0"/>
          </a:p>
          <a:p>
            <a:pPr lvl="0" algn="just"/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responsif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endParaRPr lang="en-US" dirty="0"/>
          </a:p>
          <a:p>
            <a:pPr lvl="0" algn="just"/>
            <a:r>
              <a:rPr lang="en-US" i="1" dirty="0"/>
              <a:t>Based on easy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aktual</a:t>
            </a:r>
            <a:endParaRPr lang="en-US" dirty="0"/>
          </a:p>
          <a:p>
            <a:r>
              <a:rPr lang="en-GB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9367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0" dirty="0"/>
              <a:t>Who are the stakeholders and what are their requirements?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9958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54511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Investors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770201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252850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0" dirty="0"/>
              <a:t>Controllers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374880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386135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4488</TotalTime>
  <Words>909</Words>
  <Application>Microsoft Office PowerPoint</Application>
  <PresentationFormat>On-screen Show (4:3)</PresentationFormat>
  <Paragraphs>99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Why is performance measurement important?</vt:lpstr>
      <vt:lpstr>What does performance measurement cover?</vt:lpstr>
      <vt:lpstr>An IT performance measurement system should help to:</vt:lpstr>
      <vt:lpstr>PowerPoint Presentation</vt:lpstr>
      <vt:lpstr>The IT Governance SIG recommends performance measures</vt:lpstr>
      <vt:lpstr>Who are the stakeholders and what are their requirements?</vt:lpstr>
      <vt:lpstr>Investors</vt:lpstr>
      <vt:lpstr>Controllers</vt:lpstr>
      <vt:lpstr>Deliverers/Providers</vt:lpstr>
      <vt:lpstr>What should we measure?</vt:lpstr>
      <vt:lpstr>performance measurement should support this classic control model</vt:lpstr>
      <vt:lpstr>Enabler (pencapaian praktek terbaik dari pengukuran kinerja IT Governance)</vt:lpstr>
      <vt:lpstr>Inhibitors (pencapaian praktek terbaik dari pengukuran kinerja IT Governance)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Lestari</cp:lastModifiedBy>
  <cp:revision>523</cp:revision>
  <cp:lastPrinted>2019-11-15T13:28:25Z</cp:lastPrinted>
  <dcterms:created xsi:type="dcterms:W3CDTF">2010-04-18T12:06:30Z</dcterms:created>
  <dcterms:modified xsi:type="dcterms:W3CDTF">2025-04-19T00:54:18Z</dcterms:modified>
</cp:coreProperties>
</file>