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75ED4-E439-475A-B0C0-5176A1B7E55D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E5467-850E-4820-AE56-B1BFA481AC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8493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463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819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000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664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280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667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786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271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925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181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599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E9A2-4C63-45C6-8761-1E2EE6A5ABF0}" type="datetimeFigureOut">
              <a:rPr lang="id-ID" smtClean="0"/>
              <a:t>02/06/2020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620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en-US" altLang="id-ID" sz="3600" b="1" dirty="0" smtClean="0">
                <a:latin typeface="Arial" charset="0"/>
                <a:cs typeface="Arial" charset="0"/>
              </a:rPr>
              <a:t>ETIKA DAN HUKUM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PERTEMUAN KE -9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d-ID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ETIKA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DALAM KEGIATAN PRODUKSI DAN PEMASARAN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75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Nilai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manfaat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atas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suatu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barang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atau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jasa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barang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jasa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sesuai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kebutuhan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masyarakat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Produk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dihasilkan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biaya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murah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Kegiatan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produksi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disesuaikan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standar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ada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ramah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lingkungan</a:t>
            </a:r>
            <a:endParaRPr lang="en-US" altLang="id-ID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id-ID" dirty="0"/>
          </a:p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PRODUKSI BARANG DAN JASA</a:t>
            </a:r>
          </a:p>
        </p:txBody>
      </p:sp>
    </p:spTree>
    <p:extLst>
      <p:ext uri="{BB962C8B-B14F-4D97-AF65-F5344CB8AC3E}">
        <p14:creationId xmlns:p14="http://schemas.microsoft.com/office/powerpoint/2010/main" val="377839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KEGIATAN PEMASARAN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mempromosikan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barang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atau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jasa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pada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konsumen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nilai</a:t>
            </a:r>
            <a:r>
              <a:rPr lang="en-US" sz="2400" dirty="0" smtClean="0">
                <a:latin typeface="Arial" charset="0"/>
                <a:cs typeface="Arial" charset="0"/>
              </a:rPr>
              <a:t> yang </a:t>
            </a:r>
            <a:r>
              <a:rPr lang="en-US" sz="2400" dirty="0" err="1" smtClean="0">
                <a:latin typeface="Arial" charset="0"/>
                <a:cs typeface="Arial" charset="0"/>
              </a:rPr>
              <a:t>lebih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atas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barang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atau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jasa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dibandingkan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dengan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harganya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Menjalankan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persaingan</a:t>
            </a:r>
            <a:r>
              <a:rPr lang="en-US" sz="2400" dirty="0" smtClean="0">
                <a:latin typeface="Arial" charset="0"/>
                <a:cs typeface="Arial" charset="0"/>
              </a:rPr>
              <a:t> yang </a:t>
            </a:r>
            <a:r>
              <a:rPr lang="en-US" sz="2400" dirty="0" err="1" smtClean="0">
                <a:latin typeface="Arial" charset="0"/>
                <a:cs typeface="Arial" charset="0"/>
              </a:rPr>
              <a:t>sehat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antar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pesaing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32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PERLINDUNGAN TERHADAP KONSUMEN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00113" y="1916113"/>
            <a:ext cx="7343775" cy="4210050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</a:pPr>
            <a:endParaRPr lang="en-US" altLang="id-ID" sz="240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Diatur dalam UU No.8 tahun 1999 Pasal 1 butir 1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Kepastian hukum untuk memberikan perlindungan kepada konsumen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Asas perlindungan konsumen didasari oleh manfaat, keadilan, keseimbangan, keamanan dan keselamatan konsumen serta kepastian 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50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200" b="1" smtClean="0">
                <a:latin typeface="Arial" charset="0"/>
                <a:cs typeface="Arial" charset="0"/>
              </a:rPr>
              <a:t>TUJUAN PERLINDUNGAN KONSUMEN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149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AutoNum type="arabicPeriod"/>
            </a:pPr>
            <a:endParaRPr lang="en-US" altLang="id-ID" sz="280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kesadaran, kemampuan dan kemandirian konsumen untuk melindungi diri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Mengangkat harkat dan martabat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pemberdayaan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Menciptakan sistem perlindungan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Menumbuhkan kesadaran pelaku usaha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kualitas barang atau jasa</a:t>
            </a:r>
          </a:p>
        </p:txBody>
      </p:sp>
    </p:spTree>
    <p:extLst>
      <p:ext uri="{BB962C8B-B14F-4D97-AF65-F5344CB8AC3E}">
        <p14:creationId xmlns:p14="http://schemas.microsoft.com/office/powerpoint/2010/main" val="2310265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200" b="1" smtClean="0">
                <a:latin typeface="Arial" charset="0"/>
                <a:cs typeface="Arial" charset="0"/>
              </a:rPr>
              <a:t> POSITIF DAN NEGATIF UU ITE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551488" cy="412750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MAN11207  ETIKA BISNIS                                             Versi : 01           </a:t>
            </a:r>
            <a:endParaRPr lang="en-US" dirty="0"/>
          </a:p>
        </p:txBody>
      </p:sp>
      <p:sp>
        <p:nvSpPr>
          <p:cNvPr id="717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Positif  UU ITE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- Memberikan peluang bagi bisnis baru yang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menggunakan sistem elektronik diwajibkan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berbadan hukum</a:t>
            </a:r>
          </a:p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Negatif UU ITE</a:t>
            </a:r>
          </a:p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	- </a:t>
            </a:r>
            <a:r>
              <a:rPr lang="en-US" altLang="id-ID" sz="2800" i="1">
                <a:latin typeface="Calibri" pitchFamily="34" charset="0"/>
              </a:rPr>
              <a:t>Adanya tumpang tindih antara UU ITE dengan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UU Konsumen</a:t>
            </a:r>
            <a:endParaRPr lang="en-US" altLang="id-ID" sz="2800">
              <a:latin typeface="Calibri" pitchFamily="34" charset="0"/>
            </a:endParaRPr>
          </a:p>
          <a:p>
            <a:pPr>
              <a:spcBef>
                <a:spcPct val="20000"/>
              </a:spcBef>
            </a:pPr>
            <a:endParaRPr lang="en-US" altLang="id-ID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3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PERMASALAHAN </a:t>
            </a:r>
            <a:r>
              <a:rPr lang="en-US" altLang="id-ID" sz="3600" b="1" i="1" smtClean="0">
                <a:latin typeface="Arial" charset="0"/>
                <a:cs typeface="Arial" charset="0"/>
              </a:rPr>
              <a:t>CYBERCRIME</a:t>
            </a:r>
            <a:r>
              <a:rPr lang="en-US" altLang="id-ID" sz="3600" b="1" smtClean="0">
                <a:latin typeface="Arial" charset="0"/>
                <a:cs typeface="Arial" charset="0"/>
              </a:rPr>
              <a:t> </a:t>
            </a:r>
            <a:endParaRPr lang="en-US" altLang="id-ID" sz="360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en-US" sz="2800" dirty="0" err="1" smtClean="0"/>
              <a:t>Pencurian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account internet </a:t>
            </a:r>
            <a:r>
              <a:rPr lang="en-US" sz="2800" dirty="0" err="1" smtClean="0"/>
              <a:t>milik</a:t>
            </a:r>
            <a:r>
              <a:rPr lang="en-US" sz="2800" dirty="0" smtClean="0"/>
              <a:t> orang lain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err="1" smtClean="0"/>
              <a:t>Membajak</a:t>
            </a:r>
            <a:r>
              <a:rPr lang="en-US" sz="2800" dirty="0" smtClean="0"/>
              <a:t> </a:t>
            </a:r>
            <a:r>
              <a:rPr lang="en-US" sz="2800" dirty="0" err="1" smtClean="0"/>
              <a:t>situs</a:t>
            </a:r>
            <a:r>
              <a:rPr lang="en-US" sz="2800" dirty="0" smtClean="0"/>
              <a:t> web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Probing </a:t>
            </a:r>
            <a:r>
              <a:rPr lang="en-US" sz="2800" dirty="0" err="1" smtClean="0"/>
              <a:t>dan</a:t>
            </a:r>
            <a:r>
              <a:rPr lang="en-US" sz="2800" dirty="0" smtClean="0"/>
              <a:t> port scanning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Virus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Denial of Service (</a:t>
            </a:r>
            <a:r>
              <a:rPr lang="en-US" sz="2800" dirty="0" err="1" smtClean="0"/>
              <a:t>DoS</a:t>
            </a:r>
            <a:r>
              <a:rPr lang="en-US" sz="2800" dirty="0" smtClean="0"/>
              <a:t>) </a:t>
            </a:r>
            <a:r>
              <a:rPr lang="en-US" sz="2800" dirty="0" err="1" smtClean="0"/>
              <a:t>dan</a:t>
            </a:r>
            <a:r>
              <a:rPr lang="en-US" sz="2800" dirty="0" smtClean="0"/>
              <a:t> Distributed </a:t>
            </a:r>
            <a:r>
              <a:rPr lang="en-US" sz="2800" dirty="0" err="1" smtClean="0"/>
              <a:t>DoS</a:t>
            </a:r>
            <a:r>
              <a:rPr lang="en-US" sz="2800" dirty="0" smtClean="0"/>
              <a:t> (</a:t>
            </a:r>
            <a:r>
              <a:rPr lang="en-US" sz="2800" dirty="0" err="1" smtClean="0"/>
              <a:t>Ddos</a:t>
            </a:r>
            <a:r>
              <a:rPr lang="en-US" sz="2800" dirty="0" smtClean="0"/>
              <a:t>) attack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err="1" smtClean="0"/>
              <a:t>Kejahatan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nama</a:t>
            </a:r>
            <a:r>
              <a:rPr lang="en-US" sz="2800" dirty="0" smtClean="0"/>
              <a:t> domain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IDCERT (Indonesia Computer Emergency Response Team)</a:t>
            </a:r>
          </a:p>
          <a:p>
            <a:pPr marL="0" indent="0">
              <a:buFont typeface="Arial" charset="0"/>
              <a:buNone/>
              <a:defRPr/>
            </a:pP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06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PENGGUNAAN MULTIMEDIA </a:t>
            </a:r>
            <a:endParaRPr lang="en-US" altLang="id-ID" sz="360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Akuntabilitas perusahaan 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Tanggung jawab sosial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Kepentingan stakeholder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70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id-ID" sz="300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US" altLang="id-ID" sz="3000" b="1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altLang="id-ID" sz="3000" b="1" smtClean="0">
                <a:latin typeface="Arial" charset="0"/>
                <a:cs typeface="Arial" charset="0"/>
              </a:rPr>
              <a:t>TERIMA   KASIH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0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285</Words>
  <Application>Microsoft Office PowerPoint</Application>
  <PresentationFormat>On-screen Show (4:3)</PresentationFormat>
  <Paragraphs>71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ETIKA DAN HUKUM BISNIS</vt:lpstr>
      <vt:lpstr>ETIKA DALAM PRODUKSI BARANG DAN JASA</vt:lpstr>
      <vt:lpstr>ETIKA DALAM KEGIATAN PEMASARAN</vt:lpstr>
      <vt:lpstr>PERLINDUNGAN TERHADAP KONSUMEN</vt:lpstr>
      <vt:lpstr>TUJUAN PERLINDUNGAN KONSUMEN</vt:lpstr>
      <vt:lpstr> POSITIF DAN NEGATIF UU ITE</vt:lpstr>
      <vt:lpstr>PERMASALAHAN CYBERCRIME </vt:lpstr>
      <vt:lpstr>ETIKA DALAM PENGGUNAAN MULTIMEDIA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DAN HUKUM BISNIS</dc:title>
  <dc:creator>HP</dc:creator>
  <cp:lastModifiedBy>HP</cp:lastModifiedBy>
  <cp:revision>1</cp:revision>
  <dcterms:created xsi:type="dcterms:W3CDTF">2020-06-01T23:05:10Z</dcterms:created>
  <dcterms:modified xsi:type="dcterms:W3CDTF">2020-06-01T23:08:12Z</dcterms:modified>
</cp:coreProperties>
</file>