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7E9B5-D33D-7E96-714F-28C5C8914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2CC92A-3EB9-4141-A20C-03643B474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DBC82-F66A-1FFB-CFFC-0A2EC074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80AF6-8D99-E1B1-ADF3-2B9BB8F2A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70A56-801A-5EF8-BB27-9A2A37F0A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218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3D3FF-E6EA-059B-7D9A-EFB7E2C8D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F22CA3-2AA1-5CAA-7C17-FFD9C75C8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35B29-0D64-F97C-32AA-439EBCBDC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4F0FB-E556-2A8F-B83C-7EBF8B55E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CEFC3-3508-F6A8-82B4-B4A24123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774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654284-C5AA-278B-2331-F1692869CD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038AD6-4D0C-908B-74CA-CA50A8C1F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36C20-2A1E-ED5E-201C-E75ED3960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1362A-08E6-DE37-C1A1-2BEE25FB7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7B7EE-6841-F6B0-FD16-E9FB2B40A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7709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0F932-3AD1-FC02-A1C2-A3D35C2FB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0D5EC-339F-E99B-F7CD-F6DD955B8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2C569-6D55-2B8C-1880-5F549A2EC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4228A-1B32-56C0-0584-86F81C339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BEC1F-3938-6F48-A635-5B6707FD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8172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0C81-028B-3CF4-1B40-C9C80C19F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77441D-67DA-6962-661A-0D0200F32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F889D-A0E6-F1B4-26D7-D5383CA6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86D05-140A-1313-5E89-116000355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0A237-0126-278E-241D-56F0C6BC0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481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3504F-AF86-C656-1DB3-01D206730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49AF2-EC9E-93DC-05D3-4232D04E40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6B98AC-9A9E-1B6C-38E1-18E968314E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250AD-AB96-CB28-4A78-58EB98277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BD390-25FE-8B0B-78DA-BF32AAAA0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3017F6-6DE5-801A-45E4-9C3E20CB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828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C9361-791B-323C-C41C-E863B2A24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F0FFA-632C-13BE-8F0A-B6E1A88D1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FE1D4C-19A1-3DE7-4982-68F774F9C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DFFA5E-3044-6C22-D3FD-013F97A849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99BDA5-4724-C251-5100-831179B0B2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ACBAF4-A09D-F5E7-4328-F32FE3D7B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E91111-7D5F-A0A5-39AF-30521F955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52D373-0D07-6547-BB86-91854239E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6593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2E4A9-C57F-63D3-4130-062EF0C94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EEC55-9F8C-625E-FDA5-B2046C22F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9CDDDD-4ABA-EE58-E639-120266B67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2BD80E-D7E4-1419-889C-36D8D5FAB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525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91AC8A-C96E-39F4-3C68-6465D583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14C6CF-7141-5A38-653E-6C6C5875B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132C16-8E02-809E-C384-4F5DD040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08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D9220-937E-00F4-EA03-817A0FF07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6C396-D837-43BC-AD51-C3FD5BF2A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5F5A7-56C9-A762-E967-AB89295ED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AA9F4-CC75-AD56-92F3-D024DBF96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D35B49-9585-1EC1-0D5E-D7ADA3E98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2F3064-1B34-15B4-EAF4-F36898E7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32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ECEF8-4C1B-6A44-028D-D68CB5A6F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B41E6F-9DBC-E56A-E01B-CF8CA070C4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1C5B15-DD2E-6A08-CCF5-F3437D697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8909FF-EAD8-D093-6BD4-2DD725D7A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3629A-15D3-0F3F-A81E-BA24FD6D7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4CE95-5A92-B638-8BDF-FEDFC8E99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95136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884B3C-1F55-766C-2C03-50BED09BC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296FF-7506-1850-DBE0-DB7000E01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AA124-6731-B9A0-6F39-31C60E8A16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7812D-BB3F-4FA0-AC45-221DEBBA56E2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A7DB0-F89D-E94D-5A04-8BCD3CBB3C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1198C-AD7C-C5EA-07EB-BE501E608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405D4-CD3B-479F-9482-855EABEC379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8848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1C68D-948A-BB5C-2E97-46696E6D34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5B6B19-2595-AEFF-EF05-773E75870E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97694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Dika Tondo</dc:creator>
  <cp:lastModifiedBy>Dika Tondo</cp:lastModifiedBy>
  <cp:revision>1</cp:revision>
  <dcterms:created xsi:type="dcterms:W3CDTF">2023-11-04T18:45:19Z</dcterms:created>
  <dcterms:modified xsi:type="dcterms:W3CDTF">2023-11-04T18:45:27Z</dcterms:modified>
</cp:coreProperties>
</file>