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275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Ek8gTd7u6c0vQrrKUJQAlg==" hashData="XZ8J40GoKR8nfVcUziCjZmPNwTkiCxKCAxwgw2Ucf00jkuqLotq8trFoJPpYJLPZHofBEqOb0/T2zTw2NdAmX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1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A804D0-517F-4C58-9728-8DF664DC98D4}" type="datetimeFigureOut">
              <a:rPr lang="en-US"/>
              <a:pPr>
                <a:defRPr/>
              </a:pPr>
              <a:t>12/25/2020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B4A05B-9265-45A7-8972-C7E75FC80F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B3F1D3-1C83-4AEC-ABAD-A1CE1E8B5381}" type="datetimeFigureOut">
              <a:rPr lang="en-US"/>
              <a:pPr>
                <a:defRPr/>
              </a:pPr>
              <a:t>12/25/2020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829ABF-1CD0-449E-AD20-753C7D04F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9586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0526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7970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39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1130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9208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0352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2154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6034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6398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0469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3FBB0-2466-4CB8-863D-E91DC62B5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710794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45D8-94A8-4D3B-9BD8-AB4B002878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488260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C29FE-38FB-4806-BAF6-A394C45B38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504019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D5261-0ABB-442E-A86E-4EAF4C55FD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300074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05BA2-446F-4BDF-BEBD-CD5DB3FCAE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436500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682C7-2B97-4458-BAF5-50B5580E8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07531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E20F-FA2C-4807-86A4-CB8A2FC6FC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803323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83315-334D-462B-A29F-99E405841B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728175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A9CB9-02F3-4915-8070-77BA825DA2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377276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CE9D5-55FB-4489-BBB3-902ACBC9E6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44217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AC5F8-A845-4FAE-B180-0E278BE164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033630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289702-82E1-4328-A556-CBA7D9D6B4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4.gi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emf"/><Relationship Id="rId2" Type="http://schemas.openxmlformats.org/officeDocument/2006/relationships/tags" Target="../tags/tag1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emf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EDF9DF-4B57-47A8-9935-1AD0EF7BC5D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30A9D4-70E2-45C3-B631-A910BDA6CC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15" t="6701" r="4583" b="19219"/>
          <a:stretch/>
        </p:blipFill>
        <p:spPr>
          <a:xfrm>
            <a:off x="0" y="1340768"/>
            <a:ext cx="9144000" cy="4177933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723808B7-A0A2-4347-A889-73E567E4A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2276872"/>
            <a:ext cx="7196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Systems Modeling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4CF936-31B7-405E-9F85-B877818CB4B4}"/>
              </a:ext>
            </a:extLst>
          </p:cNvPr>
          <p:cNvSpPr/>
          <p:nvPr/>
        </p:nvSpPr>
        <p:spPr>
          <a:xfrm>
            <a:off x="1407530" y="4899982"/>
            <a:ext cx="6319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Sutedi, S.Kom., M.T.I., MTA, MCP</a:t>
            </a:r>
            <a:endParaRPr lang="en-US" sz="40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03586A-D645-40A4-9238-F206DD0B2C7A}"/>
              </a:ext>
            </a:extLst>
          </p:cNvPr>
          <p:cNvSpPr/>
          <p:nvPr/>
        </p:nvSpPr>
        <p:spPr>
          <a:xfrm>
            <a:off x="3706418" y="1790651"/>
            <a:ext cx="1582484" cy="64633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b="1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Pertemuan-6</a:t>
            </a:r>
            <a:endParaRPr lang="en-US" sz="36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0644D0-17E3-4FDA-8518-C957938F96C7}"/>
              </a:ext>
            </a:extLst>
          </p:cNvPr>
          <p:cNvSpPr/>
          <p:nvPr/>
        </p:nvSpPr>
        <p:spPr>
          <a:xfrm>
            <a:off x="-72854" y="1371827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cap="none" spc="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Software Engineering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7972" y="1844824"/>
            <a:ext cx="5589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pemodelan</a:t>
            </a:r>
            <a:r>
              <a:rPr lang="en-US" dirty="0"/>
              <a:t> </a:t>
            </a:r>
            <a:r>
              <a:rPr lang="en-US" i="1" dirty="0"/>
              <a:t>document flowchart</a:t>
            </a:r>
            <a:r>
              <a:rPr lang="en-US" dirty="0"/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5656" y="248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2163" y="2119870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alur</a:t>
            </a:r>
            <a:endParaRPr lang="en-US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636862" y="2489199"/>
            <a:ext cx="95080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462" y="2453486"/>
            <a:ext cx="2552381" cy="40718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0317" y="2406587"/>
            <a:ext cx="2661408" cy="4112199"/>
          </a:xfrm>
          <a:prstGeom prst="rect">
            <a:avLst/>
          </a:prstGeom>
        </p:spPr>
      </p:pic>
      <p:pic>
        <p:nvPicPr>
          <p:cNvPr id="10" name="Picture 45" descr="ID# 6125 - Attention Grabing Lighted Arrow - PowerPoint Animation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993" y="3823366"/>
            <a:ext cx="1153103" cy="11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7219C086-3996-45BE-97F8-4D83F783762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Document Flowchart</a:t>
            </a:r>
          </a:p>
        </p:txBody>
      </p:sp>
    </p:spTree>
    <p:extLst>
      <p:ext uri="{BB962C8B-B14F-4D97-AF65-F5344CB8AC3E}">
        <p14:creationId xmlns:p14="http://schemas.microsoft.com/office/powerpoint/2010/main" val="206907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7972" y="1844824"/>
            <a:ext cx="5589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pemodelan</a:t>
            </a:r>
            <a:r>
              <a:rPr lang="en-US" dirty="0"/>
              <a:t> </a:t>
            </a:r>
            <a:r>
              <a:rPr lang="en-US" i="1" dirty="0"/>
              <a:t>document flowchart</a:t>
            </a:r>
            <a:r>
              <a:rPr lang="en-US" dirty="0"/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5656" y="248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2163" y="2119870"/>
            <a:ext cx="4089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Ketidaktepatan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simbol</a:t>
            </a:r>
            <a:endParaRPr lang="en-US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636862" y="2489199"/>
            <a:ext cx="95080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8591" y="2489198"/>
            <a:ext cx="2619048" cy="4108154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461744" y="-14535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78782"/>
              </p:ext>
            </p:extLst>
          </p:nvPr>
        </p:nvGraphicFramePr>
        <p:xfrm>
          <a:off x="5528642" y="2489198"/>
          <a:ext cx="2571750" cy="4108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Visio" r:id="rId6" imgW="3274771" imgH="8566709" progId="Visio.Drawing.11">
                  <p:embed/>
                </p:oleObj>
              </mc:Choice>
              <mc:Fallback>
                <p:oleObj name="Visio" r:id="rId6" imgW="3274771" imgH="856670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8642" y="2489198"/>
                        <a:ext cx="2571750" cy="41081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45" descr="ID# 6125 - Attention Grabing Lighted Arrow - PowerPoint Animation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01" y="3823366"/>
            <a:ext cx="1153103" cy="11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D1E43D2C-7E89-44DC-8738-0EC3FFD1222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Document Flowchart</a:t>
            </a:r>
          </a:p>
        </p:txBody>
      </p:sp>
    </p:spTree>
    <p:extLst>
      <p:ext uri="{BB962C8B-B14F-4D97-AF65-F5344CB8AC3E}">
        <p14:creationId xmlns:p14="http://schemas.microsoft.com/office/powerpoint/2010/main" val="269243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7972" y="1844824"/>
            <a:ext cx="4551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pemodelan</a:t>
            </a:r>
            <a:r>
              <a:rPr lang="en-US" dirty="0"/>
              <a:t> </a:t>
            </a:r>
            <a:r>
              <a:rPr lang="en-US" i="1" dirty="0"/>
              <a:t>document flowchart</a:t>
            </a:r>
            <a:r>
              <a:rPr lang="en-US" dirty="0"/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5656" y="248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636862" y="2489199"/>
            <a:ext cx="95080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461744" y="-14535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631" y="2245940"/>
            <a:ext cx="6353186" cy="428211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2E436209-168A-4493-9ADB-D17B2B9A070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Document Flowchart</a:t>
            </a:r>
          </a:p>
        </p:txBody>
      </p:sp>
    </p:spTree>
    <p:extLst>
      <p:ext uri="{BB962C8B-B14F-4D97-AF65-F5344CB8AC3E}">
        <p14:creationId xmlns:p14="http://schemas.microsoft.com/office/powerpoint/2010/main" val="235765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DF071F-0AB8-4799-BDB3-CBB2C1D40E6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8317" y="3505577"/>
            <a:ext cx="4423006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Sampai</a:t>
            </a:r>
            <a:r>
              <a:rPr lang="en-US" sz="2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US" sz="2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j</a:t>
            </a:r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umpa</a:t>
            </a:r>
            <a:r>
              <a:rPr lang="en-US" sz="2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di </a:t>
            </a:r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sesi</a:t>
            </a:r>
            <a:r>
              <a:rPr lang="en-US" sz="2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berikutnya</a:t>
            </a:r>
            <a:endParaRPr lang="en-US" sz="2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43608" y="2510959"/>
            <a:ext cx="782810" cy="79665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T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1851157" y="2348880"/>
            <a:ext cx="782810" cy="79665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H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2663602" y="2636912"/>
            <a:ext cx="782810" cy="79665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A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3471151" y="2353449"/>
            <a:ext cx="782810" cy="7966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N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4285549" y="2544088"/>
            <a:ext cx="782810" cy="79665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K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7056090" y="2708920"/>
            <a:ext cx="782810" cy="79665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U</a:t>
            </a:r>
            <a:endParaRPr lang="en-US" b="1" dirty="0"/>
          </a:p>
        </p:txBody>
      </p:sp>
      <p:sp>
        <p:nvSpPr>
          <p:cNvPr id="16" name="Oval 15"/>
          <p:cNvSpPr/>
          <p:nvPr/>
        </p:nvSpPr>
        <p:spPr>
          <a:xfrm>
            <a:off x="6309470" y="2353449"/>
            <a:ext cx="782810" cy="79665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O</a:t>
            </a:r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5436096" y="2420888"/>
            <a:ext cx="782810" cy="79665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951853"/>
            <a:ext cx="2095500" cy="2095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Document Flowchart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2132856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, </a:t>
            </a:r>
            <a:r>
              <a:rPr lang="en-US" dirty="0" err="1"/>
              <a:t>pemodelan</a:t>
            </a:r>
            <a:r>
              <a:rPr lang="en-US" dirty="0"/>
              <a:t> </a:t>
            </a:r>
            <a:r>
              <a:rPr lang="en-US" i="1" dirty="0"/>
              <a:t>current system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pada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i="1" dirty="0"/>
              <a:t>Structured System Analysis and Design</a:t>
            </a:r>
            <a:r>
              <a:rPr lang="en-US" dirty="0"/>
              <a:t> (SSAD)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i="1" dirty="0"/>
              <a:t>document</a:t>
            </a:r>
            <a:r>
              <a:rPr lang="en-US" dirty="0"/>
              <a:t> </a:t>
            </a:r>
            <a:r>
              <a:rPr lang="en-US" i="1" dirty="0"/>
              <a:t>flowchart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juga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i="1" dirty="0"/>
              <a:t>mapping</a:t>
            </a:r>
            <a:r>
              <a:rPr lang="en-US" dirty="0"/>
              <a:t> </a:t>
            </a:r>
            <a:r>
              <a:rPr lang="en-US" i="1" dirty="0"/>
              <a:t>chart 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form flowchart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paperwork flowchart</a:t>
            </a:r>
            <a:r>
              <a:rPr lang="en-US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3732097"/>
            <a:ext cx="51775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Simbol-simbol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i="1" dirty="0"/>
              <a:t>flowchart </a:t>
            </a:r>
            <a:r>
              <a:rPr lang="en-US" dirty="0"/>
              <a:t>dan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ditambahkan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non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(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mewakili</a:t>
            </a:r>
            <a:r>
              <a:rPr lang="en-US" dirty="0"/>
              <a:t>).</a:t>
            </a:r>
          </a:p>
        </p:txBody>
      </p:sp>
      <p:pic>
        <p:nvPicPr>
          <p:cNvPr id="11266" name="Picture 2" descr="ID# 6972 - Toolbox Kit Fix - Presentation Clipar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687" y="1429995"/>
            <a:ext cx="2425996" cy="242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D# 21578 - Construction Worker Toolbox - PowerPoint Animation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436" y="405842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D# 7541 - Break Up The Concrete - PowerPoint Animation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20" y="4332262"/>
            <a:ext cx="1821658" cy="182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26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7972" y="1844824"/>
            <a:ext cx="6115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Simbol-simbol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i="1" dirty="0"/>
              <a:t>flowchart</a:t>
            </a:r>
            <a:r>
              <a:rPr lang="en-US" dirty="0"/>
              <a:t> yang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digunakan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443897"/>
              </p:ext>
            </p:extLst>
          </p:nvPr>
        </p:nvGraphicFramePr>
        <p:xfrm>
          <a:off x="1485719" y="2214156"/>
          <a:ext cx="7056784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892263009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322043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Simbol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Keterangan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777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i="1" dirty="0"/>
                        <a:t>Start/End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Digunakan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mengawali</a:t>
                      </a:r>
                      <a:r>
                        <a:rPr lang="en-US" dirty="0"/>
                        <a:t> dan </a:t>
                      </a:r>
                      <a:r>
                        <a:rPr lang="en-US" dirty="0" err="1"/>
                        <a:t>mengakhiri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alir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973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i="1" dirty="0"/>
                    </a:p>
                    <a:p>
                      <a:endParaRPr lang="en-US" i="1" dirty="0"/>
                    </a:p>
                    <a:p>
                      <a:pPr algn="ctr"/>
                      <a:r>
                        <a:rPr lang="en-US" i="1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Digunakan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mewakili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dokumen</a:t>
                      </a:r>
                      <a:r>
                        <a:rPr lang="en-US" baseline="0" dirty="0"/>
                        <a:t> yang </a:t>
                      </a:r>
                      <a:r>
                        <a:rPr lang="en-US" baseline="0" dirty="0" err="1"/>
                        <a:t>ada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pada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sistem</a:t>
                      </a:r>
                      <a:r>
                        <a:rPr lang="en-US" baseline="0" dirty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684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  <a:p>
                      <a:pPr algn="ctr"/>
                      <a:endParaRPr lang="en-US" i="1" dirty="0"/>
                    </a:p>
                    <a:p>
                      <a:pPr algn="ctr"/>
                      <a:r>
                        <a:rPr lang="en-US" i="1" dirty="0"/>
                        <a:t>External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Digunakan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mewakili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external</a:t>
                      </a:r>
                      <a:r>
                        <a:rPr lang="en-US" i="1" baseline="0" dirty="0"/>
                        <a:t> storage</a:t>
                      </a:r>
                      <a:r>
                        <a:rPr lang="en-US" baseline="0" dirty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5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  <a:p>
                      <a:pPr algn="ctr"/>
                      <a:endParaRPr lang="en-US" i="1" dirty="0"/>
                    </a:p>
                    <a:p>
                      <a:pPr algn="ctr"/>
                      <a:r>
                        <a:rPr lang="en-US" i="1" dirty="0"/>
                        <a:t>Manual</a:t>
                      </a:r>
                      <a:r>
                        <a:rPr lang="en-US" i="1" baseline="0" dirty="0"/>
                        <a:t> Process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Digunakan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mewakili</a:t>
                      </a:r>
                      <a:r>
                        <a:rPr lang="en-US" dirty="0"/>
                        <a:t> proses-proses</a:t>
                      </a:r>
                      <a:r>
                        <a:rPr lang="en-US" baseline="0" dirty="0"/>
                        <a:t> yang </a:t>
                      </a:r>
                      <a:r>
                        <a:rPr lang="en-US" baseline="0" dirty="0" err="1"/>
                        <a:t>dilakukan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secara</a:t>
                      </a:r>
                      <a:r>
                        <a:rPr lang="en-US" baseline="0" dirty="0"/>
                        <a:t> manual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557335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272" y="2736786"/>
            <a:ext cx="864096" cy="3648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180" y="3585108"/>
            <a:ext cx="851681" cy="52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4180" y="4476440"/>
            <a:ext cx="851681" cy="52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6869" y="5394811"/>
            <a:ext cx="851681" cy="522000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BB0A5630-8B7F-43C7-BB47-2267D5AE0BD9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Document Flowchart</a:t>
            </a:r>
          </a:p>
        </p:txBody>
      </p:sp>
    </p:spTree>
    <p:extLst>
      <p:ext uri="{BB962C8B-B14F-4D97-AF65-F5344CB8AC3E}">
        <p14:creationId xmlns:p14="http://schemas.microsoft.com/office/powerpoint/2010/main" val="234505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7972" y="1844824"/>
            <a:ext cx="6115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Simbol-simbol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i="1" dirty="0"/>
              <a:t>flowchart</a:t>
            </a:r>
            <a:r>
              <a:rPr lang="en-US" dirty="0"/>
              <a:t> yang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digunakan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551207"/>
              </p:ext>
            </p:extLst>
          </p:nvPr>
        </p:nvGraphicFramePr>
        <p:xfrm>
          <a:off x="1485719" y="2214156"/>
          <a:ext cx="7056784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169">
                  <a:extLst>
                    <a:ext uri="{9D8B030D-6E8A-4147-A177-3AD203B41FA5}">
                      <a16:colId xmlns:a16="http://schemas.microsoft.com/office/drawing/2014/main" val="2892263009"/>
                    </a:ext>
                  </a:extLst>
                </a:gridCol>
                <a:gridCol w="4978615">
                  <a:extLst>
                    <a:ext uri="{9D8B030D-6E8A-4147-A177-3AD203B41FA5}">
                      <a16:colId xmlns:a16="http://schemas.microsoft.com/office/drawing/2014/main" val="2322043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Simbol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Keterangan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777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endParaRPr lang="en-US" i="1" dirty="0"/>
                    </a:p>
                    <a:p>
                      <a:pPr algn="ctr"/>
                      <a:r>
                        <a:rPr lang="en-US" i="1" dirty="0"/>
                        <a:t>Off-page 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Digunakan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sebagai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konektor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antar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halaman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973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i="1" dirty="0"/>
                    </a:p>
                    <a:p>
                      <a:endParaRPr lang="en-US" i="1" dirty="0"/>
                    </a:p>
                    <a:p>
                      <a:pPr algn="ctr"/>
                      <a:r>
                        <a:rPr lang="en-US" i="1" dirty="0"/>
                        <a:t>On-page</a:t>
                      </a:r>
                      <a:r>
                        <a:rPr lang="en-US" i="1" baseline="0" dirty="0"/>
                        <a:t> reference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Digunakan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sebagai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konektor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dalam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halaman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sama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684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  <a:p>
                      <a:pPr algn="ctr"/>
                      <a:endParaRPr lang="en-US" i="1" dirty="0"/>
                    </a:p>
                    <a:p>
                      <a:pPr algn="ctr"/>
                      <a:r>
                        <a:rPr lang="en-US" i="1" dirty="0"/>
                        <a:t>Input via keyboard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Digunakan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proses input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menggunakan</a:t>
                      </a:r>
                      <a:r>
                        <a:rPr lang="en-US" baseline="0" dirty="0"/>
                        <a:t> </a:t>
                      </a:r>
                      <a:r>
                        <a:rPr lang="en-US" i="1" baseline="0" dirty="0"/>
                        <a:t>key board</a:t>
                      </a:r>
                      <a:r>
                        <a:rPr lang="en-US" baseline="0" dirty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5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  <a:p>
                      <a:pPr algn="ctr"/>
                      <a:endParaRPr lang="en-US" i="1" baseline="0" dirty="0"/>
                    </a:p>
                    <a:p>
                      <a:pPr algn="ctr"/>
                      <a:r>
                        <a:rPr lang="en-US" i="1" baseline="0" dirty="0"/>
                        <a:t>Process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Digunakan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mewakili</a:t>
                      </a:r>
                      <a:r>
                        <a:rPr lang="en-US" dirty="0"/>
                        <a:t> proses-proses</a:t>
                      </a:r>
                      <a:r>
                        <a:rPr lang="en-US" baseline="0" dirty="0"/>
                        <a:t> yang </a:t>
                      </a:r>
                      <a:r>
                        <a:rPr lang="en-US" baseline="0" dirty="0" err="1"/>
                        <a:t>dilakukan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menggunakan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sistem</a:t>
                      </a:r>
                      <a:r>
                        <a:rPr lang="en-US" baseline="0" dirty="0"/>
                        <a:t> yang </a:t>
                      </a:r>
                      <a:r>
                        <a:rPr lang="en-US" baseline="0" dirty="0" err="1"/>
                        <a:t>terkomputerisasi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55733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548" y="2630317"/>
            <a:ext cx="539236" cy="5584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548" y="3558068"/>
            <a:ext cx="542610" cy="543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2325" y="4482283"/>
            <a:ext cx="851681" cy="52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2325" y="5385302"/>
            <a:ext cx="851681" cy="458097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16A4D882-9714-4151-92A1-B8843E36DB4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Document Flowchart</a:t>
            </a:r>
          </a:p>
        </p:txBody>
      </p:sp>
    </p:spTree>
    <p:extLst>
      <p:ext uri="{BB962C8B-B14F-4D97-AF65-F5344CB8AC3E}">
        <p14:creationId xmlns:p14="http://schemas.microsoft.com/office/powerpoint/2010/main" val="148170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7972" y="1844824"/>
            <a:ext cx="6115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Simbol-simbol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i="1" dirty="0"/>
              <a:t>flowchart</a:t>
            </a:r>
            <a:r>
              <a:rPr lang="en-US" dirty="0"/>
              <a:t> yang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digunakan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591487"/>
              </p:ext>
            </p:extLst>
          </p:nvPr>
        </p:nvGraphicFramePr>
        <p:xfrm>
          <a:off x="1485719" y="2214156"/>
          <a:ext cx="7056784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169">
                  <a:extLst>
                    <a:ext uri="{9D8B030D-6E8A-4147-A177-3AD203B41FA5}">
                      <a16:colId xmlns:a16="http://schemas.microsoft.com/office/drawing/2014/main" val="2892263009"/>
                    </a:ext>
                  </a:extLst>
                </a:gridCol>
                <a:gridCol w="4978615">
                  <a:extLst>
                    <a:ext uri="{9D8B030D-6E8A-4147-A177-3AD203B41FA5}">
                      <a16:colId xmlns:a16="http://schemas.microsoft.com/office/drawing/2014/main" val="2322043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Simbol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Keterangan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777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endParaRPr lang="en-US" i="1" dirty="0"/>
                    </a:p>
                    <a:p>
                      <a:pPr algn="ctr"/>
                      <a:r>
                        <a:rPr lang="en-US" i="1" dirty="0"/>
                        <a:t>Off-line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Digunakan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mewakili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arsip</a:t>
                      </a:r>
                      <a:r>
                        <a:rPr lang="en-US" dirty="0"/>
                        <a:t> manual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973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i="1" dirty="0"/>
                    </a:p>
                    <a:p>
                      <a:endParaRPr lang="en-US" i="1" dirty="0"/>
                    </a:p>
                    <a:p>
                      <a:pPr algn="ctr"/>
                      <a:r>
                        <a:rPr lang="en-US" i="1" dirty="0"/>
                        <a:t>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Digunakan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mewakili</a:t>
                      </a:r>
                      <a:r>
                        <a:rPr lang="en-US" baseline="0" dirty="0"/>
                        <a:t> data yang </a:t>
                      </a:r>
                      <a:r>
                        <a:rPr lang="en-US" baseline="0" dirty="0" err="1"/>
                        <a:t>disimpan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pada</a:t>
                      </a:r>
                      <a:r>
                        <a:rPr lang="en-US" baseline="0" dirty="0"/>
                        <a:t> </a:t>
                      </a:r>
                      <a:r>
                        <a:rPr lang="en-US" i="1" baseline="0" dirty="0"/>
                        <a:t>database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684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  <a:p>
                      <a:pPr algn="ctr"/>
                      <a:endParaRPr lang="en-US" i="1" dirty="0"/>
                    </a:p>
                    <a:p>
                      <a:pPr algn="ctr"/>
                      <a:r>
                        <a:rPr lang="en-US" i="1" dirty="0"/>
                        <a:t>Decision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Digunakan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percabangan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5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  <a:p>
                      <a:pPr algn="ctr"/>
                      <a:endParaRPr lang="en-US" i="1" dirty="0"/>
                    </a:p>
                    <a:p>
                      <a:pPr algn="ctr"/>
                      <a:r>
                        <a:rPr lang="en-US" i="1" baseline="0" dirty="0"/>
                        <a:t>Display Monitor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Digunakan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output</a:t>
                      </a:r>
                      <a:r>
                        <a:rPr lang="en-US" baseline="0" dirty="0"/>
                        <a:t> data </a:t>
                      </a:r>
                      <a:r>
                        <a:rPr lang="en-US" baseline="0" dirty="0" err="1"/>
                        <a:t>ke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layar</a:t>
                      </a:r>
                      <a:r>
                        <a:rPr lang="en-US" baseline="0" dirty="0"/>
                        <a:t> monitor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55733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343" y="2620436"/>
            <a:ext cx="683663" cy="68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9396" y="3607391"/>
            <a:ext cx="614585" cy="493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6333" y="4464105"/>
            <a:ext cx="851681" cy="52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2297" y="5480998"/>
            <a:ext cx="875717" cy="426820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5FB63C37-85CA-4222-A972-1C0AC90E85E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Document Flowchart</a:t>
            </a:r>
          </a:p>
        </p:txBody>
      </p:sp>
    </p:spTree>
    <p:extLst>
      <p:ext uri="{BB962C8B-B14F-4D97-AF65-F5344CB8AC3E}">
        <p14:creationId xmlns:p14="http://schemas.microsoft.com/office/powerpoint/2010/main" val="303854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7972" y="1844824"/>
            <a:ext cx="6115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Simbol-simbol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i="1" dirty="0"/>
              <a:t>flowchart</a:t>
            </a:r>
            <a:r>
              <a:rPr lang="en-US" dirty="0"/>
              <a:t> yang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digunakan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441234"/>
              </p:ext>
            </p:extLst>
          </p:nvPr>
        </p:nvGraphicFramePr>
        <p:xfrm>
          <a:off x="1485719" y="2214156"/>
          <a:ext cx="7056784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169">
                  <a:extLst>
                    <a:ext uri="{9D8B030D-6E8A-4147-A177-3AD203B41FA5}">
                      <a16:colId xmlns:a16="http://schemas.microsoft.com/office/drawing/2014/main" val="2892263009"/>
                    </a:ext>
                  </a:extLst>
                </a:gridCol>
                <a:gridCol w="4978615">
                  <a:extLst>
                    <a:ext uri="{9D8B030D-6E8A-4147-A177-3AD203B41FA5}">
                      <a16:colId xmlns:a16="http://schemas.microsoft.com/office/drawing/2014/main" val="2322043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Simbol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Keterangan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777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endParaRPr lang="en-US" i="1" dirty="0"/>
                    </a:p>
                    <a:p>
                      <a:pPr algn="ctr"/>
                      <a:r>
                        <a:rPr lang="en-US" i="1" dirty="0"/>
                        <a:t>Data transmission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Digunakan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pengiriman</a:t>
                      </a:r>
                      <a:r>
                        <a:rPr lang="en-US" dirty="0"/>
                        <a:t> data </a:t>
                      </a:r>
                      <a:r>
                        <a:rPr lang="en-US" dirty="0" err="1"/>
                        <a:t>secara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elektronik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973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i="1" dirty="0"/>
                    </a:p>
                    <a:p>
                      <a:endParaRPr lang="en-US" i="1" dirty="0"/>
                    </a:p>
                    <a:p>
                      <a:pPr algn="ctr"/>
                      <a:r>
                        <a:rPr lang="en-US" i="1" dirty="0"/>
                        <a:t>Additional notes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Digunakan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memberi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keterangan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tambahan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diperlukan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684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  <a:p>
                      <a:pPr algn="ctr"/>
                      <a:endParaRPr lang="en-US" i="1" dirty="0"/>
                    </a:p>
                    <a:p>
                      <a:pPr algn="ctr"/>
                      <a:r>
                        <a:rPr lang="en-US" i="1" dirty="0"/>
                        <a:t>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Digunakan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menunjukkan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arah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aliran</a:t>
                      </a:r>
                      <a:r>
                        <a:rPr lang="en-US" baseline="0" dirty="0"/>
                        <a:t> data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5057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2583488"/>
            <a:ext cx="1152381" cy="66666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979712" y="3560250"/>
            <a:ext cx="1238250" cy="565151"/>
            <a:chOff x="1979712" y="3560250"/>
            <a:chExt cx="1238250" cy="565151"/>
          </a:xfrm>
        </p:grpSpPr>
        <p:sp>
          <p:nvSpPr>
            <p:cNvPr id="6" name="Line 2"/>
            <p:cNvSpPr>
              <a:spLocks noChangeShapeType="1"/>
            </p:cNvSpPr>
            <p:nvPr/>
          </p:nvSpPr>
          <p:spPr bwMode="auto">
            <a:xfrm>
              <a:off x="1989237" y="3560250"/>
              <a:ext cx="6397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3"/>
            <p:cNvSpPr>
              <a:spLocks noChangeShapeType="1"/>
            </p:cNvSpPr>
            <p:nvPr/>
          </p:nvSpPr>
          <p:spPr bwMode="auto">
            <a:xfrm>
              <a:off x="2629000" y="3560250"/>
              <a:ext cx="0" cy="5651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 flipH="1">
              <a:off x="1979712" y="4119051"/>
              <a:ext cx="6397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2629000" y="3834888"/>
              <a:ext cx="588962" cy="2746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60662" y="4561061"/>
            <a:ext cx="976313" cy="366712"/>
            <a:chOff x="1960662" y="4561061"/>
            <a:chExt cx="976313" cy="366712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989237" y="4653136"/>
              <a:ext cx="7318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H="1">
              <a:off x="1960662" y="4835698"/>
              <a:ext cx="7318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2792512" y="4561061"/>
              <a:ext cx="0" cy="3667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V="1">
              <a:off x="2936975" y="4561061"/>
              <a:ext cx="0" cy="3667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Rectangle 3">
            <a:extLst>
              <a:ext uri="{FF2B5EF4-FFF2-40B4-BE49-F238E27FC236}">
                <a16:creationId xmlns:a16="http://schemas.microsoft.com/office/drawing/2014/main" id="{92EA3F08-415D-40B0-8C53-CE03B98A155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Document Flowchart</a:t>
            </a:r>
          </a:p>
        </p:txBody>
      </p:sp>
    </p:spTree>
    <p:extLst>
      <p:ext uri="{BB962C8B-B14F-4D97-AF65-F5344CB8AC3E}">
        <p14:creationId xmlns:p14="http://schemas.microsoft.com/office/powerpoint/2010/main" val="250587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7972" y="1844824"/>
            <a:ext cx="788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Pedoman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pemodelan</a:t>
            </a:r>
            <a:r>
              <a:rPr lang="en-US" dirty="0"/>
              <a:t> </a:t>
            </a:r>
            <a:r>
              <a:rPr lang="en-US" i="1" dirty="0"/>
              <a:t>document flowchart</a:t>
            </a:r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3768" y="2214156"/>
            <a:ext cx="53285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, dan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ditampilkan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kolom-kolomnya</a:t>
            </a:r>
            <a:r>
              <a:rPr lang="en-US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Bagan </a:t>
            </a:r>
            <a:r>
              <a:rPr lang="en-US" dirty="0" err="1"/>
              <a:t>alir</a:t>
            </a:r>
            <a:r>
              <a:rPr lang="en-US" dirty="0"/>
              <a:t>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digambar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dan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bagan</a:t>
            </a:r>
            <a:r>
              <a:rPr lang="en-US" dirty="0"/>
              <a:t> </a:t>
            </a:r>
            <a:r>
              <a:rPr lang="en-US" dirty="0" err="1"/>
              <a:t>alir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ditunjukkan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jelas</a:t>
            </a:r>
            <a:r>
              <a:rPr lang="en-US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ditunjukkan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mana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dan di mana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kata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bagan</a:t>
            </a:r>
            <a:r>
              <a:rPr lang="en-US" dirty="0"/>
              <a:t> </a:t>
            </a:r>
            <a:r>
              <a:rPr lang="en-US" dirty="0" err="1"/>
              <a:t>alir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  <p:pic>
        <p:nvPicPr>
          <p:cNvPr id="12290" name="Picture 2" descr="ID# 3808 - Stick Figure Presenting With Pen - PowerPoint Animation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7" y="2518172"/>
            <a:ext cx="2927051" cy="29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E45D3A40-D47A-4CF5-97E9-62811759863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Document Flowchart</a:t>
            </a:r>
          </a:p>
        </p:txBody>
      </p:sp>
    </p:spTree>
    <p:extLst>
      <p:ext uri="{BB962C8B-B14F-4D97-AF65-F5344CB8AC3E}">
        <p14:creationId xmlns:p14="http://schemas.microsoft.com/office/powerpoint/2010/main" val="13744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7972" y="1844824"/>
            <a:ext cx="7588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Pedoman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pemodelan</a:t>
            </a:r>
            <a:r>
              <a:rPr lang="en-US" dirty="0"/>
              <a:t> </a:t>
            </a:r>
            <a:r>
              <a:rPr lang="en-US" i="1" dirty="0"/>
              <a:t>document flowchart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 </a:t>
            </a:r>
          </a:p>
        </p:txBody>
      </p:sp>
      <p:sp>
        <p:nvSpPr>
          <p:cNvPr id="3" name="Rectangle 2"/>
          <p:cNvSpPr/>
          <p:nvPr/>
        </p:nvSpPr>
        <p:spPr>
          <a:xfrm>
            <a:off x="2699792" y="2522558"/>
            <a:ext cx="4968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bagan</a:t>
            </a:r>
            <a:r>
              <a:rPr lang="en-US" dirty="0"/>
              <a:t> </a:t>
            </a:r>
            <a:r>
              <a:rPr lang="en-US" dirty="0" err="1"/>
              <a:t>alir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yang </a:t>
            </a:r>
            <a:r>
              <a:rPr lang="en-US" dirty="0" err="1"/>
              <a:t>semestinya</a:t>
            </a:r>
            <a:r>
              <a:rPr lang="en-US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terpotong</a:t>
            </a:r>
            <a:r>
              <a:rPr lang="en-US" dirty="0"/>
              <a:t> dan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disambung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lain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ditunjukkan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penghubung</a:t>
            </a:r>
            <a:r>
              <a:rPr lang="en-US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Gunakanlah</a:t>
            </a:r>
            <a:r>
              <a:rPr lang="en-US" dirty="0"/>
              <a:t> </a:t>
            </a:r>
            <a:r>
              <a:rPr lang="en-US" dirty="0" err="1"/>
              <a:t>simbol-simbol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, </a:t>
            </a:r>
            <a:r>
              <a:rPr lang="en-US" dirty="0" err="1"/>
              <a:t>kecuali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mewakilinya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diizinkan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non </a:t>
            </a:r>
            <a:r>
              <a:rPr lang="en-US" dirty="0" err="1"/>
              <a:t>standar</a:t>
            </a:r>
            <a:r>
              <a:rPr lang="en-US" dirty="0"/>
              <a:t>.</a:t>
            </a:r>
          </a:p>
        </p:txBody>
      </p:sp>
      <p:pic>
        <p:nvPicPr>
          <p:cNvPr id="13314" name="Picture 2" descr="ID# 11260 - Lady Pointing Anim - PowerPoint Animation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905968"/>
            <a:ext cx="2683271" cy="26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E67DA12-EFEE-4337-9EA9-00A7FE795181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Document Flowchart</a:t>
            </a:r>
          </a:p>
        </p:txBody>
      </p:sp>
    </p:spTree>
    <p:extLst>
      <p:ext uri="{BB962C8B-B14F-4D97-AF65-F5344CB8AC3E}">
        <p14:creationId xmlns:p14="http://schemas.microsoft.com/office/powerpoint/2010/main" val="183078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7972" y="1844824"/>
            <a:ext cx="5589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pemodelan</a:t>
            </a:r>
            <a:r>
              <a:rPr lang="en-US" dirty="0"/>
              <a:t> </a:t>
            </a:r>
            <a:r>
              <a:rPr lang="en-US" i="1" dirty="0"/>
              <a:t>document flowchart</a:t>
            </a:r>
            <a:r>
              <a:rPr lang="en-US" dirty="0"/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5656" y="248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2163" y="2119870"/>
            <a:ext cx="430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Kasalahan</a:t>
            </a:r>
            <a:r>
              <a:rPr lang="en-US" dirty="0"/>
              <a:t> </a:t>
            </a:r>
            <a:r>
              <a:rPr lang="en-US" dirty="0" err="1"/>
              <a:t>penamaan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dokumen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2489198"/>
            <a:ext cx="2658658" cy="4047957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636862" y="2489199"/>
            <a:ext cx="95080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908157"/>
              </p:ext>
            </p:extLst>
          </p:nvPr>
        </p:nvGraphicFramePr>
        <p:xfrm>
          <a:off x="1763688" y="2489199"/>
          <a:ext cx="2575098" cy="402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Visio" r:id="rId6" imgW="3274771" imgH="5326685" progId="Visio.Drawing.11">
                  <p:embed/>
                </p:oleObj>
              </mc:Choice>
              <mc:Fallback>
                <p:oleObj name="Visio" r:id="rId6" imgW="3274771" imgH="5326685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489199"/>
                        <a:ext cx="2575098" cy="40211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93" name="Picture 45" descr="ID# 6125 - Attention Grabing Lighted Arrow - PowerPoint Animation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993" y="3823366"/>
            <a:ext cx="1153103" cy="11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723F7D50-97E4-4E50-8A29-400346363B3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Document Flowchart</a:t>
            </a:r>
          </a:p>
        </p:txBody>
      </p:sp>
    </p:spTree>
    <p:extLst>
      <p:ext uri="{BB962C8B-B14F-4D97-AF65-F5344CB8AC3E}">
        <p14:creationId xmlns:p14="http://schemas.microsoft.com/office/powerpoint/2010/main" val="43231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Microsoft Office PowerPoint</Application>
  <PresentationFormat>On-screen Show (4:3)</PresentationFormat>
  <Paragraphs>128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Bradley Hand ITC</vt:lpstr>
      <vt:lpstr>Calibri</vt:lpstr>
      <vt:lpstr>Cambria</vt:lpstr>
      <vt:lpstr>Courier New</vt:lpstr>
      <vt:lpstr>Wingdings</vt:lpstr>
      <vt:lpstr>Office Theme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/>
  <cp:lastModifiedBy/>
  <cp:revision>411</cp:revision>
  <dcterms:created xsi:type="dcterms:W3CDTF">2010-04-18T12:06:30Z</dcterms:created>
  <dcterms:modified xsi:type="dcterms:W3CDTF">2020-12-25T14:02:30Z</dcterms:modified>
</cp:coreProperties>
</file>