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1"/>
    <p:sldMasterId id="2147483775" r:id="rId2"/>
  </p:sldMasterIdLst>
  <p:notesMasterIdLst>
    <p:notesMasterId r:id="rId22"/>
  </p:notesMasterIdLst>
  <p:sldIdLst>
    <p:sldId id="256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257" r:id="rId11"/>
    <p:sldId id="259" r:id="rId12"/>
    <p:sldId id="261" r:id="rId13"/>
    <p:sldId id="263" r:id="rId14"/>
    <p:sldId id="265" r:id="rId15"/>
    <p:sldId id="267" r:id="rId16"/>
    <p:sldId id="269" r:id="rId17"/>
    <p:sldId id="271" r:id="rId18"/>
    <p:sldId id="273" r:id="rId19"/>
    <p:sldId id="275" r:id="rId20"/>
    <p:sldId id="32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766C-A5E1-4BE0-B79D-B221391E3231}" type="datetimeFigureOut">
              <a:rPr lang="id-ID" smtClean="0"/>
              <a:pPr/>
              <a:t>16/10/2023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2FA97-F5B0-460A-91C8-450B4369F81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0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813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256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06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859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025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595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340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871913" y="5514975"/>
            <a:ext cx="11572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/>
              <a:t>Company</a:t>
            </a:r>
          </a:p>
          <a:p>
            <a:pPr>
              <a:defRPr/>
            </a:pPr>
            <a:r>
              <a:rPr lang="en-US" sz="2600" b="1"/>
              <a:t>LOGO</a:t>
            </a: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8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1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pic>
        <p:nvPicPr>
          <p:cNvPr id="12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4038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CCB32F-639F-4353-B194-515F58951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F4FEA-73B5-42A9-B0EF-E9C240706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D5728-DB1B-4413-9461-24DEE5086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id-ID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6ED59-F850-4B8B-A1FC-FE3A100E1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887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84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816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07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4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CC3E8-B2F5-4C76-A2A4-8FA8C4C9A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7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3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8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9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11293-1922-490A-A548-BE0FF1D85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76E22-7A91-41BF-88E1-0CC0E5427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56F6D-E67E-4CC3-B074-5F21D64D4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E2885-4A8F-4637-B61F-E35D1A1FC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B7DA0-0302-4A6A-94C9-75BFAE984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36488-F6F2-4AD5-AE2C-C8E95C289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83A83-621A-46D8-838A-3D4BA7A98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1030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1031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26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Image" r:id="rId16" imgW="3646321" imgH="3931376" progId="">
                    <p:embed/>
                  </p:oleObj>
                </mc:Choice>
                <mc:Fallback>
                  <p:oleObj name="Image" r:id="rId16" imgW="3646321" imgH="3931376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Image" r:id="rId18" imgW="2575783" imgH="2545301" progId="">
                    <p:embed/>
                  </p:oleObj>
                </mc:Choice>
                <mc:Fallback>
                  <p:oleObj name="Image" r:id="rId18" imgW="2575783" imgH="2545301" progId="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7147CF9-D26B-4805-A299-64B48DC7183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7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23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181" y="3007328"/>
            <a:ext cx="8605898" cy="1352006"/>
          </a:xfrm>
        </p:spPr>
        <p:txBody>
          <a:bodyPr>
            <a:normAutofit/>
          </a:bodyPr>
          <a:lstStyle/>
          <a:p>
            <a:pPr algn="ctr"/>
            <a:r>
              <a:rPr lang="en-ID" sz="36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PROSES PENGEMBANGAN BISNIS &amp; PROTOTYPING</a:t>
            </a:r>
            <a:endParaRPr lang="en-US" sz="3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099" y="4448592"/>
            <a:ext cx="7543800" cy="1534542"/>
          </a:xfrm>
        </p:spPr>
        <p:txBody>
          <a:bodyPr>
            <a:noAutofit/>
          </a:bodyPr>
          <a:lstStyle/>
          <a:p>
            <a:pPr algn="ctr"/>
            <a:r>
              <a:rPr lang="en-ID" sz="2400" b="1" dirty="0" err="1"/>
              <a:t>Disusun</a:t>
            </a:r>
            <a:r>
              <a:rPr lang="en-ID" sz="2400" b="1" dirty="0"/>
              <a:t> </a:t>
            </a:r>
            <a:r>
              <a:rPr lang="en-ID" sz="2400" b="1" dirty="0" err="1"/>
              <a:t>Oleh</a:t>
            </a:r>
            <a:r>
              <a:rPr lang="en-ID" sz="2400" b="1" dirty="0"/>
              <a:t>:</a:t>
            </a:r>
          </a:p>
          <a:p>
            <a:pPr algn="ctr"/>
            <a:r>
              <a:rPr lang="en-ID" sz="2400" b="1" dirty="0" err="1" smtClean="0"/>
              <a:t>Riyadini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riyan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utami</a:t>
            </a:r>
            <a:r>
              <a:rPr lang="en-ID" sz="2400" b="1" dirty="0" smtClean="0"/>
              <a:t>, S.IP., </a:t>
            </a:r>
            <a:r>
              <a:rPr lang="en-ID" sz="2400" b="1" dirty="0" err="1" smtClean="0"/>
              <a:t>m.M</a:t>
            </a:r>
            <a:endParaRPr lang="en-ID" sz="2400" b="1" dirty="0"/>
          </a:p>
          <a:p>
            <a:pPr algn="ctr"/>
            <a:endParaRPr lang="en-US" sz="2400" b="1" dirty="0"/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99" y="4710647"/>
            <a:ext cx="1452655" cy="14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74" y="6400800"/>
            <a:ext cx="41290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D" sz="1500" b="1" i="1" dirty="0" err="1">
                <a:solidFill>
                  <a:prstClr val="white"/>
                </a:solidFill>
                <a:latin typeface="Calibri" panose="020F0502020204030204"/>
              </a:rPr>
              <a:t>Institut</a:t>
            </a:r>
            <a:r>
              <a:rPr lang="en-ID" sz="1500" b="1" i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ID" sz="1500" b="1" i="1" dirty="0" err="1">
                <a:solidFill>
                  <a:prstClr val="white"/>
                </a:solidFill>
                <a:latin typeface="Calibri" panose="020F0502020204030204"/>
              </a:rPr>
              <a:t>Informatika</a:t>
            </a:r>
            <a:r>
              <a:rPr lang="en-ID" sz="1500" b="1" i="1" dirty="0">
                <a:solidFill>
                  <a:prstClr val="white"/>
                </a:solidFill>
                <a:latin typeface="Calibri" panose="020F0502020204030204"/>
              </a:rPr>
              <a:t> &amp; </a:t>
            </a:r>
            <a:r>
              <a:rPr lang="en-ID" sz="1500" b="1" i="1" dirty="0" err="1">
                <a:solidFill>
                  <a:prstClr val="white"/>
                </a:solidFill>
                <a:latin typeface="Calibri" panose="020F0502020204030204"/>
              </a:rPr>
              <a:t>Bisnis</a:t>
            </a:r>
            <a:r>
              <a:rPr lang="en-ID" sz="1500" b="1" i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ID" sz="1500" b="1" i="1" dirty="0" err="1">
                <a:solidFill>
                  <a:prstClr val="white"/>
                </a:solidFill>
                <a:latin typeface="Calibri" panose="020F0502020204030204"/>
              </a:rPr>
              <a:t>Darmajaya</a:t>
            </a:r>
            <a:r>
              <a:rPr lang="en-ID" sz="1500" b="1" i="1" dirty="0">
                <a:solidFill>
                  <a:prstClr val="white"/>
                </a:solidFill>
                <a:latin typeface="Calibri" panose="020F0502020204030204"/>
              </a:rPr>
              <a:t> Lampung</a:t>
            </a:r>
            <a:endParaRPr lang="en-US" sz="1500" b="1" i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" y="4819225"/>
            <a:ext cx="1636188" cy="12984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244A88-B37B-456A-B907-B96978F7D4B0}"/>
              </a:ext>
            </a:extLst>
          </p:cNvPr>
          <p:cNvSpPr txBox="1"/>
          <p:nvPr/>
        </p:nvSpPr>
        <p:spPr>
          <a:xfrm>
            <a:off x="2776546" y="5388212"/>
            <a:ext cx="3737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srgbClr val="000000"/>
                </a:solidFill>
                <a:latin typeface="Calibri" panose="020F0502020204030204"/>
              </a:rPr>
              <a:t>Dosen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 Program </a:t>
            </a:r>
            <a:r>
              <a:rPr lang="en-US" sz="1350" dirty="0" err="1">
                <a:solidFill>
                  <a:srgbClr val="000000"/>
                </a:solidFill>
                <a:latin typeface="Calibri" panose="020F0502020204030204"/>
              </a:rPr>
              <a:t>Studi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350" dirty="0" err="1" smtClean="0">
                <a:solidFill>
                  <a:srgbClr val="000000"/>
                </a:solidFill>
                <a:latin typeface="Calibri" panose="020F0502020204030204"/>
              </a:rPr>
              <a:t>Sistem</a:t>
            </a:r>
            <a:r>
              <a:rPr lang="en-US" sz="1350" dirty="0" smtClean="0">
                <a:solidFill>
                  <a:srgbClr val="000000"/>
                </a:solidFill>
                <a:latin typeface="Calibri" panose="020F0502020204030204"/>
              </a:rPr>
              <a:t>  </a:t>
            </a:r>
            <a:r>
              <a:rPr lang="en-US" sz="1350" dirty="0" err="1" smtClean="0">
                <a:solidFill>
                  <a:srgbClr val="000000"/>
                </a:solidFill>
                <a:latin typeface="Calibri" panose="020F0502020204030204"/>
              </a:rPr>
              <a:t>Informasi</a:t>
            </a:r>
            <a:endParaRPr lang="en-US" sz="1350" dirty="0">
              <a:solidFill>
                <a:srgbClr val="000000"/>
              </a:solidFill>
              <a:latin typeface="Calibri" panose="020F0502020204030204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srgbClr val="000000"/>
                </a:solidFill>
                <a:latin typeface="Calibri" panose="020F0502020204030204"/>
              </a:rPr>
              <a:t>Fakultas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350" dirty="0" err="1" smtClean="0">
                <a:solidFill>
                  <a:srgbClr val="000000"/>
                </a:solidFill>
                <a:latin typeface="Calibri" panose="020F0502020204030204"/>
              </a:rPr>
              <a:t>Ilmu</a:t>
            </a:r>
            <a:r>
              <a:rPr lang="en-US" sz="1350" dirty="0" smtClean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350" dirty="0" err="1" smtClean="0">
                <a:solidFill>
                  <a:srgbClr val="000000"/>
                </a:solidFill>
                <a:latin typeface="Calibri" panose="020F0502020204030204"/>
              </a:rPr>
              <a:t>Komputerr</a:t>
            </a:r>
            <a:r>
              <a:rPr lang="en-US" sz="135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350" dirty="0" smtClean="0">
                <a:solidFill>
                  <a:srgbClr val="000000"/>
                </a:solidFill>
                <a:latin typeface="Calibri" panose="020F0502020204030204"/>
              </a:rPr>
              <a:t>IIB</a:t>
            </a:r>
            <a:r>
              <a:rPr lang="en-US" sz="1350" dirty="0" smtClean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350" dirty="0" err="1" smtClean="0">
                <a:solidFill>
                  <a:srgbClr val="000000"/>
                </a:solidFill>
                <a:latin typeface="Calibri" panose="020F0502020204030204"/>
              </a:rPr>
              <a:t>Darmajaya</a:t>
            </a:r>
            <a:endParaRPr lang="en-US" sz="1350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6355E9-ECD5-40FD-80B2-9F4C5F096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202874" cy="2789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556A5F-FE4E-4F19-82E1-AB6F50DB9C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87" y="1"/>
            <a:ext cx="2363313" cy="27963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40613A-E427-4686-808D-EA4FE27F9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"/>
            <a:ext cx="2307896" cy="27855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0598028-EF64-4346-8713-C7F68C1537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95" y="-6351"/>
            <a:ext cx="2264105" cy="27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0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3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5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89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4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3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74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6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36" y="1905000"/>
            <a:ext cx="3263117" cy="326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4514" y="533400"/>
            <a:ext cx="7543800" cy="1088068"/>
          </a:xfrm>
        </p:spPr>
        <p:txBody>
          <a:bodyPr/>
          <a:lstStyle/>
          <a:p>
            <a:pPr algn="ctr"/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END OF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E9B11F-BFC8-4329-AD36-3E6903A6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0" b="8068"/>
          <a:stretch/>
        </p:blipFill>
        <p:spPr>
          <a:xfrm>
            <a:off x="0" y="0"/>
            <a:ext cx="252824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892EC3-2EB8-40FA-BB15-291547BA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b="8068"/>
          <a:stretch/>
        </p:blipFill>
        <p:spPr>
          <a:xfrm>
            <a:off x="6615754" y="-76200"/>
            <a:ext cx="252824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err="1"/>
              <a:t>Inovasi</a:t>
            </a:r>
            <a:r>
              <a:rPr lang="en-US" sz="3000" dirty="0"/>
              <a:t> Model </a:t>
            </a:r>
            <a:r>
              <a:rPr lang="en-US" sz="3000" dirty="0" err="1"/>
              <a:t>bisnis</a:t>
            </a:r>
            <a:r>
              <a:rPr lang="en-US" sz="3000" dirty="0"/>
              <a:t> </a:t>
            </a:r>
            <a:r>
              <a:rPr lang="en-US" sz="3000" dirty="0" err="1"/>
              <a:t>dilakukan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empat</a:t>
            </a:r>
            <a:r>
              <a:rPr lang="en-US" sz="3000" dirty="0"/>
              <a:t> </a:t>
            </a:r>
            <a:r>
              <a:rPr lang="en-US" sz="3000" dirty="0" err="1"/>
              <a:t>tujuan</a:t>
            </a:r>
            <a:r>
              <a:rPr lang="en-US" sz="3000" dirty="0"/>
              <a:t>: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memenuhi</a:t>
            </a:r>
            <a:r>
              <a:rPr lang="en-US" sz="3000" dirty="0"/>
              <a:t> </a:t>
            </a:r>
            <a:r>
              <a:rPr lang="en-US" sz="3000" dirty="0" err="1"/>
              <a:t>kebutuhan</a:t>
            </a:r>
            <a:r>
              <a:rPr lang="en-US" sz="3000" dirty="0"/>
              <a:t> </a:t>
            </a:r>
            <a:r>
              <a:rPr lang="en-US" sz="3000" dirty="0" err="1"/>
              <a:t>pasar</a:t>
            </a:r>
            <a:r>
              <a:rPr lang="en-US" sz="3000" dirty="0"/>
              <a:t> yang </a:t>
            </a:r>
            <a:r>
              <a:rPr lang="en-US" sz="3000" dirty="0" err="1"/>
              <a:t>belum</a:t>
            </a:r>
            <a:r>
              <a:rPr lang="en-US" sz="3000" dirty="0"/>
              <a:t> </a:t>
            </a:r>
            <a:r>
              <a:rPr lang="en-US" sz="3000" dirty="0" err="1"/>
              <a:t>terjawab</a:t>
            </a:r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 err="1"/>
              <a:t>Menghadirkan</a:t>
            </a:r>
            <a:r>
              <a:rPr lang="en-US" sz="3000" dirty="0"/>
              <a:t> </a:t>
            </a:r>
            <a:r>
              <a:rPr lang="en-US" sz="3000" dirty="0" err="1"/>
              <a:t>teknologi</a:t>
            </a:r>
            <a:r>
              <a:rPr lang="en-US" sz="3000" dirty="0"/>
              <a:t>, </a:t>
            </a:r>
            <a:r>
              <a:rPr lang="en-US" sz="3000" dirty="0" err="1"/>
              <a:t>produk</a:t>
            </a:r>
            <a:r>
              <a:rPr lang="en-US" sz="3000" dirty="0"/>
              <a:t> </a:t>
            </a:r>
            <a:r>
              <a:rPr lang="en-US" sz="3000" dirty="0" err="1"/>
              <a:t>atau</a:t>
            </a:r>
            <a:r>
              <a:rPr lang="en-US" sz="3000" dirty="0"/>
              <a:t> </a:t>
            </a:r>
            <a:r>
              <a:rPr lang="en-US" sz="3000" dirty="0" err="1"/>
              <a:t>jasa</a:t>
            </a:r>
            <a:r>
              <a:rPr lang="en-US" sz="3000" dirty="0"/>
              <a:t> yang </a:t>
            </a:r>
            <a:r>
              <a:rPr lang="en-US" sz="3000" dirty="0" err="1"/>
              <a:t>baru</a:t>
            </a:r>
            <a:r>
              <a:rPr lang="en-US" sz="3000" dirty="0"/>
              <a:t> </a:t>
            </a:r>
            <a:r>
              <a:rPr lang="en-US" sz="3000" dirty="0" err="1"/>
              <a:t>ke</a:t>
            </a:r>
            <a:r>
              <a:rPr lang="en-US" sz="3000" dirty="0"/>
              <a:t> </a:t>
            </a:r>
            <a:r>
              <a:rPr lang="en-US" sz="3000" dirty="0" err="1"/>
              <a:t>pasar</a:t>
            </a:r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meningkatkan</a:t>
            </a:r>
            <a:r>
              <a:rPr lang="en-US" sz="3000" dirty="0"/>
              <a:t>, </a:t>
            </a:r>
            <a:r>
              <a:rPr lang="en-US" sz="3000" dirty="0" err="1"/>
              <a:t>mengganggu</a:t>
            </a:r>
            <a:r>
              <a:rPr lang="en-US" sz="3000" dirty="0"/>
              <a:t> </a:t>
            </a:r>
            <a:r>
              <a:rPr lang="en-US" sz="3000" dirty="0" err="1"/>
              <a:t>atau</a:t>
            </a:r>
            <a:r>
              <a:rPr lang="en-US" sz="3000" dirty="0"/>
              <a:t> </a:t>
            </a:r>
            <a:r>
              <a:rPr lang="en-US" sz="3000" dirty="0" err="1"/>
              <a:t>mengubah</a:t>
            </a:r>
            <a:r>
              <a:rPr lang="en-US" sz="3000" dirty="0"/>
              <a:t> </a:t>
            </a:r>
            <a:r>
              <a:rPr lang="en-US" sz="3000" dirty="0" err="1"/>
              <a:t>pasar</a:t>
            </a:r>
            <a:r>
              <a:rPr lang="en-US" sz="3000" dirty="0"/>
              <a:t> yang </a:t>
            </a:r>
            <a:r>
              <a:rPr lang="en-US" sz="3000" dirty="0" err="1"/>
              <a:t>sudah</a:t>
            </a:r>
            <a:r>
              <a:rPr lang="en-US" sz="3000" dirty="0"/>
              <a:t> </a:t>
            </a:r>
            <a:r>
              <a:rPr lang="en-US" sz="3000" dirty="0" err="1"/>
              <a:t>ada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model </a:t>
            </a:r>
            <a:r>
              <a:rPr lang="en-US" sz="3000" dirty="0" err="1"/>
              <a:t>bisnis</a:t>
            </a:r>
            <a:r>
              <a:rPr lang="en-US" sz="3000" dirty="0"/>
              <a:t> yang </a:t>
            </a:r>
            <a:r>
              <a:rPr lang="en-US" sz="3000" dirty="0" err="1"/>
              <a:t>lebih</a:t>
            </a:r>
            <a:r>
              <a:rPr lang="en-US" sz="3000" dirty="0"/>
              <a:t> </a:t>
            </a:r>
            <a:r>
              <a:rPr lang="en-US" sz="3000" dirty="0" err="1"/>
              <a:t>baik</a:t>
            </a:r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 err="1"/>
              <a:t>Menciptakan</a:t>
            </a:r>
            <a:r>
              <a:rPr lang="en-US" sz="3000" dirty="0"/>
              <a:t> </a:t>
            </a:r>
            <a:r>
              <a:rPr lang="en-US" sz="3000" dirty="0" err="1"/>
              <a:t>pasar</a:t>
            </a:r>
            <a:r>
              <a:rPr lang="en-US" sz="3000" dirty="0"/>
              <a:t> yang </a:t>
            </a:r>
            <a:r>
              <a:rPr lang="en-US" sz="3000" dirty="0" err="1"/>
              <a:t>benar-benar</a:t>
            </a:r>
            <a:r>
              <a:rPr lang="en-US" sz="3000" dirty="0"/>
              <a:t> </a:t>
            </a:r>
            <a:r>
              <a:rPr lang="en-US" sz="3000" dirty="0" err="1"/>
              <a:t>baru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0010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775"/>
            <a:ext cx="8229600" cy="5026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Ada lima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pebisnis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Menggerakkan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Memahami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Mendesain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Menerapkan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Mengelola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5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Menggerakan</a:t>
            </a:r>
            <a:r>
              <a:rPr lang="en-US" dirty="0"/>
              <a:t>/</a:t>
            </a:r>
            <a:r>
              <a:rPr lang="en-US" dirty="0" err="1"/>
              <a:t>Mobilisasi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4474"/>
            <a:ext cx="26670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4" y="4953000"/>
            <a:ext cx="4924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1371600"/>
            <a:ext cx="41216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Aktivitas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Tim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Rencana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Mencari</a:t>
            </a:r>
            <a:r>
              <a:rPr lang="en-US" dirty="0"/>
              <a:t> &amp;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4158" y="3571726"/>
            <a:ext cx="412164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Kesuksesan</a:t>
            </a:r>
            <a:r>
              <a:rPr lang="en-US" b="1" dirty="0"/>
              <a:t>: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Pengalaman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1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Memahami</a:t>
            </a:r>
            <a:r>
              <a:rPr lang="en-US" dirty="0"/>
              <a:t>/Understand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1600"/>
            <a:ext cx="34385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1371600"/>
            <a:ext cx="44958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Aktivitas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Memindai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potensial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Mewawancara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, mentor,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dicoba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contoh2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penyebabnya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&amp;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663530"/>
            <a:ext cx="4495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Kesuksesan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target yang </a:t>
            </a:r>
            <a:r>
              <a:rPr lang="en-US" dirty="0" err="1"/>
              <a:t>potensial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melampaui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target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9103"/>
            <a:ext cx="34385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5774"/>
            <a:ext cx="34385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9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399"/>
            <a:ext cx="2743200" cy="208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" y="3377118"/>
            <a:ext cx="2559269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" y="4843968"/>
            <a:ext cx="2254469" cy="19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371600"/>
            <a:ext cx="44958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Aktivitas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Memindai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potensial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Mewawancara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, mentor,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dicoba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contoh2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penyebabnya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&amp;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495800"/>
            <a:ext cx="4724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Kesuksesan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orang-orang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melampaui</a:t>
            </a:r>
            <a:r>
              <a:rPr lang="en-US" dirty="0"/>
              <a:t> status quo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Meluangkan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mengeksplorasi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5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Menerapkan</a:t>
            </a:r>
            <a:r>
              <a:rPr lang="en-US" dirty="0"/>
              <a:t>/</a:t>
            </a:r>
            <a:r>
              <a:rPr lang="en-US" dirty="0" err="1"/>
              <a:t>Implementasi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71600"/>
            <a:ext cx="248478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1371600"/>
            <a:ext cx="5410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Aktivitas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disusun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Berkomunikasi</a:t>
            </a:r>
            <a:r>
              <a:rPr lang="en-US" dirty="0"/>
              <a:t>, </a:t>
            </a:r>
            <a:r>
              <a:rPr lang="en-US" dirty="0" err="1"/>
              <a:t>Presentasi</a:t>
            </a:r>
            <a:r>
              <a:rPr lang="en-US" dirty="0"/>
              <a:t> &amp; </a:t>
            </a:r>
            <a:r>
              <a:rPr lang="en-US" dirty="0" err="1"/>
              <a:t>Terlibat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5" y="4639332"/>
            <a:ext cx="1914525" cy="199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162300"/>
            <a:ext cx="4724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Kesuksesan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Kemauan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disusun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Menyelaraskan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dituju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7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Mengelola</a:t>
            </a:r>
            <a:r>
              <a:rPr lang="en-US" dirty="0"/>
              <a:t>/Manage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6496"/>
            <a:ext cx="2133600" cy="202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6883"/>
            <a:ext cx="2362199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3475"/>
            <a:ext cx="21907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1371600"/>
            <a:ext cx="54864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Aktivitas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Memindai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Memperbarui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Menyelaraskan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sinergi</a:t>
            </a:r>
            <a:r>
              <a:rPr lang="en-US" dirty="0"/>
              <a:t> POAC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3962400"/>
            <a:ext cx="47244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Kesuksesan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Proaktif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/>
              <a:t>Tata </a:t>
            </a:r>
            <a:r>
              <a:rPr lang="en-US" dirty="0" err="1"/>
              <a:t>Kelola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545975"/>
            <a:ext cx="4438650" cy="126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6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25327"/>
      </p:ext>
    </p:extLst>
  </p:cSld>
  <p:clrMapOvr>
    <a:masterClrMapping/>
  </p:clrMapOvr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0</TotalTime>
  <Words>330</Words>
  <Application>Microsoft Office PowerPoint</Application>
  <PresentationFormat>On-screen Show (4:3)</PresentationFormat>
  <Paragraphs>76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ms01_1</vt:lpstr>
      <vt:lpstr>Retrospect</vt:lpstr>
      <vt:lpstr>Image</vt:lpstr>
      <vt:lpstr>PROSES PENGEMBANGAN BISNIS &amp; PROTOTYPING</vt:lpstr>
      <vt:lpstr>Tujuan Inovasi Bisnis</vt:lpstr>
      <vt:lpstr>5 Fase Pengembangan Model Bisnis</vt:lpstr>
      <vt:lpstr>Menggerakan/Mobilisasi</vt:lpstr>
      <vt:lpstr>Memahami/Understand</vt:lpstr>
      <vt:lpstr>Desain</vt:lpstr>
      <vt:lpstr>Menerapkan/Implementasi</vt:lpstr>
      <vt:lpstr>Mengelola/Manage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/>
  <cp:lastModifiedBy/>
  <cp:revision>1</cp:revision>
  <dcterms:created xsi:type="dcterms:W3CDTF">2014-08-30T06:21:55Z</dcterms:created>
  <dcterms:modified xsi:type="dcterms:W3CDTF">2023-10-16T12:26:05Z</dcterms:modified>
</cp:coreProperties>
</file>