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36" r:id="rId4"/>
    <p:sldId id="337" r:id="rId5"/>
    <p:sldId id="321" r:id="rId6"/>
    <p:sldId id="322" r:id="rId7"/>
    <p:sldId id="339" r:id="rId8"/>
    <p:sldId id="340" r:id="rId9"/>
    <p:sldId id="333" r:id="rId10"/>
    <p:sldId id="338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Lenovo" initials="L" lastIdx="1" clrIdx="2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650" autoAdjust="0"/>
  </p:normalViewPr>
  <p:slideViewPr>
    <p:cSldViewPr>
      <p:cViewPr varScale="1">
        <p:scale>
          <a:sx n="57" d="100"/>
          <a:sy n="57" d="100"/>
        </p:scale>
        <p:origin x="66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5-03-05T10:16:23.762" idx="1">
    <p:pos x="5643" y="64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8CB773-CC65-C78F-C6F0-7AF708C6B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400800" cy="273630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END</a:t>
            </a:r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5725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Kekuatan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dapat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di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lihat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beberapa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aspek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antara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lain :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Legalitas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Sesuai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positif</a:t>
            </a:r>
            <a:endParaRPr lang="en-US" sz="24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Kejelasan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: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klausul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jelas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tidak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multitafsir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Keseimbangan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antara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hak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kewajiban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Kepastian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Adanya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mekanisme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penyelesaian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sengketa</a:t>
            </a:r>
            <a:endParaRPr kumimoji="0" lang="id-ID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80D45C0-763A-1495-D823-F4EB51585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8712460" cy="5400600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Kelemahan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b="1" dirty="0">
                <a:solidFill>
                  <a:schemeClr val="tx1"/>
                </a:solidFill>
                <a:latin typeface="Aptos" panose="020B0004020202020204" pitchFamily="34" charset="0"/>
              </a:rPr>
              <a:t>:</a:t>
            </a:r>
          </a:p>
          <a:p>
            <a:pPr algn="just"/>
            <a:endParaRPr lang="en-ID" sz="24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Ketidakseimbangan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posisi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tawar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saat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dilaksanakannya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baku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Klausul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merugikan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salah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Kurangnya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kejelasan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ambiguitas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Bahasa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memuat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sengketa</a:t>
            </a:r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Cacat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formil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cacat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materiil</a:t>
            </a:r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sz="24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02527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43E4157-37DA-2E2E-8B16-0AB498DA0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712968" cy="525658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Cara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membuat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baik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lain :</a:t>
            </a:r>
          </a:p>
          <a:p>
            <a:pPr algn="just"/>
            <a:endParaRPr lang="en-US" sz="24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US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Perjelas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klausul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pinalti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dan force majeure</a:t>
            </a: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Tambahan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klausul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mediasi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spesifik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Gunakan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Bahasa yang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lugas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mudah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dipahami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Tinjau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ulang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ahli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sebelum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penandatanganan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02653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86EA5CF2-AE81-D96F-0F67-A93227E34D75}"/>
              </a:ext>
            </a:extLst>
          </p:cNvPr>
          <p:cNvSpPr/>
          <p:nvPr/>
        </p:nvSpPr>
        <p:spPr>
          <a:xfrm>
            <a:off x="395536" y="764704"/>
            <a:ext cx="8136904" cy="5040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1B48B1D3-32B0-DA8E-F86D-0ED7B81F5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952" y="764704"/>
            <a:ext cx="8112488" cy="50405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dirty="0" err="1">
                <a:solidFill>
                  <a:schemeClr val="tx1"/>
                </a:solidFill>
                <a:latin typeface="Aptos" panose="020B0004020202020204" pitchFamily="34" charset="0"/>
              </a:rPr>
              <a:t>Klausul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US" b="1" dirty="0" err="1">
                <a:solidFill>
                  <a:schemeClr val="tx1"/>
                </a:solidFill>
                <a:latin typeface="Aptos" panose="020B0004020202020204" pitchFamily="34" charset="0"/>
              </a:rPr>
              <a:t>Penting</a:t>
            </a:r>
            <a:endParaRPr lang="en-ID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6" name="Persegi Panjang 5">
            <a:extLst>
              <a:ext uri="{FF2B5EF4-FFF2-40B4-BE49-F238E27FC236}">
                <a16:creationId xmlns:a16="http://schemas.microsoft.com/office/drawing/2014/main" id="{A842B1D8-52A2-5333-7526-C1710435D3C3}"/>
              </a:ext>
            </a:extLst>
          </p:cNvPr>
          <p:cNvSpPr/>
          <p:nvPr/>
        </p:nvSpPr>
        <p:spPr>
          <a:xfrm>
            <a:off x="419952" y="1412776"/>
            <a:ext cx="8112488" cy="46805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Identitas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Tujuan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ruang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lingkup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Jangka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Pembayaran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sanksi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Force majeure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Penutup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tanda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tangan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50025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657C2EC-F1BF-9D47-8C0F-1C68F90E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568952" cy="4104456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Kesalahan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umum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:</a:t>
            </a:r>
          </a:p>
          <a:p>
            <a:pPr algn="just"/>
            <a:endParaRPr lang="en-US" sz="24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US" sz="24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Menggunakan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template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tanpa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modifikasi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memahami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mencantumkan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klausul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exit strategy </a:t>
            </a: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Mengabaikan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klausul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menyesuaikan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kondisi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bisnis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actual </a:t>
            </a:r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79865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92B0718-70EE-488B-BC1E-428D57F5A9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620688"/>
            <a:ext cx="8424936" cy="5018112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tx1"/>
                </a:solidFill>
              </a:rPr>
              <a:t>Risiko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kontrak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bisnis</a:t>
            </a:r>
            <a:r>
              <a:rPr lang="en-US" b="1" dirty="0">
                <a:solidFill>
                  <a:schemeClr val="tx1"/>
                </a:solidFill>
              </a:rPr>
              <a:t> 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Wanprestasi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pinalti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Tuntutan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ganti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rugi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Pembatalan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oleh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Reputasi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terganggu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Sanksi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administratif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pidana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regulasi</a:t>
            </a:r>
            <a:r>
              <a:rPr lang="en-US" dirty="0">
                <a:solidFill>
                  <a:schemeClr val="tx1"/>
                </a:solidFill>
              </a:rPr>
              <a:t> sectoral)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43741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5E9EBDC-5319-41D3-9C78-D4123B793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08720"/>
            <a:ext cx="8568952" cy="4730080"/>
          </a:xfrm>
        </p:spPr>
        <p:txBody>
          <a:bodyPr/>
          <a:lstStyle/>
          <a:p>
            <a:endParaRPr lang="en-ID" b="1" dirty="0"/>
          </a:p>
          <a:p>
            <a:endParaRPr lang="en-ID" b="1" dirty="0"/>
          </a:p>
          <a:p>
            <a:endParaRPr lang="en-ID" b="1" dirty="0">
              <a:solidFill>
                <a:schemeClr val="tx1"/>
              </a:solidFill>
            </a:endParaRPr>
          </a:p>
          <a:p>
            <a:r>
              <a:rPr lang="en-ID" b="1" dirty="0">
                <a:solidFill>
                  <a:schemeClr val="tx1"/>
                </a:solidFill>
              </a:rPr>
              <a:t>“</a:t>
            </a:r>
            <a:r>
              <a:rPr lang="en-ID" b="1" dirty="0" err="1">
                <a:solidFill>
                  <a:schemeClr val="tx1"/>
                </a:solidFill>
              </a:rPr>
              <a:t>Kontrak</a:t>
            </a:r>
            <a:r>
              <a:rPr lang="en-ID" b="1" dirty="0">
                <a:solidFill>
                  <a:schemeClr val="tx1"/>
                </a:solidFill>
              </a:rPr>
              <a:t> yang </a:t>
            </a:r>
            <a:r>
              <a:rPr lang="en-ID" b="1" dirty="0" err="1">
                <a:solidFill>
                  <a:schemeClr val="tx1"/>
                </a:solidFill>
              </a:rPr>
              <a:t>baik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bukan</a:t>
            </a:r>
            <a:r>
              <a:rPr lang="en-ID" b="1" dirty="0">
                <a:solidFill>
                  <a:schemeClr val="tx1"/>
                </a:solidFill>
              </a:rPr>
              <a:t> yang </a:t>
            </a:r>
            <a:r>
              <a:rPr lang="en-ID" b="1" dirty="0" err="1">
                <a:solidFill>
                  <a:schemeClr val="tx1"/>
                </a:solidFill>
              </a:rPr>
              <a:t>panjang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n-ID" b="1" dirty="0" err="1">
                <a:solidFill>
                  <a:schemeClr val="tx1"/>
                </a:solidFill>
              </a:rPr>
              <a:t>tapi</a:t>
            </a:r>
            <a:r>
              <a:rPr lang="en-ID" b="1" dirty="0">
                <a:solidFill>
                  <a:schemeClr val="tx1"/>
                </a:solidFill>
              </a:rPr>
              <a:t> yang </a:t>
            </a:r>
            <a:r>
              <a:rPr lang="en-ID" b="1" dirty="0" err="1">
                <a:solidFill>
                  <a:schemeClr val="tx1"/>
                </a:solidFill>
              </a:rPr>
              <a:t>adil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n-ID" b="1" dirty="0" err="1">
                <a:solidFill>
                  <a:schemeClr val="tx1"/>
                </a:solidFill>
              </a:rPr>
              <a:t>jelas</a:t>
            </a:r>
            <a:r>
              <a:rPr lang="en-ID" b="1" dirty="0">
                <a:solidFill>
                  <a:schemeClr val="tx1"/>
                </a:solidFill>
              </a:rPr>
              <a:t>, dan </a:t>
            </a:r>
            <a:r>
              <a:rPr lang="en-ID" b="1" dirty="0" err="1">
                <a:solidFill>
                  <a:schemeClr val="tx1"/>
                </a:solidFill>
              </a:rPr>
              <a:t>dapat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ditegakkan</a:t>
            </a:r>
            <a:r>
              <a:rPr lang="en-ID" b="1" dirty="0">
                <a:solidFill>
                  <a:schemeClr val="tx1"/>
                </a:solidFill>
              </a:rPr>
              <a:t>.”</a:t>
            </a:r>
            <a:br>
              <a:rPr lang="en-ID" b="1" dirty="0">
                <a:solidFill>
                  <a:schemeClr val="tx1"/>
                </a:solidFill>
              </a:rPr>
            </a:br>
            <a:r>
              <a:rPr lang="en-ID" b="1" dirty="0">
                <a:solidFill>
                  <a:schemeClr val="tx1"/>
                </a:solidFill>
              </a:rPr>
              <a:t>– </a:t>
            </a:r>
            <a:r>
              <a:rPr lang="en-ID" b="1" dirty="0" err="1">
                <a:solidFill>
                  <a:schemeClr val="tx1"/>
                </a:solidFill>
              </a:rPr>
              <a:t>Adaptasi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dari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prinsip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hukum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kontraktual</a:t>
            </a:r>
            <a:endParaRPr lang="en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3578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759F3D1-E4A0-8F7B-1CBD-EB193A0A1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8964488" cy="50405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Kesimpulan :</a:t>
            </a:r>
          </a:p>
          <a:p>
            <a:pPr algn="just"/>
            <a:endParaRPr lang="en-US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Pentingnya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peran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legal drafting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mencegah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sengketa</a:t>
            </a: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semua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sah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selalu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adil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maka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dibutuhkan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yang Namanya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negoisasi</a:t>
            </a: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Evaluasi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rutin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menjaga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kesehatan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bisnis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42807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4337</TotalTime>
  <Words>259</Words>
  <Application>Microsoft Office PowerPoint</Application>
  <PresentationFormat>On-screen Show (4:3)</PresentationFormat>
  <Paragraphs>60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512</cp:revision>
  <cp:lastPrinted>2017-08-29T02:54:51Z</cp:lastPrinted>
  <dcterms:created xsi:type="dcterms:W3CDTF">2010-04-18T12:06:30Z</dcterms:created>
  <dcterms:modified xsi:type="dcterms:W3CDTF">2025-05-22T17:38:23Z</dcterms:modified>
</cp:coreProperties>
</file>