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76" r:id="rId5"/>
    <p:sldId id="277" r:id="rId6"/>
    <p:sldId id="278" r:id="rId7"/>
    <p:sldId id="279" r:id="rId8"/>
    <p:sldId id="280" r:id="rId9"/>
    <p:sldId id="275" r:id="rId10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3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0" y="1762125"/>
            <a:ext cx="9144000" cy="19069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ke-14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896" y="3670340"/>
            <a:ext cx="817861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/>
              <a:t>Presentasi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Diskusi</a:t>
            </a:r>
            <a:r>
              <a:rPr lang="en-US" sz="3200" b="1" dirty="0" smtClean="0"/>
              <a:t> 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The Future of Tourism In The Asia Pacific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Asia </a:t>
            </a:r>
            <a:r>
              <a:rPr lang="en-US" dirty="0" err="1" smtClean="0"/>
              <a:t>Pasifik</a:t>
            </a:r>
            <a:r>
              <a:rPr lang="en-US" dirty="0" smtClean="0"/>
              <a:t> yang </a:t>
            </a:r>
            <a:r>
              <a:rPr lang="en-US" dirty="0" err="1" smtClean="0"/>
              <a:t>melandasi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global </a:t>
            </a:r>
            <a:r>
              <a:rPr lang="en-US" dirty="0" err="1" smtClean="0"/>
              <a:t>antara</a:t>
            </a:r>
            <a:r>
              <a:rPr lang="en-US" dirty="0" smtClean="0"/>
              <a:t> lain : China, </a:t>
            </a:r>
            <a:r>
              <a:rPr lang="en-US" dirty="0" err="1" smtClean="0"/>
              <a:t>Jepang</a:t>
            </a:r>
            <a:r>
              <a:rPr lang="en-US" dirty="0" smtClean="0"/>
              <a:t> , Malaysia </a:t>
            </a:r>
            <a:r>
              <a:rPr lang="en-US" dirty="0" err="1" smtClean="0"/>
              <a:t>dan</a:t>
            </a:r>
            <a:r>
              <a:rPr lang="en-US" dirty="0" smtClean="0"/>
              <a:t> Thailand </a:t>
            </a:r>
            <a:r>
              <a:rPr lang="en-US" dirty="0" err="1" smtClean="0"/>
              <a:t>sejak</a:t>
            </a:r>
            <a:r>
              <a:rPr lang="en-US" dirty="0" smtClean="0"/>
              <a:t> 2024 </a:t>
            </a:r>
            <a:r>
              <a:rPr lang="en-US" dirty="0" err="1" smtClean="0"/>
              <a:t>menglami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di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/>
              <a:t>pariwisata</a:t>
            </a:r>
            <a:r>
              <a:rPr lang="en-US" sz="3600" dirty="0"/>
              <a:t> </a:t>
            </a:r>
            <a:r>
              <a:rPr lang="en-US" sz="3600" dirty="0" smtClean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 </a:t>
            </a:r>
            <a:r>
              <a:rPr lang="en-US" sz="3600" dirty="0" err="1" smtClean="0"/>
              <a:t>mentransformasikan</a:t>
            </a:r>
            <a:r>
              <a:rPr lang="en-US" sz="3600" dirty="0" smtClean="0"/>
              <a:t> </a:t>
            </a:r>
            <a:r>
              <a:rPr lang="en-US" sz="3600" dirty="0" err="1" smtClean="0"/>
              <a:t>pandangan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terdahulu</a:t>
            </a:r>
            <a:r>
              <a:rPr lang="en-US" sz="3600" dirty="0" smtClean="0"/>
              <a:t> </a:t>
            </a:r>
            <a:r>
              <a:rPr lang="en-US" sz="3600" dirty="0" err="1" smtClean="0"/>
              <a:t>pasif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aktif</a:t>
            </a:r>
            <a:r>
              <a:rPr lang="en-US" sz="3600" dirty="0" smtClean="0"/>
              <a:t>, yang </a:t>
            </a:r>
            <a:r>
              <a:rPr lang="en-US" sz="3600" dirty="0" err="1" smtClean="0"/>
              <a:t>berorientasi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hal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media </a:t>
            </a:r>
            <a:r>
              <a:rPr lang="en-US" sz="3600" dirty="0" err="1" smtClean="0"/>
              <a:t>pendidikan</a:t>
            </a:r>
            <a:r>
              <a:rPr lang="en-US" sz="3600" dirty="0" smtClean="0"/>
              <a:t> 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menghibur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53452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Trend </a:t>
            </a:r>
            <a:r>
              <a:rPr lang="en-US" sz="2800" b="1" dirty="0" err="1" smtClean="0"/>
              <a:t>Paraiwisata</a:t>
            </a:r>
            <a:r>
              <a:rPr lang="en-US" sz="2800" b="1" dirty="0" smtClean="0"/>
              <a:t> Asia </a:t>
            </a:r>
            <a:r>
              <a:rPr lang="en-US" sz="2800" b="1" dirty="0" err="1" smtClean="0"/>
              <a:t>Pasifik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36" y="16002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,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menggabungkan</a:t>
            </a:r>
            <a:r>
              <a:rPr lang="en-US" sz="3600" dirty="0" smtClean="0"/>
              <a:t> </a:t>
            </a:r>
            <a:r>
              <a:rPr lang="en-US" sz="3600" dirty="0" err="1" smtClean="0"/>
              <a:t>inovasi</a:t>
            </a:r>
            <a:r>
              <a:rPr lang="en-US" sz="3600" dirty="0" smtClean="0"/>
              <a:t> </a:t>
            </a:r>
            <a:r>
              <a:rPr lang="en-US" sz="3600" dirty="0" err="1" smtClean="0"/>
              <a:t>teknologi</a:t>
            </a:r>
            <a:r>
              <a:rPr lang="en-US" sz="3600" dirty="0" smtClean="0"/>
              <a:t>, </a:t>
            </a:r>
            <a:r>
              <a:rPr lang="en-US" sz="3600" dirty="0" err="1" smtClean="0"/>
              <a:t>otentifikasi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budaya</a:t>
            </a:r>
            <a:r>
              <a:rPr lang="en-US" sz="3600" dirty="0" smtClean="0"/>
              <a:t>, </a:t>
            </a:r>
            <a:r>
              <a:rPr lang="en-US" sz="3600" dirty="0" err="1" smtClean="0"/>
              <a:t>pemikiran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penekanan</a:t>
            </a:r>
            <a:r>
              <a:rPr lang="en-US" sz="3600" dirty="0" smtClean="0"/>
              <a:t> </a:t>
            </a:r>
            <a:r>
              <a:rPr lang="en-US" sz="3600" dirty="0" err="1" smtClean="0"/>
              <a:t>kuat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keberadaan</a:t>
            </a:r>
            <a:r>
              <a:rPr lang="en-US" sz="3600" dirty="0" smtClean="0"/>
              <a:t> </a:t>
            </a:r>
            <a:r>
              <a:rPr lang="en-US" sz="3600" dirty="0" err="1" smtClean="0"/>
              <a:t>mahluk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di </a:t>
            </a:r>
            <a:r>
              <a:rPr lang="en-US" sz="3600" dirty="0" err="1" smtClean="0"/>
              <a:t>sekitar</a:t>
            </a:r>
            <a:r>
              <a:rPr lang="en-US" sz="3600" dirty="0" smtClean="0"/>
              <a:t> </a:t>
            </a:r>
            <a:r>
              <a:rPr lang="en-US" sz="3600" dirty="0" err="1" smtClean="0"/>
              <a:t>nya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358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Travel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sejak</a:t>
            </a:r>
            <a:r>
              <a:rPr lang="en-US" sz="3200" b="1" dirty="0" smtClean="0"/>
              <a:t> 2024</a:t>
            </a:r>
            <a:endParaRPr lang="en-US" sz="32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720657" cy="40318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Berkelanjutan</a:t>
            </a:r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endParaRPr lang="en-US" sz="3200" b="1"/>
          </a:p>
          <a:p>
            <a:r>
              <a:rPr lang="en-US" sz="3200" b="1" smtClean="0"/>
              <a:t>Dengen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perkembangan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teknologi</a:t>
            </a:r>
            <a:r>
              <a:rPr lang="en-US" sz="3200" b="1" dirty="0"/>
              <a:t> </a:t>
            </a:r>
            <a:r>
              <a:rPr lang="en-US" sz="3200" b="1" dirty="0" err="1" smtClean="0"/>
              <a:t>informasi</a:t>
            </a:r>
            <a:r>
              <a:rPr lang="en-US" sz="3200" b="1" dirty="0" smtClean="0"/>
              <a:t> </a:t>
            </a:r>
            <a:endParaRPr lang="en-US" sz="3200" b="1" dirty="0" smtClean="0"/>
          </a:p>
          <a:p>
            <a:r>
              <a:rPr lang="en-US" sz="3200" b="1" dirty="0" err="1"/>
              <a:t>a</a:t>
            </a:r>
            <a:r>
              <a:rPr lang="en-US" sz="3200" b="1" dirty="0" err="1" smtClean="0"/>
              <a:t>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mempercepat</a:t>
            </a:r>
            <a:r>
              <a:rPr lang="en-US" sz="3200" b="1" dirty="0" smtClean="0"/>
              <a:t> model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yang </a:t>
            </a:r>
            <a:endParaRPr lang="en-US" sz="3200" b="1" dirty="0" smtClean="0"/>
          </a:p>
          <a:p>
            <a:r>
              <a:rPr lang="en-US" sz="3200" b="1" dirty="0" err="1" smtClean="0"/>
              <a:t>Lengkap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setara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kehidupan</a:t>
            </a:r>
            <a:r>
              <a:rPr lang="en-US" sz="3200" b="1" dirty="0" smtClean="0"/>
              <a:t> social</a:t>
            </a:r>
            <a:endParaRPr lang="en-US" sz="3200" b="1" dirty="0" smtClean="0"/>
          </a:p>
          <a:p>
            <a:r>
              <a:rPr lang="en-US" sz="3200" b="1" dirty="0" err="1" smtClean="0"/>
              <a:t>masyarakat</a:t>
            </a:r>
            <a:endParaRPr lang="en-US" sz="32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36" y="16002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,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menggabungkan</a:t>
            </a:r>
            <a:r>
              <a:rPr lang="en-US" sz="3600" dirty="0" smtClean="0"/>
              <a:t> </a:t>
            </a:r>
            <a:r>
              <a:rPr lang="en-US" sz="3600" dirty="0" err="1" smtClean="0"/>
              <a:t>inovasi</a:t>
            </a:r>
            <a:r>
              <a:rPr lang="en-US" sz="3600" dirty="0" smtClean="0"/>
              <a:t> </a:t>
            </a:r>
            <a:r>
              <a:rPr lang="en-US" sz="3600" dirty="0" err="1" smtClean="0"/>
              <a:t>teknologi</a:t>
            </a:r>
            <a:r>
              <a:rPr lang="en-US" sz="3600" dirty="0" smtClean="0"/>
              <a:t>, </a:t>
            </a:r>
            <a:r>
              <a:rPr lang="en-US" sz="3600" dirty="0" err="1" smtClean="0"/>
              <a:t>otentifikasi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budaya</a:t>
            </a:r>
            <a:r>
              <a:rPr lang="en-US" sz="3600" dirty="0" smtClean="0"/>
              <a:t>, </a:t>
            </a:r>
            <a:r>
              <a:rPr lang="en-US" sz="3600" dirty="0" err="1" smtClean="0"/>
              <a:t>pemikiran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penekanan</a:t>
            </a:r>
            <a:r>
              <a:rPr lang="en-US" sz="3600" dirty="0" smtClean="0"/>
              <a:t> </a:t>
            </a:r>
            <a:r>
              <a:rPr lang="en-US" sz="3600" dirty="0" err="1" smtClean="0"/>
              <a:t>kuat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keberadaan</a:t>
            </a:r>
            <a:r>
              <a:rPr lang="en-US" sz="3600" dirty="0" smtClean="0"/>
              <a:t> </a:t>
            </a:r>
            <a:r>
              <a:rPr lang="en-US" sz="3600" dirty="0" err="1" smtClean="0"/>
              <a:t>mahluk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di </a:t>
            </a:r>
            <a:r>
              <a:rPr lang="en-US" sz="3600" dirty="0" err="1" smtClean="0"/>
              <a:t>sekitar</a:t>
            </a:r>
            <a:r>
              <a:rPr lang="en-US" sz="3600" dirty="0" smtClean="0"/>
              <a:t> </a:t>
            </a:r>
            <a:r>
              <a:rPr lang="en-US" sz="3600" dirty="0" err="1" smtClean="0"/>
              <a:t>nya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358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Travel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sejak</a:t>
            </a:r>
            <a:r>
              <a:rPr lang="en-US" sz="3200" b="1" dirty="0" smtClean="0"/>
              <a:t> 2024</a:t>
            </a:r>
            <a:endParaRPr lang="en-US" sz="32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anose="020B0A04020102020204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1469</Words>
  <Application>WPS Presentation</Application>
  <PresentationFormat>On-screen Show (4:3)</PresentationFormat>
  <Paragraphs>91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Cambria</vt:lpstr>
      <vt:lpstr>Arial Black</vt:lpstr>
      <vt:lpstr>Microsoft YaHei</vt:lpstr>
      <vt:lpstr>Arial Unicode MS</vt:lpstr>
      <vt:lpstr>Office Theme</vt:lpstr>
      <vt:lpstr>PowerPoint 演示文稿</vt:lpstr>
      <vt:lpstr>The Future of Tourism In The Asia Pacific</vt:lpstr>
      <vt:lpstr>PowerPoint 演示文稿</vt:lpstr>
      <vt:lpstr>PowerPoint 演示文稿</vt:lpstr>
      <vt:lpstr>PowerPoint 演示文稿</vt:lpstr>
      <vt:lpstr>PowerPoint 演示文稿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Kja Idris Asmuni</cp:lastModifiedBy>
  <cp:revision>119</cp:revision>
  <dcterms:created xsi:type="dcterms:W3CDTF">2010-04-18T12:06:00Z</dcterms:created>
  <dcterms:modified xsi:type="dcterms:W3CDTF">2025-01-11T03:16:31Z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F136593687AC472B94AF0DAF5424F860_12</vt:lpwstr>
  </property>
  <property fmtid="{D5CDD505-2E9C-101B-9397-08002B2CF9AE}" pid="3" name="KSOProductBuildVer">
    <vt:lpwstr>1033-12.2.0.19307</vt:lpwstr>
  </property>
</Properties>
</file>