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308" r:id="rId3"/>
    <p:sldId id="300" r:id="rId4"/>
    <p:sldId id="306" r:id="rId5"/>
    <p:sldId id="307" r:id="rId6"/>
    <p:sldId id="275" r:id="rId7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clrMru>
    <a:srgbClr val="0066FF"/>
    <a:srgbClr val="66FF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E26684A-ADE8-495E-BC2C-677E126A4178}" type="datetimeFigureOut">
              <a:rPr lang="en-US"/>
              <a:pPr>
                <a:defRPr/>
              </a:pPr>
              <a:t>4/4/2022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5F3224E-91D1-4A65-AF5E-F2414E3899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4E62D68-D453-4157-802E-4BBA5495AA3D}" type="datetimeFigureOut">
              <a:rPr lang="en-US"/>
              <a:pPr>
                <a:defRPr/>
              </a:pPr>
              <a:t>4/4/2022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9F50F65-090B-4853-840E-2860EA2CF8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5B002-7DAE-44F6-9202-6E37A3F033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6D2B6-CFD0-46EE-A155-C7FDB4CF68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D80D4-64B6-47BA-B274-C89F743860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90C523-F41B-490A-A536-6D46262EA7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18098-1231-4168-9CBE-B9CECFB19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07424-EAFD-4757-B57C-62CCA0F433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FAC995-01D3-43FD-9A76-92A9ACDA73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DBCEC1-2110-494F-9C6E-31A6ACC4BD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96C41-EA2E-4D80-AC76-BDBE4A8275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1CD64-0430-4475-817B-6287EBDAAF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F07C2-F5F1-4398-A6BC-3FD48BB3A4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DA43FA-E337-46FB-AD3A-36D7971CDF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B8CABC-47B3-4A22-ABA4-2A58EE12D5CB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9" name="Subtitle 5"/>
          <p:cNvSpPr>
            <a:spLocks noGrp="1"/>
          </p:cNvSpPr>
          <p:nvPr>
            <p:ph type="subTitle" idx="1"/>
          </p:nvPr>
        </p:nvSpPr>
        <p:spPr>
          <a:xfrm>
            <a:off x="357158" y="4786322"/>
            <a:ext cx="8458200" cy="914400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en-US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PANCASILA DALAM SEJARAH BANGSA</a:t>
            </a:r>
            <a:endParaRPr lang="en-US" sz="4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14282" y="357166"/>
            <a:ext cx="286328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Pertemuan</a:t>
            </a:r>
            <a:r>
              <a:rPr lang="en-US" sz="28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ke-3</a:t>
            </a:r>
            <a:endParaRPr lang="en-US" sz="28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026" name="Picture 2" descr="G:\LAMPUNG\GALERY\POLITIK\Lubang Buay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00232" y="1071546"/>
            <a:ext cx="5194232" cy="3609991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2000232" y="5357826"/>
            <a:ext cx="520604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ORBA </a:t>
            </a: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dan</a:t>
            </a: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Era </a:t>
            </a: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Revormasi</a:t>
            </a:r>
            <a:endParaRPr lang="en-US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74490" y="148216"/>
            <a:ext cx="65837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MASA ORDE BARU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8" name="Picture 2" descr="F:\LAMPUNG\GALERY\SEJARAH\Soeharto 2.jpg"/>
          <p:cNvPicPr>
            <a:picLocks noChangeAspect="1" noChangeArrowheads="1"/>
          </p:cNvPicPr>
          <p:nvPr/>
        </p:nvPicPr>
        <p:blipFill>
          <a:blip r:embed="rId2"/>
          <a:srcRect l="4456" t="2503" r="6423" b="22398"/>
          <a:stretch>
            <a:fillRect/>
          </a:stretch>
        </p:blipFill>
        <p:spPr bwMode="auto">
          <a:xfrm>
            <a:off x="2039920" y="1142984"/>
            <a:ext cx="4889534" cy="550072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096C41-EA2E-4D80-AC76-BDBE4A82754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928926" y="285728"/>
            <a:ext cx="5786478" cy="8382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Masa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Orde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rPr>
              <a:t>B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aru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071546"/>
            <a:ext cx="8401080" cy="5143536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dirty="0" err="1" smtClean="0">
                <a:latin typeface="Berlin Sans FB Demi" pitchFamily="34" charset="0"/>
              </a:rPr>
              <a:t>Keinginan</a:t>
            </a:r>
            <a:r>
              <a:rPr lang="en-US" sz="2800" dirty="0" smtClean="0">
                <a:latin typeface="Berlin Sans FB Demi" pitchFamily="34" charset="0"/>
              </a:rPr>
              <a:t> d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ilaksanakanya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Pancasila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dan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 UUD 1945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secara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murni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dan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konsekuen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Muncul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 “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Tritura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” (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tiga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tuntutan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rakyat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):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	-  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pembubaran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 PKI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dan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ormas-ormasnya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erlin Sans FB Demi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	-  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pembersihan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 cabinet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dari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unsur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 PKI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	-  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penuntutan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penurunan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  <a:ea typeface="+mn-ea"/>
                <a:cs typeface="+mn-cs"/>
              </a:rPr>
              <a:t>harga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erlin Sans FB Demi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800" dirty="0" smtClean="0">
                <a:latin typeface="Berlin Sans FB Demi" pitchFamily="34" charset="0"/>
              </a:rPr>
              <a:t>SUPERSEMAR – </a:t>
            </a:r>
            <a:r>
              <a:rPr lang="en-US" sz="2800" dirty="0" err="1" smtClean="0">
                <a:latin typeface="Berlin Sans FB Demi" pitchFamily="34" charset="0"/>
              </a:rPr>
              <a:t>Soeharto</a:t>
            </a:r>
            <a:endParaRPr lang="en-US" sz="2800" dirty="0" smtClean="0">
              <a:latin typeface="Berlin Sans FB Demi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800" dirty="0" err="1" smtClean="0">
                <a:latin typeface="Berlin Sans FB Demi" pitchFamily="34" charset="0"/>
              </a:rPr>
              <a:t>Pemilu</a:t>
            </a:r>
            <a:r>
              <a:rPr lang="en-US" sz="2800" dirty="0" smtClean="0">
                <a:latin typeface="Berlin Sans FB Demi" pitchFamily="34" charset="0"/>
              </a:rPr>
              <a:t> 1973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800" dirty="0" smtClean="0">
                <a:latin typeface="Berlin Sans FB Demi" pitchFamily="34" charset="0"/>
              </a:rPr>
              <a:t>GBHN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800" dirty="0" smtClean="0">
                <a:latin typeface="Berlin Sans FB Demi" pitchFamily="34" charset="0"/>
              </a:rPr>
              <a:t>P4 – </a:t>
            </a:r>
            <a:r>
              <a:rPr lang="en-US" sz="2800" dirty="0" err="1" smtClean="0">
                <a:latin typeface="Berlin Sans FB Demi" pitchFamily="34" charset="0"/>
              </a:rPr>
              <a:t>Eka</a:t>
            </a:r>
            <a:r>
              <a:rPr lang="en-US" sz="2800" dirty="0" smtClean="0">
                <a:latin typeface="Berlin Sans FB Demi" pitchFamily="34" charset="0"/>
              </a:rPr>
              <a:t> </a:t>
            </a:r>
            <a:r>
              <a:rPr lang="en-US" sz="2800" dirty="0" err="1" smtClean="0">
                <a:latin typeface="Berlin Sans FB Demi" pitchFamily="34" charset="0"/>
              </a:rPr>
              <a:t>Prasetya</a:t>
            </a:r>
            <a:r>
              <a:rPr lang="en-US" sz="2800" dirty="0" smtClean="0">
                <a:latin typeface="Berlin Sans FB Demi" pitchFamily="34" charset="0"/>
              </a:rPr>
              <a:t> </a:t>
            </a:r>
            <a:r>
              <a:rPr lang="en-US" sz="2800" dirty="0" err="1" smtClean="0">
                <a:latin typeface="Berlin Sans FB Demi" pitchFamily="34" charset="0"/>
              </a:rPr>
              <a:t>Panca</a:t>
            </a:r>
            <a:r>
              <a:rPr lang="en-US" sz="2800" dirty="0" smtClean="0">
                <a:latin typeface="Berlin Sans FB Demi" pitchFamily="34" charset="0"/>
              </a:rPr>
              <a:t> </a:t>
            </a:r>
            <a:r>
              <a:rPr lang="en-US" sz="2800" dirty="0" err="1" smtClean="0">
                <a:latin typeface="Berlin Sans FB Demi" pitchFamily="34" charset="0"/>
              </a:rPr>
              <a:t>Karsa</a:t>
            </a:r>
            <a:endParaRPr lang="en-US" sz="2800" dirty="0" smtClean="0">
              <a:latin typeface="Berlin Sans FB Demi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erlin Sans FB Dem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096C41-EA2E-4D80-AC76-BDBE4A827545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6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20/9/2010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Pendidikan Pancasila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7D0541-1706-451E-B6DA-D958ABDB108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Picture 2" descr="F:\LAMPUNG\GALERY\POLITIK\313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05" y="0"/>
            <a:ext cx="4742319" cy="3357562"/>
          </a:xfrm>
          <a:prstGeom prst="rect">
            <a:avLst/>
          </a:prstGeom>
          <a:noFill/>
        </p:spPr>
      </p:pic>
      <p:pic>
        <p:nvPicPr>
          <p:cNvPr id="10" name="Picture 3" descr="F:\LAMPUNG\GALERY\POLITIK\67662_simpatisan_ppp_dibuai_musik_soneta_saat_kampanye_300_22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02" y="0"/>
            <a:ext cx="4714898" cy="3536174"/>
          </a:xfrm>
          <a:prstGeom prst="rect">
            <a:avLst/>
          </a:prstGeom>
          <a:noFill/>
        </p:spPr>
      </p:pic>
      <p:pic>
        <p:nvPicPr>
          <p:cNvPr id="11" name="Picture 4" descr="F:\LAMPUNG\GALERY\POLITIK\Demo 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357562"/>
            <a:ext cx="5263816" cy="3500438"/>
          </a:xfrm>
          <a:prstGeom prst="rect">
            <a:avLst/>
          </a:prstGeom>
          <a:noFill/>
        </p:spPr>
      </p:pic>
      <p:pic>
        <p:nvPicPr>
          <p:cNvPr id="2050" name="Picture 2" descr="G:\LAMPUNG\GALERY\POLITIK\bpk demo ahmadiyah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29124" y="3321842"/>
            <a:ext cx="4714876" cy="3536157"/>
          </a:xfrm>
          <a:prstGeom prst="rect">
            <a:avLst/>
          </a:prstGeom>
          <a:noFill/>
        </p:spPr>
      </p:pic>
      <p:sp>
        <p:nvSpPr>
          <p:cNvPr id="13" name="Rectangle 12"/>
          <p:cNvSpPr/>
          <p:nvPr/>
        </p:nvSpPr>
        <p:spPr>
          <a:xfrm>
            <a:off x="2786050" y="428604"/>
            <a:ext cx="6008376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Era </a:t>
            </a:r>
            <a:r>
              <a:rPr lang="en-US" sz="66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Reformasi</a:t>
            </a:r>
            <a:endParaRPr lang="en-US" sz="6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096C41-EA2E-4D80-AC76-BDBE4A827545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20/9/2010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Pendidikan Pancasila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7D0541-1706-451E-B6DA-D958ABDB108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Pancasila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20/9/2010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096C41-EA2E-4D80-AC76-BDBE4A8275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Cloud Callout 11"/>
          <p:cNvSpPr/>
          <p:nvPr/>
        </p:nvSpPr>
        <p:spPr>
          <a:xfrm>
            <a:off x="2214546" y="142852"/>
            <a:ext cx="6000792" cy="3181392"/>
          </a:xfrm>
          <a:prstGeom prst="cloudCallout">
            <a:avLst>
              <a:gd name="adj1" fmla="val -51446"/>
              <a:gd name="adj2" fmla="val 8434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Coba</a:t>
            </a:r>
            <a:r>
              <a:rPr lang="en-US" sz="3200" dirty="0" smtClean="0"/>
              <a:t> </a:t>
            </a:r>
            <a:r>
              <a:rPr lang="en-US" sz="3200" dirty="0" err="1" smtClean="0"/>
              <a:t>Anda</a:t>
            </a:r>
            <a:r>
              <a:rPr lang="en-US" sz="3200" dirty="0" smtClean="0"/>
              <a:t> </a:t>
            </a:r>
            <a:r>
              <a:rPr lang="en-US" sz="3200" dirty="0" err="1" smtClean="0"/>
              <a:t>telaah</a:t>
            </a:r>
            <a:r>
              <a:rPr lang="en-US" sz="3200" dirty="0" smtClean="0"/>
              <a:t>, </a:t>
            </a:r>
            <a:r>
              <a:rPr lang="en-US" sz="3200" dirty="0" err="1" smtClean="0"/>
              <a:t>bagaimana</a:t>
            </a:r>
            <a:r>
              <a:rPr lang="en-US" sz="3200" dirty="0" smtClean="0"/>
              <a:t> </a:t>
            </a:r>
            <a:r>
              <a:rPr lang="en-US" sz="3200" dirty="0" err="1" smtClean="0"/>
              <a:t>pelaksanaan</a:t>
            </a:r>
            <a:r>
              <a:rPr lang="en-US" sz="3200" dirty="0" smtClean="0"/>
              <a:t> </a:t>
            </a:r>
            <a:r>
              <a:rPr lang="en-US" sz="3200" dirty="0" err="1" smtClean="0"/>
              <a:t>Pancasila</a:t>
            </a:r>
            <a:r>
              <a:rPr lang="en-US" sz="3200" dirty="0" smtClean="0"/>
              <a:t> </a:t>
            </a:r>
            <a:r>
              <a:rPr lang="en-US" sz="3200" dirty="0" err="1" smtClean="0"/>
              <a:t>di</a:t>
            </a:r>
            <a:r>
              <a:rPr lang="en-US" sz="3200" dirty="0" smtClean="0"/>
              <a:t> </a:t>
            </a:r>
            <a:r>
              <a:rPr lang="en-US" sz="3200" dirty="0" err="1" smtClean="0"/>
              <a:t>masa</a:t>
            </a:r>
            <a:r>
              <a:rPr lang="en-US" sz="3200" dirty="0" smtClean="0"/>
              <a:t> </a:t>
            </a:r>
            <a:r>
              <a:rPr lang="en-US" sz="3200" dirty="0" err="1" smtClean="0"/>
              <a:t>sekarang</a:t>
            </a:r>
            <a:endParaRPr lang="en-US" sz="3200" dirty="0"/>
          </a:p>
        </p:txBody>
      </p:sp>
      <p:sp>
        <p:nvSpPr>
          <p:cNvPr id="13" name="Cloud Callout 12"/>
          <p:cNvSpPr/>
          <p:nvPr/>
        </p:nvSpPr>
        <p:spPr>
          <a:xfrm>
            <a:off x="2714612" y="3390880"/>
            <a:ext cx="6429388" cy="3467120"/>
          </a:xfrm>
          <a:prstGeom prst="cloudCallout">
            <a:avLst>
              <a:gd name="adj1" fmla="val -59850"/>
              <a:gd name="adj2" fmla="val -556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Cermati</a:t>
            </a:r>
            <a:r>
              <a:rPr lang="en-US" sz="3200" dirty="0" smtClean="0"/>
              <a:t> </a:t>
            </a:r>
            <a:r>
              <a:rPr lang="en-US" sz="3200" dirty="0" err="1" smtClean="0"/>
              <a:t>kondisi</a:t>
            </a:r>
            <a:r>
              <a:rPr lang="en-US" sz="3200" dirty="0" smtClean="0"/>
              <a:t> </a:t>
            </a:r>
            <a:r>
              <a:rPr lang="en-US" sz="3200" dirty="0" err="1" smtClean="0"/>
              <a:t>sesudah</a:t>
            </a:r>
            <a:r>
              <a:rPr lang="en-US" sz="3200" dirty="0" smtClean="0"/>
              <a:t> </a:t>
            </a:r>
            <a:r>
              <a:rPr lang="en-US" sz="3200" dirty="0" err="1" smtClean="0"/>
              <a:t>reformasi</a:t>
            </a:r>
            <a:r>
              <a:rPr lang="en-US" sz="3200" dirty="0" smtClean="0"/>
              <a:t> , </a:t>
            </a:r>
            <a:r>
              <a:rPr lang="en-US" sz="3200" dirty="0" err="1" smtClean="0"/>
              <a:t>diskusikan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kelompok</a:t>
            </a:r>
            <a:r>
              <a:rPr lang="en-US" sz="3200" dirty="0" smtClean="0"/>
              <a:t> !!!</a:t>
            </a:r>
            <a:endParaRPr lang="en-US" sz="3200" dirty="0"/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37A45B-90DA-4AA0-9B5C-4B7DFBA1122E}" type="slidenum">
              <a:rPr lang="en-US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684</TotalTime>
  <Words>89</Words>
  <Application>Microsoft Office PowerPoint</Application>
  <PresentationFormat>On-screen Show (4:3)</PresentationFormat>
  <Paragraphs>42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end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135</cp:revision>
  <dcterms:created xsi:type="dcterms:W3CDTF">2010-04-18T12:06:30Z</dcterms:created>
  <dcterms:modified xsi:type="dcterms:W3CDTF">2022-04-04T02:57:17Z</dcterms:modified>
</cp:coreProperties>
</file>