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6" r:id="rId3"/>
    <p:sldId id="298" r:id="rId4"/>
    <p:sldId id="299" r:id="rId5"/>
    <p:sldId id="300" r:id="rId6"/>
    <p:sldId id="301" r:id="rId7"/>
    <p:sldId id="304" r:id="rId8"/>
    <p:sldId id="306" r:id="rId9"/>
    <p:sldId id="308" r:id="rId10"/>
    <p:sldId id="309" r:id="rId11"/>
    <p:sldId id="310" r:id="rId12"/>
    <p:sldId id="312" r:id="rId13"/>
    <p:sldId id="315" r:id="rId14"/>
    <p:sldId id="316" r:id="rId15"/>
    <p:sldId id="317" r:id="rId16"/>
    <p:sldId id="319" r:id="rId17"/>
    <p:sldId id="320" r:id="rId18"/>
    <p:sldId id="322" r:id="rId19"/>
    <p:sldId id="275" r:id="rId20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0FE29-06DA-479B-B188-EEE11C42B86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740806EE-8E16-4028-81F6-903112D4B2F6}">
      <dgm:prSet phldrT="[Text]" custT="1"/>
      <dgm:spPr/>
      <dgm:t>
        <a:bodyPr/>
        <a:lstStyle/>
        <a:p>
          <a:r>
            <a:rPr lang="id-ID" sz="2400" dirty="0"/>
            <a:t>Pancasila sebagai Ideologi Persatuan</a:t>
          </a:r>
        </a:p>
      </dgm:t>
    </dgm:pt>
    <dgm:pt modelId="{6FD39D0C-8465-486B-9FB0-4E6A8CA89038}" type="parTrans" cxnId="{59B24663-D5D7-4B3A-B0C4-4333B5D491D8}">
      <dgm:prSet/>
      <dgm:spPr/>
      <dgm:t>
        <a:bodyPr/>
        <a:lstStyle/>
        <a:p>
          <a:endParaRPr lang="id-ID"/>
        </a:p>
      </dgm:t>
    </dgm:pt>
    <dgm:pt modelId="{488C16EF-5955-4A7C-BF09-915EE2C2C3C6}" type="sibTrans" cxnId="{59B24663-D5D7-4B3A-B0C4-4333B5D491D8}">
      <dgm:prSet/>
      <dgm:spPr/>
      <dgm:t>
        <a:bodyPr/>
        <a:lstStyle/>
        <a:p>
          <a:endParaRPr lang="id-ID"/>
        </a:p>
      </dgm:t>
    </dgm:pt>
    <dgm:pt modelId="{D7B666C7-7809-447A-B58C-AE2B6CF33E7E}">
      <dgm:prSet phldrT="[Text]" custT="1"/>
      <dgm:spPr/>
      <dgm:t>
        <a:bodyPr/>
        <a:lstStyle/>
        <a:p>
          <a:r>
            <a:rPr lang="id-ID" sz="2400" dirty="0"/>
            <a:t>Pancasila sebagai ideologi pembagunan</a:t>
          </a:r>
        </a:p>
      </dgm:t>
    </dgm:pt>
    <dgm:pt modelId="{BDE4912B-6EE2-4236-99A4-1F930C995F87}" type="parTrans" cxnId="{9A60AAFA-5685-43B1-906C-E73D13715D7B}">
      <dgm:prSet/>
      <dgm:spPr/>
      <dgm:t>
        <a:bodyPr/>
        <a:lstStyle/>
        <a:p>
          <a:endParaRPr lang="id-ID"/>
        </a:p>
      </dgm:t>
    </dgm:pt>
    <dgm:pt modelId="{B32D68E4-61A7-46DF-82F9-A8721EC19C9A}" type="sibTrans" cxnId="{9A60AAFA-5685-43B1-906C-E73D13715D7B}">
      <dgm:prSet/>
      <dgm:spPr/>
      <dgm:t>
        <a:bodyPr/>
        <a:lstStyle/>
        <a:p>
          <a:endParaRPr lang="id-ID"/>
        </a:p>
      </dgm:t>
    </dgm:pt>
    <dgm:pt modelId="{074A8E91-5CBD-4DDD-8883-7B353CC83AFD}">
      <dgm:prSet phldrT="[Text]" custT="1"/>
      <dgm:spPr/>
      <dgm:t>
        <a:bodyPr/>
        <a:lstStyle/>
        <a:p>
          <a:r>
            <a:rPr lang="id-ID" sz="2400" dirty="0"/>
            <a:t>Pancasila sebagai ideologi terbuka</a:t>
          </a:r>
        </a:p>
      </dgm:t>
    </dgm:pt>
    <dgm:pt modelId="{5E903703-5796-47F2-ADBE-0F94E8B84F43}" type="parTrans" cxnId="{674A1BEE-55DE-4969-B77F-B47FAF903C76}">
      <dgm:prSet/>
      <dgm:spPr/>
      <dgm:t>
        <a:bodyPr/>
        <a:lstStyle/>
        <a:p>
          <a:endParaRPr lang="id-ID"/>
        </a:p>
      </dgm:t>
    </dgm:pt>
    <dgm:pt modelId="{DA5B8314-BFEC-417D-9415-62E4B8F14FF1}" type="sibTrans" cxnId="{674A1BEE-55DE-4969-B77F-B47FAF903C76}">
      <dgm:prSet/>
      <dgm:spPr/>
      <dgm:t>
        <a:bodyPr/>
        <a:lstStyle/>
        <a:p>
          <a:endParaRPr lang="id-ID"/>
        </a:p>
      </dgm:t>
    </dgm:pt>
    <dgm:pt modelId="{B953E64F-256F-426E-AFA7-0BC0FC590F19}" type="pres">
      <dgm:prSet presAssocID="{E230FE29-06DA-479B-B188-EEE11C42B86B}" presName="Name0" presStyleCnt="0">
        <dgm:presLayoutVars>
          <dgm:chMax val="7"/>
          <dgm:chPref val="7"/>
          <dgm:dir/>
        </dgm:presLayoutVars>
      </dgm:prSet>
      <dgm:spPr/>
    </dgm:pt>
    <dgm:pt modelId="{3F8A9DE9-C598-46F3-9F70-F4347DF2E21F}" type="pres">
      <dgm:prSet presAssocID="{E230FE29-06DA-479B-B188-EEE11C42B86B}" presName="Name1" presStyleCnt="0"/>
      <dgm:spPr/>
    </dgm:pt>
    <dgm:pt modelId="{128617A0-F36D-41F6-87BC-FD5CFC575D13}" type="pres">
      <dgm:prSet presAssocID="{E230FE29-06DA-479B-B188-EEE11C42B86B}" presName="cycle" presStyleCnt="0"/>
      <dgm:spPr/>
    </dgm:pt>
    <dgm:pt modelId="{2AED92AD-FBE0-42F0-81F7-42F7D6095746}" type="pres">
      <dgm:prSet presAssocID="{E230FE29-06DA-479B-B188-EEE11C42B86B}" presName="srcNode" presStyleLbl="node1" presStyleIdx="0" presStyleCnt="3"/>
      <dgm:spPr/>
    </dgm:pt>
    <dgm:pt modelId="{DFE0EAFB-653C-46A1-AC3E-6B12FBAB05EF}" type="pres">
      <dgm:prSet presAssocID="{E230FE29-06DA-479B-B188-EEE11C42B86B}" presName="conn" presStyleLbl="parChTrans1D2" presStyleIdx="0" presStyleCnt="1"/>
      <dgm:spPr/>
    </dgm:pt>
    <dgm:pt modelId="{FF8F3FBE-A340-4791-BB24-31647317D23A}" type="pres">
      <dgm:prSet presAssocID="{E230FE29-06DA-479B-B188-EEE11C42B86B}" presName="extraNode" presStyleLbl="node1" presStyleIdx="0" presStyleCnt="3"/>
      <dgm:spPr/>
    </dgm:pt>
    <dgm:pt modelId="{2A8FB1A8-03E6-49B2-8977-A58A6781CE4D}" type="pres">
      <dgm:prSet presAssocID="{E230FE29-06DA-479B-B188-EEE11C42B86B}" presName="dstNode" presStyleLbl="node1" presStyleIdx="0" presStyleCnt="3"/>
      <dgm:spPr/>
    </dgm:pt>
    <dgm:pt modelId="{C6290E28-964B-41BF-AB1E-022A9396225B}" type="pres">
      <dgm:prSet presAssocID="{740806EE-8E16-4028-81F6-903112D4B2F6}" presName="text_1" presStyleLbl="node1" presStyleIdx="0" presStyleCnt="3">
        <dgm:presLayoutVars>
          <dgm:bulletEnabled val="1"/>
        </dgm:presLayoutVars>
      </dgm:prSet>
      <dgm:spPr/>
    </dgm:pt>
    <dgm:pt modelId="{3FB62FA7-600B-41CD-A6D9-ACC7EB93E1A1}" type="pres">
      <dgm:prSet presAssocID="{740806EE-8E16-4028-81F6-903112D4B2F6}" presName="accent_1" presStyleCnt="0"/>
      <dgm:spPr/>
    </dgm:pt>
    <dgm:pt modelId="{B520FDAE-ABFE-46C1-859F-90E9FAB5A1B3}" type="pres">
      <dgm:prSet presAssocID="{740806EE-8E16-4028-81F6-903112D4B2F6}" presName="accentRepeatNode" presStyleLbl="solidFgAcc1" presStyleIdx="0" presStyleCnt="3"/>
      <dgm:spPr/>
    </dgm:pt>
    <dgm:pt modelId="{F9E013AF-2F10-4DC9-B530-09192A95FFCF}" type="pres">
      <dgm:prSet presAssocID="{D7B666C7-7809-447A-B58C-AE2B6CF33E7E}" presName="text_2" presStyleLbl="node1" presStyleIdx="1" presStyleCnt="3">
        <dgm:presLayoutVars>
          <dgm:bulletEnabled val="1"/>
        </dgm:presLayoutVars>
      </dgm:prSet>
      <dgm:spPr/>
    </dgm:pt>
    <dgm:pt modelId="{389CBB5A-BDF2-4D4E-B016-E7EB32575C41}" type="pres">
      <dgm:prSet presAssocID="{D7B666C7-7809-447A-B58C-AE2B6CF33E7E}" presName="accent_2" presStyleCnt="0"/>
      <dgm:spPr/>
    </dgm:pt>
    <dgm:pt modelId="{88DFFEF5-FD3C-4EA5-A75B-152B79D533FA}" type="pres">
      <dgm:prSet presAssocID="{D7B666C7-7809-447A-B58C-AE2B6CF33E7E}" presName="accentRepeatNode" presStyleLbl="solidFgAcc1" presStyleIdx="1" presStyleCnt="3"/>
      <dgm:spPr/>
    </dgm:pt>
    <dgm:pt modelId="{707A51A9-683E-4512-99DE-557B53E39760}" type="pres">
      <dgm:prSet presAssocID="{074A8E91-5CBD-4DDD-8883-7B353CC83AFD}" presName="text_3" presStyleLbl="node1" presStyleIdx="2" presStyleCnt="3">
        <dgm:presLayoutVars>
          <dgm:bulletEnabled val="1"/>
        </dgm:presLayoutVars>
      </dgm:prSet>
      <dgm:spPr/>
    </dgm:pt>
    <dgm:pt modelId="{78F2D48F-DCC7-4FCE-B379-0E5A3AD6DBF9}" type="pres">
      <dgm:prSet presAssocID="{074A8E91-5CBD-4DDD-8883-7B353CC83AFD}" presName="accent_3" presStyleCnt="0"/>
      <dgm:spPr/>
    </dgm:pt>
    <dgm:pt modelId="{2EC96382-9194-48D7-83DC-2323092ADD60}" type="pres">
      <dgm:prSet presAssocID="{074A8E91-5CBD-4DDD-8883-7B353CC83AFD}" presName="accentRepeatNode" presStyleLbl="solidFgAcc1" presStyleIdx="2" presStyleCnt="3"/>
      <dgm:spPr/>
    </dgm:pt>
  </dgm:ptLst>
  <dgm:cxnLst>
    <dgm:cxn modelId="{EED3AF13-453D-4799-8121-116B827E2B6B}" type="presOf" srcId="{488C16EF-5955-4A7C-BF09-915EE2C2C3C6}" destId="{DFE0EAFB-653C-46A1-AC3E-6B12FBAB05EF}" srcOrd="0" destOrd="0" presId="urn:microsoft.com/office/officeart/2008/layout/VerticalCurvedList"/>
    <dgm:cxn modelId="{FDD0903D-66AB-443A-B644-3DCAE2F7203A}" type="presOf" srcId="{074A8E91-5CBD-4DDD-8883-7B353CC83AFD}" destId="{707A51A9-683E-4512-99DE-557B53E39760}" srcOrd="0" destOrd="0" presId="urn:microsoft.com/office/officeart/2008/layout/VerticalCurvedList"/>
    <dgm:cxn modelId="{59B24663-D5D7-4B3A-B0C4-4333B5D491D8}" srcId="{E230FE29-06DA-479B-B188-EEE11C42B86B}" destId="{740806EE-8E16-4028-81F6-903112D4B2F6}" srcOrd="0" destOrd="0" parTransId="{6FD39D0C-8465-486B-9FB0-4E6A8CA89038}" sibTransId="{488C16EF-5955-4A7C-BF09-915EE2C2C3C6}"/>
    <dgm:cxn modelId="{D002416B-55F9-4046-8098-C373C2A717E2}" type="presOf" srcId="{740806EE-8E16-4028-81F6-903112D4B2F6}" destId="{C6290E28-964B-41BF-AB1E-022A9396225B}" srcOrd="0" destOrd="0" presId="urn:microsoft.com/office/officeart/2008/layout/VerticalCurvedList"/>
    <dgm:cxn modelId="{D632D34E-559A-4B78-BAFA-780BE83B9FA2}" type="presOf" srcId="{D7B666C7-7809-447A-B58C-AE2B6CF33E7E}" destId="{F9E013AF-2F10-4DC9-B530-09192A95FFCF}" srcOrd="0" destOrd="0" presId="urn:microsoft.com/office/officeart/2008/layout/VerticalCurvedList"/>
    <dgm:cxn modelId="{698BE5B8-7656-4129-8338-C9811EBFF218}" type="presOf" srcId="{E230FE29-06DA-479B-B188-EEE11C42B86B}" destId="{B953E64F-256F-426E-AFA7-0BC0FC590F19}" srcOrd="0" destOrd="0" presId="urn:microsoft.com/office/officeart/2008/layout/VerticalCurvedList"/>
    <dgm:cxn modelId="{674A1BEE-55DE-4969-B77F-B47FAF903C76}" srcId="{E230FE29-06DA-479B-B188-EEE11C42B86B}" destId="{074A8E91-5CBD-4DDD-8883-7B353CC83AFD}" srcOrd="2" destOrd="0" parTransId="{5E903703-5796-47F2-ADBE-0F94E8B84F43}" sibTransId="{DA5B8314-BFEC-417D-9415-62E4B8F14FF1}"/>
    <dgm:cxn modelId="{9A60AAFA-5685-43B1-906C-E73D13715D7B}" srcId="{E230FE29-06DA-479B-B188-EEE11C42B86B}" destId="{D7B666C7-7809-447A-B58C-AE2B6CF33E7E}" srcOrd="1" destOrd="0" parTransId="{BDE4912B-6EE2-4236-99A4-1F930C995F87}" sibTransId="{B32D68E4-61A7-46DF-82F9-A8721EC19C9A}"/>
    <dgm:cxn modelId="{D59CA766-A29E-43EE-A75E-1B43C1FC2ABC}" type="presParOf" srcId="{B953E64F-256F-426E-AFA7-0BC0FC590F19}" destId="{3F8A9DE9-C598-46F3-9F70-F4347DF2E21F}" srcOrd="0" destOrd="0" presId="urn:microsoft.com/office/officeart/2008/layout/VerticalCurvedList"/>
    <dgm:cxn modelId="{E06F613F-C7DE-41AE-AC8A-C47E0B5116C3}" type="presParOf" srcId="{3F8A9DE9-C598-46F3-9F70-F4347DF2E21F}" destId="{128617A0-F36D-41F6-87BC-FD5CFC575D13}" srcOrd="0" destOrd="0" presId="urn:microsoft.com/office/officeart/2008/layout/VerticalCurvedList"/>
    <dgm:cxn modelId="{4CBC56C6-3842-43E9-B19E-4B9DE6A3B7A3}" type="presParOf" srcId="{128617A0-F36D-41F6-87BC-FD5CFC575D13}" destId="{2AED92AD-FBE0-42F0-81F7-42F7D6095746}" srcOrd="0" destOrd="0" presId="urn:microsoft.com/office/officeart/2008/layout/VerticalCurvedList"/>
    <dgm:cxn modelId="{7C2B720D-2A82-4B95-BE94-944B51BB1BE3}" type="presParOf" srcId="{128617A0-F36D-41F6-87BC-FD5CFC575D13}" destId="{DFE0EAFB-653C-46A1-AC3E-6B12FBAB05EF}" srcOrd="1" destOrd="0" presId="urn:microsoft.com/office/officeart/2008/layout/VerticalCurvedList"/>
    <dgm:cxn modelId="{940FCC05-4730-4941-9C1C-51D5F7B8DB00}" type="presParOf" srcId="{128617A0-F36D-41F6-87BC-FD5CFC575D13}" destId="{FF8F3FBE-A340-4791-BB24-31647317D23A}" srcOrd="2" destOrd="0" presId="urn:microsoft.com/office/officeart/2008/layout/VerticalCurvedList"/>
    <dgm:cxn modelId="{0DEA7E9A-322F-4639-8F62-5D08A8255C7F}" type="presParOf" srcId="{128617A0-F36D-41F6-87BC-FD5CFC575D13}" destId="{2A8FB1A8-03E6-49B2-8977-A58A6781CE4D}" srcOrd="3" destOrd="0" presId="urn:microsoft.com/office/officeart/2008/layout/VerticalCurvedList"/>
    <dgm:cxn modelId="{FDA872DE-CE72-4127-A450-DE6DBCF1D615}" type="presParOf" srcId="{3F8A9DE9-C598-46F3-9F70-F4347DF2E21F}" destId="{C6290E28-964B-41BF-AB1E-022A9396225B}" srcOrd="1" destOrd="0" presId="urn:microsoft.com/office/officeart/2008/layout/VerticalCurvedList"/>
    <dgm:cxn modelId="{EB57E5F8-625D-48C5-9A92-BCB401073739}" type="presParOf" srcId="{3F8A9DE9-C598-46F3-9F70-F4347DF2E21F}" destId="{3FB62FA7-600B-41CD-A6D9-ACC7EB93E1A1}" srcOrd="2" destOrd="0" presId="urn:microsoft.com/office/officeart/2008/layout/VerticalCurvedList"/>
    <dgm:cxn modelId="{AC483DA4-42B0-46E0-82C7-A5774ADB0694}" type="presParOf" srcId="{3FB62FA7-600B-41CD-A6D9-ACC7EB93E1A1}" destId="{B520FDAE-ABFE-46C1-859F-90E9FAB5A1B3}" srcOrd="0" destOrd="0" presId="urn:microsoft.com/office/officeart/2008/layout/VerticalCurvedList"/>
    <dgm:cxn modelId="{BF5B32F8-E046-4103-90D5-3035A71EE077}" type="presParOf" srcId="{3F8A9DE9-C598-46F3-9F70-F4347DF2E21F}" destId="{F9E013AF-2F10-4DC9-B530-09192A95FFCF}" srcOrd="3" destOrd="0" presId="urn:microsoft.com/office/officeart/2008/layout/VerticalCurvedList"/>
    <dgm:cxn modelId="{3D730A17-E44F-41EB-9BA6-414CF8EEB8BC}" type="presParOf" srcId="{3F8A9DE9-C598-46F3-9F70-F4347DF2E21F}" destId="{389CBB5A-BDF2-4D4E-B016-E7EB32575C41}" srcOrd="4" destOrd="0" presId="urn:microsoft.com/office/officeart/2008/layout/VerticalCurvedList"/>
    <dgm:cxn modelId="{86CCBD65-0609-4E1D-B3D9-23CCA5E45063}" type="presParOf" srcId="{389CBB5A-BDF2-4D4E-B016-E7EB32575C41}" destId="{88DFFEF5-FD3C-4EA5-A75B-152B79D533FA}" srcOrd="0" destOrd="0" presId="urn:microsoft.com/office/officeart/2008/layout/VerticalCurvedList"/>
    <dgm:cxn modelId="{133FE8EC-EBA5-4337-A769-13BADF72CDBF}" type="presParOf" srcId="{3F8A9DE9-C598-46F3-9F70-F4347DF2E21F}" destId="{707A51A9-683E-4512-99DE-557B53E39760}" srcOrd="5" destOrd="0" presId="urn:microsoft.com/office/officeart/2008/layout/VerticalCurvedList"/>
    <dgm:cxn modelId="{E700F076-C754-4543-97EA-0687D87D70C4}" type="presParOf" srcId="{3F8A9DE9-C598-46F3-9F70-F4347DF2E21F}" destId="{78F2D48F-DCC7-4FCE-B379-0E5A3AD6DBF9}" srcOrd="6" destOrd="0" presId="urn:microsoft.com/office/officeart/2008/layout/VerticalCurvedList"/>
    <dgm:cxn modelId="{1D8D6081-FD2D-49A0-920A-B586751596F1}" type="presParOf" srcId="{78F2D48F-DCC7-4FCE-B379-0E5A3AD6DBF9}" destId="{2EC96382-9194-48D7-83DC-2323092ADD6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3F3B31-314A-4298-B81C-9E5951A675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0FAF9E1E-DEA7-40EA-9BA5-E3CF52193E7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/>
            <a:t>Realitas</a:t>
          </a:r>
        </a:p>
      </dgm:t>
    </dgm:pt>
    <dgm:pt modelId="{A077E297-C397-483F-99E6-A45F51305145}" type="parTrans" cxnId="{6C585659-048C-494B-A9AC-D8C5B8F39B9E}">
      <dgm:prSet/>
      <dgm:spPr/>
      <dgm:t>
        <a:bodyPr/>
        <a:lstStyle/>
        <a:p>
          <a:endParaRPr lang="id-ID"/>
        </a:p>
      </dgm:t>
    </dgm:pt>
    <dgm:pt modelId="{F31B0CDD-A546-4387-8CC7-A050C3B06731}" type="sibTrans" cxnId="{6C585659-048C-494B-A9AC-D8C5B8F39B9E}">
      <dgm:prSet/>
      <dgm:spPr/>
      <dgm:t>
        <a:bodyPr/>
        <a:lstStyle/>
        <a:p>
          <a:endParaRPr lang="id-ID"/>
        </a:p>
      </dgm:t>
    </dgm:pt>
    <dgm:pt modelId="{8848FC36-E42F-4993-9B32-ED85D944790C}">
      <dgm:prSet phldrT="[Text]" custT="1"/>
      <dgm:spPr/>
      <dgm:t>
        <a:bodyPr/>
        <a:lstStyle/>
        <a:p>
          <a:r>
            <a:rPr lang="id-ID" sz="2400" dirty="0">
              <a:solidFill>
                <a:srgbClr val="C00000"/>
              </a:solidFill>
            </a:rPr>
            <a:t>Bahwa nilai-nilai ideologi itu bersumber dari nilai-nilai yang riil hidup di dalam masyarakatnya</a:t>
          </a:r>
          <a:r>
            <a:rPr lang="id-ID" sz="2000" dirty="0"/>
            <a:t>.</a:t>
          </a:r>
        </a:p>
      </dgm:t>
    </dgm:pt>
    <dgm:pt modelId="{42070925-0F05-46CA-8473-B16942188373}" type="parTrans" cxnId="{7D1EB624-9516-480F-88AF-458E5EF891CB}">
      <dgm:prSet/>
      <dgm:spPr/>
      <dgm:t>
        <a:bodyPr/>
        <a:lstStyle/>
        <a:p>
          <a:endParaRPr lang="id-ID"/>
        </a:p>
      </dgm:t>
    </dgm:pt>
    <dgm:pt modelId="{46F4F52B-8ABA-4992-8B0E-F76C58107D8C}" type="sibTrans" cxnId="{7D1EB624-9516-480F-88AF-458E5EF891CB}">
      <dgm:prSet/>
      <dgm:spPr/>
      <dgm:t>
        <a:bodyPr/>
        <a:lstStyle/>
        <a:p>
          <a:endParaRPr lang="id-ID"/>
        </a:p>
      </dgm:t>
    </dgm:pt>
    <dgm:pt modelId="{96489BFF-98A2-4443-9E49-66BCB7011C4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/>
            <a:t>Idealitas</a:t>
          </a:r>
        </a:p>
      </dgm:t>
    </dgm:pt>
    <dgm:pt modelId="{C351AD80-0CB6-4459-970D-5652F32E6AB7}" type="parTrans" cxnId="{60BF786F-0C3B-4012-833C-4DF9539323EB}">
      <dgm:prSet/>
      <dgm:spPr/>
      <dgm:t>
        <a:bodyPr/>
        <a:lstStyle/>
        <a:p>
          <a:endParaRPr lang="id-ID"/>
        </a:p>
      </dgm:t>
    </dgm:pt>
    <dgm:pt modelId="{6968D07D-DDC1-499C-8C69-CC75E33E57C0}" type="sibTrans" cxnId="{60BF786F-0C3B-4012-833C-4DF9539323EB}">
      <dgm:prSet/>
      <dgm:spPr/>
      <dgm:t>
        <a:bodyPr/>
        <a:lstStyle/>
        <a:p>
          <a:endParaRPr lang="id-ID"/>
        </a:p>
      </dgm:t>
    </dgm:pt>
    <dgm:pt modelId="{E839346E-3617-4712-AB3A-47650DDE4E1A}">
      <dgm:prSet phldrT="[Text]" custT="1"/>
      <dgm:spPr/>
      <dgm:t>
        <a:bodyPr/>
        <a:lstStyle/>
        <a:p>
          <a:r>
            <a:rPr lang="id-ID" sz="2600" dirty="0">
              <a:solidFill>
                <a:srgbClr val="0070C0"/>
              </a:solidFill>
            </a:rPr>
            <a:t>Bahwa suatu ideologi perlu mengandung cita-cita yang ingin dicapai dalam berbagai bidang kehidupan</a:t>
          </a:r>
        </a:p>
      </dgm:t>
    </dgm:pt>
    <dgm:pt modelId="{90A59615-F55F-48B6-BB05-C26CEC358601}" type="parTrans" cxnId="{29E37868-ACA0-4088-AB56-35DFF6DB7EBB}">
      <dgm:prSet/>
      <dgm:spPr/>
      <dgm:t>
        <a:bodyPr/>
        <a:lstStyle/>
        <a:p>
          <a:endParaRPr lang="id-ID"/>
        </a:p>
      </dgm:t>
    </dgm:pt>
    <dgm:pt modelId="{24648DE8-2568-400B-AA35-539968DD0D4F}" type="sibTrans" cxnId="{29E37868-ACA0-4088-AB56-35DFF6DB7EBB}">
      <dgm:prSet/>
      <dgm:spPr/>
      <dgm:t>
        <a:bodyPr/>
        <a:lstStyle/>
        <a:p>
          <a:endParaRPr lang="id-ID"/>
        </a:p>
      </dgm:t>
    </dgm:pt>
    <dgm:pt modelId="{5417CB53-DC63-4AAC-ACB3-8F9856F400A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/>
            <a:t>Fleksibilitas</a:t>
          </a:r>
        </a:p>
      </dgm:t>
    </dgm:pt>
    <dgm:pt modelId="{B298B012-DA18-479B-8308-D036ACFC3977}" type="parTrans" cxnId="{8B1AAB54-2139-4D25-A0D6-D70734B464EC}">
      <dgm:prSet/>
      <dgm:spPr/>
      <dgm:t>
        <a:bodyPr/>
        <a:lstStyle/>
        <a:p>
          <a:endParaRPr lang="id-ID"/>
        </a:p>
      </dgm:t>
    </dgm:pt>
    <dgm:pt modelId="{C8E6451E-A897-4D43-A1E0-E29EFB4B1AEA}" type="sibTrans" cxnId="{8B1AAB54-2139-4D25-A0D6-D70734B464EC}">
      <dgm:prSet/>
      <dgm:spPr/>
      <dgm:t>
        <a:bodyPr/>
        <a:lstStyle/>
        <a:p>
          <a:endParaRPr lang="id-ID"/>
        </a:p>
      </dgm:t>
    </dgm:pt>
    <dgm:pt modelId="{EA9E4711-298B-4B46-B671-6D5447883833}">
      <dgm:prSet phldrT="[Text]" custT="1"/>
      <dgm:spPr/>
      <dgm:t>
        <a:bodyPr/>
        <a:lstStyle/>
        <a:p>
          <a:r>
            <a:rPr lang="id-ID" sz="2000" dirty="0">
              <a:solidFill>
                <a:schemeClr val="accent6">
                  <a:lumMod val="50000"/>
                </a:schemeClr>
              </a:solidFill>
            </a:rPr>
            <a:t>Bahwa ideologi memiliki keluwesan yangmemungkinkan bahkan merangsang pengembangan pemikiran pemikiran baru yang relevan tentang dirinya, tanpa menghilangkan atau mengingkari hakIkat atau jati diri yang terkandung dalam nilai-nilai dasarnya.</a:t>
          </a:r>
        </a:p>
      </dgm:t>
    </dgm:pt>
    <dgm:pt modelId="{2D119D5F-D710-476D-B00C-213A9605944E}" type="parTrans" cxnId="{8D4E5572-C277-43CA-B310-E8D10CA43FA4}">
      <dgm:prSet/>
      <dgm:spPr/>
      <dgm:t>
        <a:bodyPr/>
        <a:lstStyle/>
        <a:p>
          <a:endParaRPr lang="id-ID"/>
        </a:p>
      </dgm:t>
    </dgm:pt>
    <dgm:pt modelId="{35040168-177A-4B5F-92B8-4C43666F54DA}" type="sibTrans" cxnId="{8D4E5572-C277-43CA-B310-E8D10CA43FA4}">
      <dgm:prSet/>
      <dgm:spPr/>
      <dgm:t>
        <a:bodyPr/>
        <a:lstStyle/>
        <a:p>
          <a:endParaRPr lang="id-ID"/>
        </a:p>
      </dgm:t>
    </dgm:pt>
    <dgm:pt modelId="{A021D1B5-5F78-4A32-A1EE-FA1D37C9A6A6}" type="pres">
      <dgm:prSet presAssocID="{C53F3B31-314A-4298-B81C-9E5951A675C9}" presName="linearFlow" presStyleCnt="0">
        <dgm:presLayoutVars>
          <dgm:dir/>
          <dgm:animLvl val="lvl"/>
          <dgm:resizeHandles val="exact"/>
        </dgm:presLayoutVars>
      </dgm:prSet>
      <dgm:spPr/>
    </dgm:pt>
    <dgm:pt modelId="{AE82F1AB-C706-4694-B1C3-9A99BAC269FC}" type="pres">
      <dgm:prSet presAssocID="{0FAF9E1E-DEA7-40EA-9BA5-E3CF52193E75}" presName="composite" presStyleCnt="0"/>
      <dgm:spPr/>
    </dgm:pt>
    <dgm:pt modelId="{D5DF4EFD-A6C2-4105-AFAD-1AD5EB63D45D}" type="pres">
      <dgm:prSet presAssocID="{0FAF9E1E-DEA7-40EA-9BA5-E3CF52193E75}" presName="parentText" presStyleLbl="alignNode1" presStyleIdx="0" presStyleCnt="3" custScaleX="101559">
        <dgm:presLayoutVars>
          <dgm:chMax val="1"/>
          <dgm:bulletEnabled val="1"/>
        </dgm:presLayoutVars>
      </dgm:prSet>
      <dgm:spPr/>
    </dgm:pt>
    <dgm:pt modelId="{07986E12-1525-4E30-A964-12392055B247}" type="pres">
      <dgm:prSet presAssocID="{0FAF9E1E-DEA7-40EA-9BA5-E3CF52193E75}" presName="descendantText" presStyleLbl="alignAcc1" presStyleIdx="0" presStyleCnt="3">
        <dgm:presLayoutVars>
          <dgm:bulletEnabled val="1"/>
        </dgm:presLayoutVars>
      </dgm:prSet>
      <dgm:spPr/>
    </dgm:pt>
    <dgm:pt modelId="{DAE95AAA-2492-4DF6-A151-FF192D059C28}" type="pres">
      <dgm:prSet presAssocID="{F31B0CDD-A546-4387-8CC7-A050C3B06731}" presName="sp" presStyleCnt="0"/>
      <dgm:spPr/>
    </dgm:pt>
    <dgm:pt modelId="{81F74233-F20C-49D1-8738-E01D1CC70E96}" type="pres">
      <dgm:prSet presAssocID="{96489BFF-98A2-4443-9E49-66BCB7011C43}" presName="composite" presStyleCnt="0"/>
      <dgm:spPr/>
    </dgm:pt>
    <dgm:pt modelId="{EFB202B9-5120-4B87-A6C4-5813FB57BE0B}" type="pres">
      <dgm:prSet presAssocID="{96489BFF-98A2-4443-9E49-66BCB7011C4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3B181B0-6340-404F-AE4E-02676846F21D}" type="pres">
      <dgm:prSet presAssocID="{96489BFF-98A2-4443-9E49-66BCB7011C43}" presName="descendantText" presStyleLbl="alignAcc1" presStyleIdx="1" presStyleCnt="3" custScaleY="148871">
        <dgm:presLayoutVars>
          <dgm:bulletEnabled val="1"/>
        </dgm:presLayoutVars>
      </dgm:prSet>
      <dgm:spPr/>
    </dgm:pt>
    <dgm:pt modelId="{FAB65287-919F-4317-8EC0-D1F9948F39B4}" type="pres">
      <dgm:prSet presAssocID="{6968D07D-DDC1-499C-8C69-CC75E33E57C0}" presName="sp" presStyleCnt="0"/>
      <dgm:spPr/>
    </dgm:pt>
    <dgm:pt modelId="{F5F6B704-BDA6-4967-9681-E43C1F274B61}" type="pres">
      <dgm:prSet presAssocID="{5417CB53-DC63-4AAC-ACB3-8F9856F400AE}" presName="composite" presStyleCnt="0"/>
      <dgm:spPr/>
    </dgm:pt>
    <dgm:pt modelId="{FF5F72F3-8EC7-4C7F-825D-9E08729D509E}" type="pres">
      <dgm:prSet presAssocID="{5417CB53-DC63-4AAC-ACB3-8F9856F400A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72F4DCF5-95BC-498D-A3EC-24FF89CA30A1}" type="pres">
      <dgm:prSet presAssocID="{5417CB53-DC63-4AAC-ACB3-8F9856F400AE}" presName="descendantText" presStyleLbl="alignAcc1" presStyleIdx="2" presStyleCnt="3" custScaleX="98429" custScaleY="188689" custLinFactNeighborX="-1726" custLinFactNeighborY="2030">
        <dgm:presLayoutVars>
          <dgm:bulletEnabled val="1"/>
        </dgm:presLayoutVars>
      </dgm:prSet>
      <dgm:spPr/>
    </dgm:pt>
  </dgm:ptLst>
  <dgm:cxnLst>
    <dgm:cxn modelId="{7D1EB624-9516-480F-88AF-458E5EF891CB}" srcId="{0FAF9E1E-DEA7-40EA-9BA5-E3CF52193E75}" destId="{8848FC36-E42F-4993-9B32-ED85D944790C}" srcOrd="0" destOrd="0" parTransId="{42070925-0F05-46CA-8473-B16942188373}" sibTransId="{46F4F52B-8ABA-4992-8B0E-F76C58107D8C}"/>
    <dgm:cxn modelId="{8182D52A-0385-46F5-8EDB-B4BF7D1F9515}" type="presOf" srcId="{EA9E4711-298B-4B46-B671-6D5447883833}" destId="{72F4DCF5-95BC-498D-A3EC-24FF89CA30A1}" srcOrd="0" destOrd="0" presId="urn:microsoft.com/office/officeart/2005/8/layout/chevron2"/>
    <dgm:cxn modelId="{10E8DC2B-F07D-4061-B068-5924642542F0}" type="presOf" srcId="{96489BFF-98A2-4443-9E49-66BCB7011C43}" destId="{EFB202B9-5120-4B87-A6C4-5813FB57BE0B}" srcOrd="0" destOrd="0" presId="urn:microsoft.com/office/officeart/2005/8/layout/chevron2"/>
    <dgm:cxn modelId="{29E37868-ACA0-4088-AB56-35DFF6DB7EBB}" srcId="{96489BFF-98A2-4443-9E49-66BCB7011C43}" destId="{E839346E-3617-4712-AB3A-47650DDE4E1A}" srcOrd="0" destOrd="0" parTransId="{90A59615-F55F-48B6-BB05-C26CEC358601}" sibTransId="{24648DE8-2568-400B-AA35-539968DD0D4F}"/>
    <dgm:cxn modelId="{60BF786F-0C3B-4012-833C-4DF9539323EB}" srcId="{C53F3B31-314A-4298-B81C-9E5951A675C9}" destId="{96489BFF-98A2-4443-9E49-66BCB7011C43}" srcOrd="1" destOrd="0" parTransId="{C351AD80-0CB6-4459-970D-5652F32E6AB7}" sibTransId="{6968D07D-DDC1-499C-8C69-CC75E33E57C0}"/>
    <dgm:cxn modelId="{8D4E5572-C277-43CA-B310-E8D10CA43FA4}" srcId="{5417CB53-DC63-4AAC-ACB3-8F9856F400AE}" destId="{EA9E4711-298B-4B46-B671-6D5447883833}" srcOrd="0" destOrd="0" parTransId="{2D119D5F-D710-476D-B00C-213A9605944E}" sibTransId="{35040168-177A-4B5F-92B8-4C43666F54DA}"/>
    <dgm:cxn modelId="{8B1AAB54-2139-4D25-A0D6-D70734B464EC}" srcId="{C53F3B31-314A-4298-B81C-9E5951A675C9}" destId="{5417CB53-DC63-4AAC-ACB3-8F9856F400AE}" srcOrd="2" destOrd="0" parTransId="{B298B012-DA18-479B-8308-D036ACFC3977}" sibTransId="{C8E6451E-A897-4D43-A1E0-E29EFB4B1AEA}"/>
    <dgm:cxn modelId="{6C585659-048C-494B-A9AC-D8C5B8F39B9E}" srcId="{C53F3B31-314A-4298-B81C-9E5951A675C9}" destId="{0FAF9E1E-DEA7-40EA-9BA5-E3CF52193E75}" srcOrd="0" destOrd="0" parTransId="{A077E297-C397-483F-99E6-A45F51305145}" sibTransId="{F31B0CDD-A546-4387-8CC7-A050C3B06731}"/>
    <dgm:cxn modelId="{0411A284-67FC-4BD6-83A2-92C1F1805D37}" type="presOf" srcId="{0FAF9E1E-DEA7-40EA-9BA5-E3CF52193E75}" destId="{D5DF4EFD-A6C2-4105-AFAD-1AD5EB63D45D}" srcOrd="0" destOrd="0" presId="urn:microsoft.com/office/officeart/2005/8/layout/chevron2"/>
    <dgm:cxn modelId="{7B01A089-0B49-4DDE-9A58-BE202064F460}" type="presOf" srcId="{8848FC36-E42F-4993-9B32-ED85D944790C}" destId="{07986E12-1525-4E30-A964-12392055B247}" srcOrd="0" destOrd="0" presId="urn:microsoft.com/office/officeart/2005/8/layout/chevron2"/>
    <dgm:cxn modelId="{3CDF668F-4BB6-4021-ACF9-7C0469D84CD3}" type="presOf" srcId="{C53F3B31-314A-4298-B81C-9E5951A675C9}" destId="{A021D1B5-5F78-4A32-A1EE-FA1D37C9A6A6}" srcOrd="0" destOrd="0" presId="urn:microsoft.com/office/officeart/2005/8/layout/chevron2"/>
    <dgm:cxn modelId="{482CABCE-5717-4B8D-9DAB-0B0306183975}" type="presOf" srcId="{E839346E-3617-4712-AB3A-47650DDE4E1A}" destId="{13B181B0-6340-404F-AE4E-02676846F21D}" srcOrd="0" destOrd="0" presId="urn:microsoft.com/office/officeart/2005/8/layout/chevron2"/>
    <dgm:cxn modelId="{89FF94D8-5409-4E31-A845-91E2CB99F511}" type="presOf" srcId="{5417CB53-DC63-4AAC-ACB3-8F9856F400AE}" destId="{FF5F72F3-8EC7-4C7F-825D-9E08729D509E}" srcOrd="0" destOrd="0" presId="urn:microsoft.com/office/officeart/2005/8/layout/chevron2"/>
    <dgm:cxn modelId="{6562B14C-DE2F-4838-A2BD-A8F2E9D3A61B}" type="presParOf" srcId="{A021D1B5-5F78-4A32-A1EE-FA1D37C9A6A6}" destId="{AE82F1AB-C706-4694-B1C3-9A99BAC269FC}" srcOrd="0" destOrd="0" presId="urn:microsoft.com/office/officeart/2005/8/layout/chevron2"/>
    <dgm:cxn modelId="{2EBF7D43-E94D-42AC-B156-CD4170BDB537}" type="presParOf" srcId="{AE82F1AB-C706-4694-B1C3-9A99BAC269FC}" destId="{D5DF4EFD-A6C2-4105-AFAD-1AD5EB63D45D}" srcOrd="0" destOrd="0" presId="urn:microsoft.com/office/officeart/2005/8/layout/chevron2"/>
    <dgm:cxn modelId="{A387A7A4-7412-4188-933B-0BD08CFAAC08}" type="presParOf" srcId="{AE82F1AB-C706-4694-B1C3-9A99BAC269FC}" destId="{07986E12-1525-4E30-A964-12392055B247}" srcOrd="1" destOrd="0" presId="urn:microsoft.com/office/officeart/2005/8/layout/chevron2"/>
    <dgm:cxn modelId="{1C45E850-6C01-43BF-BDFC-CD7A86CDF43C}" type="presParOf" srcId="{A021D1B5-5F78-4A32-A1EE-FA1D37C9A6A6}" destId="{DAE95AAA-2492-4DF6-A151-FF192D059C28}" srcOrd="1" destOrd="0" presId="urn:microsoft.com/office/officeart/2005/8/layout/chevron2"/>
    <dgm:cxn modelId="{ED0EC543-9A12-4291-B19B-0E421874DD93}" type="presParOf" srcId="{A021D1B5-5F78-4A32-A1EE-FA1D37C9A6A6}" destId="{81F74233-F20C-49D1-8738-E01D1CC70E96}" srcOrd="2" destOrd="0" presId="urn:microsoft.com/office/officeart/2005/8/layout/chevron2"/>
    <dgm:cxn modelId="{F50A240E-FC3B-408F-8AD5-822B0B801A4B}" type="presParOf" srcId="{81F74233-F20C-49D1-8738-E01D1CC70E96}" destId="{EFB202B9-5120-4B87-A6C4-5813FB57BE0B}" srcOrd="0" destOrd="0" presId="urn:microsoft.com/office/officeart/2005/8/layout/chevron2"/>
    <dgm:cxn modelId="{C544435C-34B6-40F8-99FD-CE958D2F3C1D}" type="presParOf" srcId="{81F74233-F20C-49D1-8738-E01D1CC70E96}" destId="{13B181B0-6340-404F-AE4E-02676846F21D}" srcOrd="1" destOrd="0" presId="urn:microsoft.com/office/officeart/2005/8/layout/chevron2"/>
    <dgm:cxn modelId="{9D736892-8ABB-4BCB-A944-13416BACDDDF}" type="presParOf" srcId="{A021D1B5-5F78-4A32-A1EE-FA1D37C9A6A6}" destId="{FAB65287-919F-4317-8EC0-D1F9948F39B4}" srcOrd="3" destOrd="0" presId="urn:microsoft.com/office/officeart/2005/8/layout/chevron2"/>
    <dgm:cxn modelId="{34A0D1D6-8D4E-4E4A-85FA-52061B355F77}" type="presParOf" srcId="{A021D1B5-5F78-4A32-A1EE-FA1D37C9A6A6}" destId="{F5F6B704-BDA6-4967-9681-E43C1F274B61}" srcOrd="4" destOrd="0" presId="urn:microsoft.com/office/officeart/2005/8/layout/chevron2"/>
    <dgm:cxn modelId="{7402D05A-A4E5-405C-AB0A-197401A94675}" type="presParOf" srcId="{F5F6B704-BDA6-4967-9681-E43C1F274B61}" destId="{FF5F72F3-8EC7-4C7F-825D-9E08729D509E}" srcOrd="0" destOrd="0" presId="urn:microsoft.com/office/officeart/2005/8/layout/chevron2"/>
    <dgm:cxn modelId="{B07C450C-E369-4167-A4DC-B3A4C1BDDABA}" type="presParOf" srcId="{F5F6B704-BDA6-4967-9681-E43C1F274B61}" destId="{72F4DCF5-95BC-498D-A3EC-24FF89CA30A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3F3B31-314A-4298-B81C-9E5951A675C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0FAF9E1E-DEA7-40EA-9BA5-E3CF52193E7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/>
            <a:t>1</a:t>
          </a:r>
        </a:p>
      </dgm:t>
    </dgm:pt>
    <dgm:pt modelId="{A077E297-C397-483F-99E6-A45F51305145}" type="parTrans" cxnId="{6C585659-048C-494B-A9AC-D8C5B8F39B9E}">
      <dgm:prSet/>
      <dgm:spPr/>
      <dgm:t>
        <a:bodyPr/>
        <a:lstStyle/>
        <a:p>
          <a:endParaRPr lang="id-ID"/>
        </a:p>
      </dgm:t>
    </dgm:pt>
    <dgm:pt modelId="{F31B0CDD-A546-4387-8CC7-A050C3B06731}" type="sibTrans" cxnId="{6C585659-048C-494B-A9AC-D8C5B8F39B9E}">
      <dgm:prSet/>
      <dgm:spPr/>
      <dgm:t>
        <a:bodyPr/>
        <a:lstStyle/>
        <a:p>
          <a:endParaRPr lang="id-ID"/>
        </a:p>
      </dgm:t>
    </dgm:pt>
    <dgm:pt modelId="{8848FC36-E42F-4993-9B32-ED85D944790C}">
      <dgm:prSet phldrT="[Text]" custT="1"/>
      <dgm:spPr/>
      <dgm:t>
        <a:bodyPr/>
        <a:lstStyle/>
        <a:p>
          <a:r>
            <a:rPr lang="id-ID" sz="2400" dirty="0">
              <a:solidFill>
                <a:srgbClr val="FF0000"/>
              </a:solidFill>
            </a:rPr>
            <a:t>Pancasila sebagai ideologi terbuka bersifat dinamis</a:t>
          </a:r>
        </a:p>
      </dgm:t>
    </dgm:pt>
    <dgm:pt modelId="{42070925-0F05-46CA-8473-B16942188373}" type="parTrans" cxnId="{7D1EB624-9516-480F-88AF-458E5EF891CB}">
      <dgm:prSet/>
      <dgm:spPr/>
      <dgm:t>
        <a:bodyPr/>
        <a:lstStyle/>
        <a:p>
          <a:endParaRPr lang="id-ID"/>
        </a:p>
      </dgm:t>
    </dgm:pt>
    <dgm:pt modelId="{46F4F52B-8ABA-4992-8B0E-F76C58107D8C}" type="sibTrans" cxnId="{7D1EB624-9516-480F-88AF-458E5EF891CB}">
      <dgm:prSet/>
      <dgm:spPr/>
      <dgm:t>
        <a:bodyPr/>
        <a:lstStyle/>
        <a:p>
          <a:endParaRPr lang="id-ID"/>
        </a:p>
      </dgm:t>
    </dgm:pt>
    <dgm:pt modelId="{96489BFF-98A2-4443-9E49-66BCB7011C43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/>
            <a:t>2</a:t>
          </a:r>
        </a:p>
      </dgm:t>
    </dgm:pt>
    <dgm:pt modelId="{C351AD80-0CB6-4459-970D-5652F32E6AB7}" type="parTrans" cxnId="{60BF786F-0C3B-4012-833C-4DF9539323EB}">
      <dgm:prSet/>
      <dgm:spPr/>
      <dgm:t>
        <a:bodyPr/>
        <a:lstStyle/>
        <a:p>
          <a:endParaRPr lang="id-ID"/>
        </a:p>
      </dgm:t>
    </dgm:pt>
    <dgm:pt modelId="{6968D07D-DDC1-499C-8C69-CC75E33E57C0}" type="sibTrans" cxnId="{60BF786F-0C3B-4012-833C-4DF9539323EB}">
      <dgm:prSet/>
      <dgm:spPr/>
      <dgm:t>
        <a:bodyPr/>
        <a:lstStyle/>
        <a:p>
          <a:endParaRPr lang="id-ID"/>
        </a:p>
      </dgm:t>
    </dgm:pt>
    <dgm:pt modelId="{E839346E-3617-4712-AB3A-47650DDE4E1A}">
      <dgm:prSet phldrT="[Text]" custT="1"/>
      <dgm:spPr/>
      <dgm:t>
        <a:bodyPr/>
        <a:lstStyle/>
        <a:p>
          <a:r>
            <a:rPr lang="id-ID" sz="2600" dirty="0">
              <a:solidFill>
                <a:srgbClr val="0070C0"/>
              </a:solidFill>
            </a:rPr>
            <a:t>Dinamis artinya mampu menyesuaikan diri terhadap perkembangan dengan menerima masuknya nilai baru</a:t>
          </a:r>
        </a:p>
      </dgm:t>
    </dgm:pt>
    <dgm:pt modelId="{90A59615-F55F-48B6-BB05-C26CEC358601}" type="parTrans" cxnId="{29E37868-ACA0-4088-AB56-35DFF6DB7EBB}">
      <dgm:prSet/>
      <dgm:spPr/>
      <dgm:t>
        <a:bodyPr/>
        <a:lstStyle/>
        <a:p>
          <a:endParaRPr lang="id-ID"/>
        </a:p>
      </dgm:t>
    </dgm:pt>
    <dgm:pt modelId="{24648DE8-2568-400B-AA35-539968DD0D4F}" type="sibTrans" cxnId="{29E37868-ACA0-4088-AB56-35DFF6DB7EBB}">
      <dgm:prSet/>
      <dgm:spPr/>
      <dgm:t>
        <a:bodyPr/>
        <a:lstStyle/>
        <a:p>
          <a:endParaRPr lang="id-ID"/>
        </a:p>
      </dgm:t>
    </dgm:pt>
    <dgm:pt modelId="{5417CB53-DC63-4AAC-ACB3-8F9856F400A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/>
            <a:t>3</a:t>
          </a:r>
        </a:p>
      </dgm:t>
    </dgm:pt>
    <dgm:pt modelId="{B298B012-DA18-479B-8308-D036ACFC3977}" type="parTrans" cxnId="{8B1AAB54-2139-4D25-A0D6-D70734B464EC}">
      <dgm:prSet/>
      <dgm:spPr/>
      <dgm:t>
        <a:bodyPr/>
        <a:lstStyle/>
        <a:p>
          <a:endParaRPr lang="id-ID"/>
        </a:p>
      </dgm:t>
    </dgm:pt>
    <dgm:pt modelId="{C8E6451E-A897-4D43-A1E0-E29EFB4B1AEA}" type="sibTrans" cxnId="{8B1AAB54-2139-4D25-A0D6-D70734B464EC}">
      <dgm:prSet/>
      <dgm:spPr/>
      <dgm:t>
        <a:bodyPr/>
        <a:lstStyle/>
        <a:p>
          <a:endParaRPr lang="id-ID"/>
        </a:p>
      </dgm:t>
    </dgm:pt>
    <dgm:pt modelId="{EA9E4711-298B-4B46-B671-6D5447883833}">
      <dgm:prSet phldrT="[Text]" custT="1"/>
      <dgm:spPr/>
      <dgm:t>
        <a:bodyPr/>
        <a:lstStyle/>
        <a:p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2D119D5F-D710-476D-B00C-213A9605944E}" type="parTrans" cxnId="{8D4E5572-C277-43CA-B310-E8D10CA43FA4}">
      <dgm:prSet/>
      <dgm:spPr/>
      <dgm:t>
        <a:bodyPr/>
        <a:lstStyle/>
        <a:p>
          <a:endParaRPr lang="id-ID"/>
        </a:p>
      </dgm:t>
    </dgm:pt>
    <dgm:pt modelId="{35040168-177A-4B5F-92B8-4C43666F54DA}" type="sibTrans" cxnId="{8D4E5572-C277-43CA-B310-E8D10CA43FA4}">
      <dgm:prSet/>
      <dgm:spPr/>
      <dgm:t>
        <a:bodyPr/>
        <a:lstStyle/>
        <a:p>
          <a:endParaRPr lang="id-ID"/>
        </a:p>
      </dgm:t>
    </dgm:pt>
    <dgm:pt modelId="{2E7F1633-709D-4215-AFF6-17798F4CE85B}">
      <dgm:prSet custT="1"/>
      <dgm:spPr/>
      <dgm:t>
        <a:bodyPr/>
        <a:lstStyle/>
        <a:p>
          <a:r>
            <a:rPr lang="id-ID" sz="2000" dirty="0">
              <a:solidFill>
                <a:schemeClr val="accent6">
                  <a:lumMod val="50000"/>
                </a:schemeClr>
              </a:solidFill>
            </a:rPr>
            <a:t>Nilai nilai instrumental Pancasila senantiasa berubah, dan dinamis berkembang menyesuaikan dengan tuntutan perubahan. Namun nilai-nilai dasarnya adalah tetap sebab apabila nilai-nilai dasarnya berubah </a:t>
          </a:r>
          <a:r>
            <a:rPr lang="sv-SE" sz="2000" dirty="0">
              <a:solidFill>
                <a:schemeClr val="accent6">
                  <a:lumMod val="50000"/>
                </a:schemeClr>
              </a:solidFill>
            </a:rPr>
            <a:t>maka berubah pula ideologi tersebut</a:t>
          </a:r>
          <a:endParaRPr lang="id-ID" sz="2000" dirty="0">
            <a:solidFill>
              <a:schemeClr val="accent6">
                <a:lumMod val="50000"/>
              </a:schemeClr>
            </a:solidFill>
          </a:endParaRPr>
        </a:p>
      </dgm:t>
    </dgm:pt>
    <dgm:pt modelId="{ED062B99-AC8F-4DA6-84DB-05BC747A64A8}" type="parTrans" cxnId="{F2688254-19B5-4875-B599-0956657834BC}">
      <dgm:prSet/>
      <dgm:spPr/>
      <dgm:t>
        <a:bodyPr/>
        <a:lstStyle/>
        <a:p>
          <a:endParaRPr lang="id-ID"/>
        </a:p>
      </dgm:t>
    </dgm:pt>
    <dgm:pt modelId="{8B562690-BF8D-4F79-B76C-2E7F3C5FE0D4}" type="sibTrans" cxnId="{F2688254-19B5-4875-B599-0956657834BC}">
      <dgm:prSet/>
      <dgm:spPr/>
      <dgm:t>
        <a:bodyPr/>
        <a:lstStyle/>
        <a:p>
          <a:endParaRPr lang="id-ID"/>
        </a:p>
      </dgm:t>
    </dgm:pt>
    <dgm:pt modelId="{A021D1B5-5F78-4A32-A1EE-FA1D37C9A6A6}" type="pres">
      <dgm:prSet presAssocID="{C53F3B31-314A-4298-B81C-9E5951A675C9}" presName="linearFlow" presStyleCnt="0">
        <dgm:presLayoutVars>
          <dgm:dir/>
          <dgm:animLvl val="lvl"/>
          <dgm:resizeHandles val="exact"/>
        </dgm:presLayoutVars>
      </dgm:prSet>
      <dgm:spPr/>
    </dgm:pt>
    <dgm:pt modelId="{AE82F1AB-C706-4694-B1C3-9A99BAC269FC}" type="pres">
      <dgm:prSet presAssocID="{0FAF9E1E-DEA7-40EA-9BA5-E3CF52193E75}" presName="composite" presStyleCnt="0"/>
      <dgm:spPr/>
    </dgm:pt>
    <dgm:pt modelId="{D5DF4EFD-A6C2-4105-AFAD-1AD5EB63D45D}" type="pres">
      <dgm:prSet presAssocID="{0FAF9E1E-DEA7-40EA-9BA5-E3CF52193E75}" presName="parentText" presStyleLbl="alignNode1" presStyleIdx="0" presStyleCnt="3" custScaleX="101559">
        <dgm:presLayoutVars>
          <dgm:chMax val="1"/>
          <dgm:bulletEnabled val="1"/>
        </dgm:presLayoutVars>
      </dgm:prSet>
      <dgm:spPr/>
    </dgm:pt>
    <dgm:pt modelId="{07986E12-1525-4E30-A964-12392055B247}" type="pres">
      <dgm:prSet presAssocID="{0FAF9E1E-DEA7-40EA-9BA5-E3CF52193E75}" presName="descendantText" presStyleLbl="alignAcc1" presStyleIdx="0" presStyleCnt="3" custScaleY="115411">
        <dgm:presLayoutVars>
          <dgm:bulletEnabled val="1"/>
        </dgm:presLayoutVars>
      </dgm:prSet>
      <dgm:spPr/>
    </dgm:pt>
    <dgm:pt modelId="{DAE95AAA-2492-4DF6-A151-FF192D059C28}" type="pres">
      <dgm:prSet presAssocID="{F31B0CDD-A546-4387-8CC7-A050C3B06731}" presName="sp" presStyleCnt="0"/>
      <dgm:spPr/>
    </dgm:pt>
    <dgm:pt modelId="{81F74233-F20C-49D1-8738-E01D1CC70E96}" type="pres">
      <dgm:prSet presAssocID="{96489BFF-98A2-4443-9E49-66BCB7011C43}" presName="composite" presStyleCnt="0"/>
      <dgm:spPr/>
    </dgm:pt>
    <dgm:pt modelId="{EFB202B9-5120-4B87-A6C4-5813FB57BE0B}" type="pres">
      <dgm:prSet presAssocID="{96489BFF-98A2-4443-9E49-66BCB7011C4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3B181B0-6340-404F-AE4E-02676846F21D}" type="pres">
      <dgm:prSet presAssocID="{96489BFF-98A2-4443-9E49-66BCB7011C43}" presName="descendantText" presStyleLbl="alignAcc1" presStyleIdx="1" presStyleCnt="3" custScaleY="148871">
        <dgm:presLayoutVars>
          <dgm:bulletEnabled val="1"/>
        </dgm:presLayoutVars>
      </dgm:prSet>
      <dgm:spPr/>
    </dgm:pt>
    <dgm:pt modelId="{FAB65287-919F-4317-8EC0-D1F9948F39B4}" type="pres">
      <dgm:prSet presAssocID="{6968D07D-DDC1-499C-8C69-CC75E33E57C0}" presName="sp" presStyleCnt="0"/>
      <dgm:spPr/>
    </dgm:pt>
    <dgm:pt modelId="{F5F6B704-BDA6-4967-9681-E43C1F274B61}" type="pres">
      <dgm:prSet presAssocID="{5417CB53-DC63-4AAC-ACB3-8F9856F400AE}" presName="composite" presStyleCnt="0"/>
      <dgm:spPr/>
    </dgm:pt>
    <dgm:pt modelId="{FF5F72F3-8EC7-4C7F-825D-9E08729D509E}" type="pres">
      <dgm:prSet presAssocID="{5417CB53-DC63-4AAC-ACB3-8F9856F400A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72F4DCF5-95BC-498D-A3EC-24FF89CA30A1}" type="pres">
      <dgm:prSet presAssocID="{5417CB53-DC63-4AAC-ACB3-8F9856F400AE}" presName="descendantText" presStyleLbl="alignAcc1" presStyleIdx="2" presStyleCnt="3" custScaleX="98429" custScaleY="188689" custLinFactNeighborX="-1726" custLinFactNeighborY="2030">
        <dgm:presLayoutVars>
          <dgm:bulletEnabled val="1"/>
        </dgm:presLayoutVars>
      </dgm:prSet>
      <dgm:spPr/>
    </dgm:pt>
  </dgm:ptLst>
  <dgm:cxnLst>
    <dgm:cxn modelId="{7D1EB624-9516-480F-88AF-458E5EF891CB}" srcId="{0FAF9E1E-DEA7-40EA-9BA5-E3CF52193E75}" destId="{8848FC36-E42F-4993-9B32-ED85D944790C}" srcOrd="0" destOrd="0" parTransId="{42070925-0F05-46CA-8473-B16942188373}" sibTransId="{46F4F52B-8ABA-4992-8B0E-F76C58107D8C}"/>
    <dgm:cxn modelId="{65ED4C32-2B31-449D-8BC6-C042A1C2AED7}" type="presOf" srcId="{8848FC36-E42F-4993-9B32-ED85D944790C}" destId="{07986E12-1525-4E30-A964-12392055B247}" srcOrd="0" destOrd="0" presId="urn:microsoft.com/office/officeart/2005/8/layout/chevron2"/>
    <dgm:cxn modelId="{29E37868-ACA0-4088-AB56-35DFF6DB7EBB}" srcId="{96489BFF-98A2-4443-9E49-66BCB7011C43}" destId="{E839346E-3617-4712-AB3A-47650DDE4E1A}" srcOrd="0" destOrd="0" parTransId="{90A59615-F55F-48B6-BB05-C26CEC358601}" sibTransId="{24648DE8-2568-400B-AA35-539968DD0D4F}"/>
    <dgm:cxn modelId="{60BF786F-0C3B-4012-833C-4DF9539323EB}" srcId="{C53F3B31-314A-4298-B81C-9E5951A675C9}" destId="{96489BFF-98A2-4443-9E49-66BCB7011C43}" srcOrd="1" destOrd="0" parTransId="{C351AD80-0CB6-4459-970D-5652F32E6AB7}" sibTransId="{6968D07D-DDC1-499C-8C69-CC75E33E57C0}"/>
    <dgm:cxn modelId="{8D4E5572-C277-43CA-B310-E8D10CA43FA4}" srcId="{5417CB53-DC63-4AAC-ACB3-8F9856F400AE}" destId="{EA9E4711-298B-4B46-B671-6D5447883833}" srcOrd="0" destOrd="0" parTransId="{2D119D5F-D710-476D-B00C-213A9605944E}" sibTransId="{35040168-177A-4B5F-92B8-4C43666F54DA}"/>
    <dgm:cxn modelId="{F2688254-19B5-4875-B599-0956657834BC}" srcId="{5417CB53-DC63-4AAC-ACB3-8F9856F400AE}" destId="{2E7F1633-709D-4215-AFF6-17798F4CE85B}" srcOrd="1" destOrd="0" parTransId="{ED062B99-AC8F-4DA6-84DB-05BC747A64A8}" sibTransId="{8B562690-BF8D-4F79-B76C-2E7F3C5FE0D4}"/>
    <dgm:cxn modelId="{8B1AAB54-2139-4D25-A0D6-D70734B464EC}" srcId="{C53F3B31-314A-4298-B81C-9E5951A675C9}" destId="{5417CB53-DC63-4AAC-ACB3-8F9856F400AE}" srcOrd="2" destOrd="0" parTransId="{B298B012-DA18-479B-8308-D036ACFC3977}" sibTransId="{C8E6451E-A897-4D43-A1E0-E29EFB4B1AEA}"/>
    <dgm:cxn modelId="{2BCFDE55-9E98-4F74-86CC-30F606C22EF4}" type="presOf" srcId="{5417CB53-DC63-4AAC-ACB3-8F9856F400AE}" destId="{FF5F72F3-8EC7-4C7F-825D-9E08729D509E}" srcOrd="0" destOrd="0" presId="urn:microsoft.com/office/officeart/2005/8/layout/chevron2"/>
    <dgm:cxn modelId="{6C585659-048C-494B-A9AC-D8C5B8F39B9E}" srcId="{C53F3B31-314A-4298-B81C-9E5951A675C9}" destId="{0FAF9E1E-DEA7-40EA-9BA5-E3CF52193E75}" srcOrd="0" destOrd="0" parTransId="{A077E297-C397-483F-99E6-A45F51305145}" sibTransId="{F31B0CDD-A546-4387-8CC7-A050C3B06731}"/>
    <dgm:cxn modelId="{65B8989D-B778-4CCE-92EC-498FBDE95748}" type="presOf" srcId="{0FAF9E1E-DEA7-40EA-9BA5-E3CF52193E75}" destId="{D5DF4EFD-A6C2-4105-AFAD-1AD5EB63D45D}" srcOrd="0" destOrd="0" presId="urn:microsoft.com/office/officeart/2005/8/layout/chevron2"/>
    <dgm:cxn modelId="{BB4708A7-B023-4CA1-B7F7-89CBE879A9CA}" type="presOf" srcId="{2E7F1633-709D-4215-AFF6-17798F4CE85B}" destId="{72F4DCF5-95BC-498D-A3EC-24FF89CA30A1}" srcOrd="0" destOrd="1" presId="urn:microsoft.com/office/officeart/2005/8/layout/chevron2"/>
    <dgm:cxn modelId="{1C51EFC7-734C-4D5B-AFF6-37D286C9F13A}" type="presOf" srcId="{EA9E4711-298B-4B46-B671-6D5447883833}" destId="{72F4DCF5-95BC-498D-A3EC-24FF89CA30A1}" srcOrd="0" destOrd="0" presId="urn:microsoft.com/office/officeart/2005/8/layout/chevron2"/>
    <dgm:cxn modelId="{25B6D3E2-FB5B-45A9-81AA-9E62C056FDA6}" type="presOf" srcId="{C53F3B31-314A-4298-B81C-9E5951A675C9}" destId="{A021D1B5-5F78-4A32-A1EE-FA1D37C9A6A6}" srcOrd="0" destOrd="0" presId="urn:microsoft.com/office/officeart/2005/8/layout/chevron2"/>
    <dgm:cxn modelId="{027A0EE6-4EFD-4F73-BC1F-9CC34C93BE5E}" type="presOf" srcId="{96489BFF-98A2-4443-9E49-66BCB7011C43}" destId="{EFB202B9-5120-4B87-A6C4-5813FB57BE0B}" srcOrd="0" destOrd="0" presId="urn:microsoft.com/office/officeart/2005/8/layout/chevron2"/>
    <dgm:cxn modelId="{D0A570F3-E3AA-4074-919C-D4A2885CD97F}" type="presOf" srcId="{E839346E-3617-4712-AB3A-47650DDE4E1A}" destId="{13B181B0-6340-404F-AE4E-02676846F21D}" srcOrd="0" destOrd="0" presId="urn:microsoft.com/office/officeart/2005/8/layout/chevron2"/>
    <dgm:cxn modelId="{E9B507E3-8694-4BD6-B4A7-D12480973369}" type="presParOf" srcId="{A021D1B5-5F78-4A32-A1EE-FA1D37C9A6A6}" destId="{AE82F1AB-C706-4694-B1C3-9A99BAC269FC}" srcOrd="0" destOrd="0" presId="urn:microsoft.com/office/officeart/2005/8/layout/chevron2"/>
    <dgm:cxn modelId="{6D0BC2A5-5DAE-4CBE-90A0-EE7187552610}" type="presParOf" srcId="{AE82F1AB-C706-4694-B1C3-9A99BAC269FC}" destId="{D5DF4EFD-A6C2-4105-AFAD-1AD5EB63D45D}" srcOrd="0" destOrd="0" presId="urn:microsoft.com/office/officeart/2005/8/layout/chevron2"/>
    <dgm:cxn modelId="{F183F372-6459-49A2-B3CA-9A93459B9BAC}" type="presParOf" srcId="{AE82F1AB-C706-4694-B1C3-9A99BAC269FC}" destId="{07986E12-1525-4E30-A964-12392055B247}" srcOrd="1" destOrd="0" presId="urn:microsoft.com/office/officeart/2005/8/layout/chevron2"/>
    <dgm:cxn modelId="{62B5F3B4-EE09-4008-AF1E-D51C3F2CE39E}" type="presParOf" srcId="{A021D1B5-5F78-4A32-A1EE-FA1D37C9A6A6}" destId="{DAE95AAA-2492-4DF6-A151-FF192D059C28}" srcOrd="1" destOrd="0" presId="urn:microsoft.com/office/officeart/2005/8/layout/chevron2"/>
    <dgm:cxn modelId="{83C7AC0C-0F80-4F90-9550-AD54BCD050A2}" type="presParOf" srcId="{A021D1B5-5F78-4A32-A1EE-FA1D37C9A6A6}" destId="{81F74233-F20C-49D1-8738-E01D1CC70E96}" srcOrd="2" destOrd="0" presId="urn:microsoft.com/office/officeart/2005/8/layout/chevron2"/>
    <dgm:cxn modelId="{4D00ECCE-6391-4CDE-9B2B-DBA7E16BA4BE}" type="presParOf" srcId="{81F74233-F20C-49D1-8738-E01D1CC70E96}" destId="{EFB202B9-5120-4B87-A6C4-5813FB57BE0B}" srcOrd="0" destOrd="0" presId="urn:microsoft.com/office/officeart/2005/8/layout/chevron2"/>
    <dgm:cxn modelId="{B8EC5F05-4381-465E-AF90-E28027BE33AF}" type="presParOf" srcId="{81F74233-F20C-49D1-8738-E01D1CC70E96}" destId="{13B181B0-6340-404F-AE4E-02676846F21D}" srcOrd="1" destOrd="0" presId="urn:microsoft.com/office/officeart/2005/8/layout/chevron2"/>
    <dgm:cxn modelId="{5536E138-ECE9-4F24-B18A-DFB9C4570107}" type="presParOf" srcId="{A021D1B5-5F78-4A32-A1EE-FA1D37C9A6A6}" destId="{FAB65287-919F-4317-8EC0-D1F9948F39B4}" srcOrd="3" destOrd="0" presId="urn:microsoft.com/office/officeart/2005/8/layout/chevron2"/>
    <dgm:cxn modelId="{3D8356A1-896B-47B8-B6EB-E4124FA1FAFF}" type="presParOf" srcId="{A021D1B5-5F78-4A32-A1EE-FA1D37C9A6A6}" destId="{F5F6B704-BDA6-4967-9681-E43C1F274B61}" srcOrd="4" destOrd="0" presId="urn:microsoft.com/office/officeart/2005/8/layout/chevron2"/>
    <dgm:cxn modelId="{0FD7A16D-13CB-4B73-92ED-94E952367175}" type="presParOf" srcId="{F5F6B704-BDA6-4967-9681-E43C1F274B61}" destId="{FF5F72F3-8EC7-4C7F-825D-9E08729D509E}" srcOrd="0" destOrd="0" presId="urn:microsoft.com/office/officeart/2005/8/layout/chevron2"/>
    <dgm:cxn modelId="{90B94DD4-A959-4558-8C46-681FF47174CD}" type="presParOf" srcId="{F5F6B704-BDA6-4967-9681-E43C1F274B61}" destId="{72F4DCF5-95BC-498D-A3EC-24FF89CA30A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213167-3306-4BAE-894B-4209454AD84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DB7E35EC-092B-4A83-A7D8-5F5DE78DB2F1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/>
            <a:t>SIMPULAN ....</a:t>
          </a:r>
        </a:p>
      </dgm:t>
    </dgm:pt>
    <dgm:pt modelId="{6F5515A3-DDD2-4C09-A00F-2A33A90935D3}" type="parTrans" cxnId="{24A2A34D-86B5-418F-9AD2-0F01ACF5E45D}">
      <dgm:prSet/>
      <dgm:spPr/>
      <dgm:t>
        <a:bodyPr/>
        <a:lstStyle/>
        <a:p>
          <a:endParaRPr lang="id-ID"/>
        </a:p>
      </dgm:t>
    </dgm:pt>
    <dgm:pt modelId="{06100179-2441-42D1-A774-14C9B2BAB25B}" type="sibTrans" cxnId="{24A2A34D-86B5-418F-9AD2-0F01ACF5E45D}">
      <dgm:prSet/>
      <dgm:spPr>
        <a:solidFill>
          <a:srgbClr val="FF0000">
            <a:alpha val="90000"/>
          </a:srgbClr>
        </a:solidFill>
        <a:ln>
          <a:solidFill>
            <a:srgbClr val="FF0000">
              <a:alpha val="90000"/>
            </a:srgbClr>
          </a:solidFill>
        </a:ln>
      </dgm:spPr>
      <dgm:t>
        <a:bodyPr/>
        <a:lstStyle/>
        <a:p>
          <a:endParaRPr lang="id-ID"/>
        </a:p>
      </dgm:t>
    </dgm:pt>
    <dgm:pt modelId="{6B33A8E6-6816-4002-8150-B9538FF9B7D9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1800" dirty="0">
            <a:solidFill>
              <a:schemeClr val="tx1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dirty="0">
              <a:solidFill>
                <a:schemeClr val="tx1"/>
              </a:solidFill>
            </a:rPr>
            <a:t>Jadi ciri khas ideologi terbuka yakni bahwa isinya tidak operasional dan akan menjadi operasional</a:t>
          </a:r>
          <a:endParaRPr lang="id-ID" sz="1800" dirty="0">
            <a:solidFill>
              <a:schemeClr val="tx1"/>
            </a:solidFill>
          </a:endParaRPr>
        </a:p>
        <a:p>
          <a:pPr marL="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d-ID" sz="1800" dirty="0">
              <a:solidFill>
                <a:schemeClr val="tx1"/>
              </a:solidFill>
            </a:rPr>
            <a:t>apabila sudah dijabarkan ke dalam peraturanperundangan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dirty="0">
            <a:solidFill>
              <a:srgbClr val="C00000"/>
            </a:solidFill>
          </a:endParaRPr>
        </a:p>
      </dgm:t>
    </dgm:pt>
    <dgm:pt modelId="{632F5D38-4458-45E7-A744-59085C9D389E}" type="parTrans" cxnId="{914046C9-AD21-4004-9690-4A5CE656431A}">
      <dgm:prSet/>
      <dgm:spPr/>
      <dgm:t>
        <a:bodyPr/>
        <a:lstStyle/>
        <a:p>
          <a:endParaRPr lang="id-ID"/>
        </a:p>
      </dgm:t>
    </dgm:pt>
    <dgm:pt modelId="{0721B3DD-E450-467A-9BE3-14EC26BE9D80}" type="sibTrans" cxnId="{914046C9-AD21-4004-9690-4A5CE656431A}">
      <dgm:prSet/>
      <dgm:spPr>
        <a:solidFill>
          <a:srgbClr val="7030A0">
            <a:alpha val="90000"/>
          </a:srgbClr>
        </a:solidFill>
      </dgm:spPr>
      <dgm:t>
        <a:bodyPr/>
        <a:lstStyle/>
        <a:p>
          <a:endParaRPr lang="id-ID"/>
        </a:p>
      </dgm:t>
    </dgm:pt>
    <dgm:pt modelId="{6E4723AF-5DAC-4AC8-8B57-17C1F13D37ED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dirty="0">
              <a:solidFill>
                <a:srgbClr val="FFFF00"/>
              </a:solidFill>
            </a:rPr>
            <a:t>Oleh karena itu ideologi terbuka sebagaimana dikembangkan oleh bangsa Indonesia senantiasa terbuka untuk proses reformasi dalam bidang kenegaraan, karena ideologi terbuka berasal dari masyarakat yang sifatnya dinamis.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2000" dirty="0"/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000" dirty="0"/>
        </a:p>
      </dgm:t>
    </dgm:pt>
    <dgm:pt modelId="{18CF2F4A-364A-4B8E-91DF-C411232E65FE}" type="parTrans" cxnId="{E78572B9-4E9F-4A23-B979-71591ECAEE52}">
      <dgm:prSet/>
      <dgm:spPr/>
      <dgm:t>
        <a:bodyPr/>
        <a:lstStyle/>
        <a:p>
          <a:endParaRPr lang="id-ID"/>
        </a:p>
      </dgm:t>
    </dgm:pt>
    <dgm:pt modelId="{8301C837-F55F-4809-BF23-45D7B6E50FA4}" type="sibTrans" cxnId="{E78572B9-4E9F-4A23-B979-71591ECAEE52}">
      <dgm:prSet/>
      <dgm:spPr/>
      <dgm:t>
        <a:bodyPr/>
        <a:lstStyle/>
        <a:p>
          <a:endParaRPr lang="id-ID"/>
        </a:p>
      </dgm:t>
    </dgm:pt>
    <dgm:pt modelId="{D0A31AD1-E9A2-4228-9B8A-632C92F8DEEE}" type="pres">
      <dgm:prSet presAssocID="{F0213167-3306-4BAE-894B-4209454AD84B}" presName="outerComposite" presStyleCnt="0">
        <dgm:presLayoutVars>
          <dgm:chMax val="5"/>
          <dgm:dir/>
          <dgm:resizeHandles val="exact"/>
        </dgm:presLayoutVars>
      </dgm:prSet>
      <dgm:spPr/>
    </dgm:pt>
    <dgm:pt modelId="{2A4F7487-3BAE-44CE-B286-A99E6D603FBE}" type="pres">
      <dgm:prSet presAssocID="{F0213167-3306-4BAE-894B-4209454AD84B}" presName="dummyMaxCanvas" presStyleCnt="0">
        <dgm:presLayoutVars/>
      </dgm:prSet>
      <dgm:spPr/>
    </dgm:pt>
    <dgm:pt modelId="{BD101379-9771-45A1-BF64-E16FF38859EA}" type="pres">
      <dgm:prSet presAssocID="{F0213167-3306-4BAE-894B-4209454AD84B}" presName="ThreeNodes_1" presStyleLbl="node1" presStyleIdx="0" presStyleCnt="3">
        <dgm:presLayoutVars>
          <dgm:bulletEnabled val="1"/>
        </dgm:presLayoutVars>
      </dgm:prSet>
      <dgm:spPr/>
    </dgm:pt>
    <dgm:pt modelId="{E3CC4760-E097-4F4E-99EA-0BDAA08C48E0}" type="pres">
      <dgm:prSet presAssocID="{F0213167-3306-4BAE-894B-4209454AD84B}" presName="ThreeNodes_2" presStyleLbl="node1" presStyleIdx="1" presStyleCnt="3" custScaleX="107057" custScaleY="74537">
        <dgm:presLayoutVars>
          <dgm:bulletEnabled val="1"/>
        </dgm:presLayoutVars>
      </dgm:prSet>
      <dgm:spPr/>
    </dgm:pt>
    <dgm:pt modelId="{53A1AC13-05EB-4C1F-9272-CA97D9E6CCBE}" type="pres">
      <dgm:prSet presAssocID="{F0213167-3306-4BAE-894B-4209454AD84B}" presName="ThreeNodes_3" presStyleLbl="node1" presStyleIdx="2" presStyleCnt="3" custScaleX="117647" custScaleY="133305">
        <dgm:presLayoutVars>
          <dgm:bulletEnabled val="1"/>
        </dgm:presLayoutVars>
      </dgm:prSet>
      <dgm:spPr/>
    </dgm:pt>
    <dgm:pt modelId="{2CFCF137-259D-4CE4-AD15-B6BCD2321609}" type="pres">
      <dgm:prSet presAssocID="{F0213167-3306-4BAE-894B-4209454AD84B}" presName="ThreeConn_1-2" presStyleLbl="fgAccFollowNode1" presStyleIdx="0" presStyleCnt="2">
        <dgm:presLayoutVars>
          <dgm:bulletEnabled val="1"/>
        </dgm:presLayoutVars>
      </dgm:prSet>
      <dgm:spPr/>
    </dgm:pt>
    <dgm:pt modelId="{6787532E-90A3-4D54-865C-C7A4B38433FF}" type="pres">
      <dgm:prSet presAssocID="{F0213167-3306-4BAE-894B-4209454AD84B}" presName="ThreeConn_2-3" presStyleLbl="fgAccFollowNode1" presStyleIdx="1" presStyleCnt="2">
        <dgm:presLayoutVars>
          <dgm:bulletEnabled val="1"/>
        </dgm:presLayoutVars>
      </dgm:prSet>
      <dgm:spPr/>
    </dgm:pt>
    <dgm:pt modelId="{B3688D15-429D-49AC-A1B3-D1B4045C729F}" type="pres">
      <dgm:prSet presAssocID="{F0213167-3306-4BAE-894B-4209454AD84B}" presName="ThreeNodes_1_text" presStyleLbl="node1" presStyleIdx="2" presStyleCnt="3">
        <dgm:presLayoutVars>
          <dgm:bulletEnabled val="1"/>
        </dgm:presLayoutVars>
      </dgm:prSet>
      <dgm:spPr/>
    </dgm:pt>
    <dgm:pt modelId="{B470026D-E7CE-4C9D-B987-9BF85A42DE5A}" type="pres">
      <dgm:prSet presAssocID="{F0213167-3306-4BAE-894B-4209454AD84B}" presName="ThreeNodes_2_text" presStyleLbl="node1" presStyleIdx="2" presStyleCnt="3">
        <dgm:presLayoutVars>
          <dgm:bulletEnabled val="1"/>
        </dgm:presLayoutVars>
      </dgm:prSet>
      <dgm:spPr/>
    </dgm:pt>
    <dgm:pt modelId="{B345996E-55B2-4C18-9802-070FB46CA7CE}" type="pres">
      <dgm:prSet presAssocID="{F0213167-3306-4BAE-894B-4209454AD84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75AF2005-C788-441F-90FB-1366BBA11AD5}" type="presOf" srcId="{0721B3DD-E450-467A-9BE3-14EC26BE9D80}" destId="{6787532E-90A3-4D54-865C-C7A4B38433FF}" srcOrd="0" destOrd="0" presId="urn:microsoft.com/office/officeart/2005/8/layout/vProcess5"/>
    <dgm:cxn modelId="{400EAB06-1D91-487C-A202-9BE6B9FDB39F}" type="presOf" srcId="{6E4723AF-5DAC-4AC8-8B57-17C1F13D37ED}" destId="{53A1AC13-05EB-4C1F-9272-CA97D9E6CCBE}" srcOrd="0" destOrd="0" presId="urn:microsoft.com/office/officeart/2005/8/layout/vProcess5"/>
    <dgm:cxn modelId="{5C7FA607-4103-4366-ADB5-AACCCE39456A}" type="presOf" srcId="{F0213167-3306-4BAE-894B-4209454AD84B}" destId="{D0A31AD1-E9A2-4228-9B8A-632C92F8DEEE}" srcOrd="0" destOrd="0" presId="urn:microsoft.com/office/officeart/2005/8/layout/vProcess5"/>
    <dgm:cxn modelId="{82955E5D-1DD3-411D-B9B5-C5B4B7C0ADD7}" type="presOf" srcId="{6B33A8E6-6816-4002-8150-B9538FF9B7D9}" destId="{B470026D-E7CE-4C9D-B987-9BF85A42DE5A}" srcOrd="1" destOrd="0" presId="urn:microsoft.com/office/officeart/2005/8/layout/vProcess5"/>
    <dgm:cxn modelId="{24A2A34D-86B5-418F-9AD2-0F01ACF5E45D}" srcId="{F0213167-3306-4BAE-894B-4209454AD84B}" destId="{DB7E35EC-092B-4A83-A7D8-5F5DE78DB2F1}" srcOrd="0" destOrd="0" parTransId="{6F5515A3-DDD2-4C09-A00F-2A33A90935D3}" sibTransId="{06100179-2441-42D1-A774-14C9B2BAB25B}"/>
    <dgm:cxn modelId="{2F89487D-EE49-41C6-9163-67C1E5ABABD6}" type="presOf" srcId="{DB7E35EC-092B-4A83-A7D8-5F5DE78DB2F1}" destId="{BD101379-9771-45A1-BF64-E16FF38859EA}" srcOrd="0" destOrd="0" presId="urn:microsoft.com/office/officeart/2005/8/layout/vProcess5"/>
    <dgm:cxn modelId="{32F8A1B0-7A7F-4B3A-B3E9-CA8ED873B8FD}" type="presOf" srcId="{06100179-2441-42D1-A774-14C9B2BAB25B}" destId="{2CFCF137-259D-4CE4-AD15-B6BCD2321609}" srcOrd="0" destOrd="0" presId="urn:microsoft.com/office/officeart/2005/8/layout/vProcess5"/>
    <dgm:cxn modelId="{E32985B8-2162-4A60-ABC0-69EA84EC0C00}" type="presOf" srcId="{6E4723AF-5DAC-4AC8-8B57-17C1F13D37ED}" destId="{B345996E-55B2-4C18-9802-070FB46CA7CE}" srcOrd="1" destOrd="0" presId="urn:microsoft.com/office/officeart/2005/8/layout/vProcess5"/>
    <dgm:cxn modelId="{E78572B9-4E9F-4A23-B979-71591ECAEE52}" srcId="{F0213167-3306-4BAE-894B-4209454AD84B}" destId="{6E4723AF-5DAC-4AC8-8B57-17C1F13D37ED}" srcOrd="2" destOrd="0" parTransId="{18CF2F4A-364A-4B8E-91DF-C411232E65FE}" sibTransId="{8301C837-F55F-4809-BF23-45D7B6E50FA4}"/>
    <dgm:cxn modelId="{914046C9-AD21-4004-9690-4A5CE656431A}" srcId="{F0213167-3306-4BAE-894B-4209454AD84B}" destId="{6B33A8E6-6816-4002-8150-B9538FF9B7D9}" srcOrd="1" destOrd="0" parTransId="{632F5D38-4458-45E7-A744-59085C9D389E}" sibTransId="{0721B3DD-E450-467A-9BE3-14EC26BE9D80}"/>
    <dgm:cxn modelId="{5F7E1CF1-6193-441A-AE5C-ED3AB6BCE5AF}" type="presOf" srcId="{DB7E35EC-092B-4A83-A7D8-5F5DE78DB2F1}" destId="{B3688D15-429D-49AC-A1B3-D1B4045C729F}" srcOrd="1" destOrd="0" presId="urn:microsoft.com/office/officeart/2005/8/layout/vProcess5"/>
    <dgm:cxn modelId="{35DC4CF7-ABFC-43D3-BB05-DD1CCE76667A}" type="presOf" srcId="{6B33A8E6-6816-4002-8150-B9538FF9B7D9}" destId="{E3CC4760-E097-4F4E-99EA-0BDAA08C48E0}" srcOrd="0" destOrd="0" presId="urn:microsoft.com/office/officeart/2005/8/layout/vProcess5"/>
    <dgm:cxn modelId="{8F85EA6D-B1FC-47FD-AF1D-55A56CA6441C}" type="presParOf" srcId="{D0A31AD1-E9A2-4228-9B8A-632C92F8DEEE}" destId="{2A4F7487-3BAE-44CE-B286-A99E6D603FBE}" srcOrd="0" destOrd="0" presId="urn:microsoft.com/office/officeart/2005/8/layout/vProcess5"/>
    <dgm:cxn modelId="{58659D3C-A888-4C96-AC18-7DB47169AA38}" type="presParOf" srcId="{D0A31AD1-E9A2-4228-9B8A-632C92F8DEEE}" destId="{BD101379-9771-45A1-BF64-E16FF38859EA}" srcOrd="1" destOrd="0" presId="urn:microsoft.com/office/officeart/2005/8/layout/vProcess5"/>
    <dgm:cxn modelId="{E4A7E0B7-DAFD-4D88-AFC1-B575B9684261}" type="presParOf" srcId="{D0A31AD1-E9A2-4228-9B8A-632C92F8DEEE}" destId="{E3CC4760-E097-4F4E-99EA-0BDAA08C48E0}" srcOrd="2" destOrd="0" presId="urn:microsoft.com/office/officeart/2005/8/layout/vProcess5"/>
    <dgm:cxn modelId="{D316F739-44DE-492F-9BB5-560F55BCA352}" type="presParOf" srcId="{D0A31AD1-E9A2-4228-9B8A-632C92F8DEEE}" destId="{53A1AC13-05EB-4C1F-9272-CA97D9E6CCBE}" srcOrd="3" destOrd="0" presId="urn:microsoft.com/office/officeart/2005/8/layout/vProcess5"/>
    <dgm:cxn modelId="{EB75C4F4-84B3-43AF-98C1-6791ED52918A}" type="presParOf" srcId="{D0A31AD1-E9A2-4228-9B8A-632C92F8DEEE}" destId="{2CFCF137-259D-4CE4-AD15-B6BCD2321609}" srcOrd="4" destOrd="0" presId="urn:microsoft.com/office/officeart/2005/8/layout/vProcess5"/>
    <dgm:cxn modelId="{FF79A276-AF7F-488E-8A92-E91316216BB3}" type="presParOf" srcId="{D0A31AD1-E9A2-4228-9B8A-632C92F8DEEE}" destId="{6787532E-90A3-4D54-865C-C7A4B38433FF}" srcOrd="5" destOrd="0" presId="urn:microsoft.com/office/officeart/2005/8/layout/vProcess5"/>
    <dgm:cxn modelId="{2E389B32-0C35-412C-9D56-E9FCB7A36B5A}" type="presParOf" srcId="{D0A31AD1-E9A2-4228-9B8A-632C92F8DEEE}" destId="{B3688D15-429D-49AC-A1B3-D1B4045C729F}" srcOrd="6" destOrd="0" presId="urn:microsoft.com/office/officeart/2005/8/layout/vProcess5"/>
    <dgm:cxn modelId="{52C4FA47-7B5B-4466-AE58-845B17312FCA}" type="presParOf" srcId="{D0A31AD1-E9A2-4228-9B8A-632C92F8DEEE}" destId="{B470026D-E7CE-4C9D-B987-9BF85A42DE5A}" srcOrd="7" destOrd="0" presId="urn:microsoft.com/office/officeart/2005/8/layout/vProcess5"/>
    <dgm:cxn modelId="{14628CE9-C162-44F5-819D-20E49091EDAB}" type="presParOf" srcId="{D0A31AD1-E9A2-4228-9B8A-632C92F8DEEE}" destId="{B345996E-55B2-4C18-9802-070FB46CA7C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B4A8E2-F855-4522-9621-594BAC86F0D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F1187F63-5787-4B53-900C-EDE1297A8680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id-ID" sz="1800" dirty="0">
              <a:solidFill>
                <a:schemeClr val="tx1"/>
              </a:solidFill>
            </a:rPr>
            <a:t>Faktor yang mendorong pemikiran mengenai keterbukaan</a:t>
          </a:r>
        </a:p>
        <a:p>
          <a:pPr algn="l"/>
          <a:r>
            <a:rPr lang="id-ID" sz="1800" dirty="0">
              <a:solidFill>
                <a:schemeClr val="tx1"/>
              </a:solidFill>
            </a:rPr>
            <a:t>ideologi Pancasila</a:t>
          </a:r>
        </a:p>
      </dgm:t>
    </dgm:pt>
    <dgm:pt modelId="{7AD3BC9F-DC07-4E4F-978A-52D1EA73305F}" type="parTrans" cxnId="{FBCB0AAE-606A-4A4C-B7CA-D1873EF9EFAD}">
      <dgm:prSet/>
      <dgm:spPr/>
      <dgm:t>
        <a:bodyPr/>
        <a:lstStyle/>
        <a:p>
          <a:endParaRPr lang="id-ID"/>
        </a:p>
      </dgm:t>
    </dgm:pt>
    <dgm:pt modelId="{0310D002-95B0-4EE0-A0DC-8A51D568C5B2}" type="sibTrans" cxnId="{FBCB0AAE-606A-4A4C-B7CA-D1873EF9EFAD}">
      <dgm:prSet/>
      <dgm:spPr/>
      <dgm:t>
        <a:bodyPr/>
        <a:lstStyle/>
        <a:p>
          <a:endParaRPr lang="id-ID"/>
        </a:p>
      </dgm:t>
    </dgm:pt>
    <dgm:pt modelId="{3763A253-D2E7-4720-BF41-66C014CFD2F6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>
              <a:solidFill>
                <a:schemeClr val="tx1"/>
              </a:solidFill>
            </a:rPr>
            <a:t>Kenyataan dalam proses pembangunan nasional berencana dan dinamika</a:t>
          </a:r>
        </a:p>
        <a:p>
          <a:r>
            <a:rPr lang="id-ID" sz="1800" dirty="0">
              <a:solidFill>
                <a:schemeClr val="tx1"/>
              </a:solidFill>
            </a:rPr>
            <a:t>masyarakat berkembang dengan cepat</a:t>
          </a:r>
        </a:p>
      </dgm:t>
    </dgm:pt>
    <dgm:pt modelId="{940EA7C9-6772-40EE-8D61-EAA740A462A2}" type="parTrans" cxnId="{A6241AC5-05F9-449E-BB35-DF278A4A5A45}">
      <dgm:prSet/>
      <dgm:spPr/>
      <dgm:t>
        <a:bodyPr/>
        <a:lstStyle/>
        <a:p>
          <a:endParaRPr lang="id-ID"/>
        </a:p>
      </dgm:t>
    </dgm:pt>
    <dgm:pt modelId="{262D2BC2-9606-45CE-B1E7-AAC6A656DD82}" type="sibTrans" cxnId="{A6241AC5-05F9-449E-BB35-DF278A4A5A45}">
      <dgm:prSet/>
      <dgm:spPr>
        <a:solidFill>
          <a:srgbClr val="FF0000"/>
        </a:solidFill>
      </dgm:spPr>
      <dgm:t>
        <a:bodyPr/>
        <a:lstStyle/>
        <a:p>
          <a:endParaRPr lang="id-ID"/>
        </a:p>
      </dgm:t>
    </dgm:pt>
    <dgm:pt modelId="{1CFBA245-83CC-4DA7-A4AF-DA97058CA3E6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id-ID" sz="1800" dirty="0">
              <a:solidFill>
                <a:srgbClr val="002060"/>
              </a:solidFill>
            </a:rPr>
            <a:t>Tekad untuk memperkokoh kesadaran akan nilai-nilai dasar Pancasila</a:t>
          </a:r>
        </a:p>
        <a:p>
          <a:pPr algn="ctr"/>
          <a:r>
            <a:rPr lang="nn-NO" sz="1800" dirty="0">
              <a:solidFill>
                <a:srgbClr val="002060"/>
              </a:solidFill>
            </a:rPr>
            <a:t>yang bersifat abadi dan hasrat mengembangkan secara kreatif dan dinamis</a:t>
          </a:r>
          <a:endParaRPr lang="id-ID" sz="1800" dirty="0">
            <a:solidFill>
              <a:srgbClr val="002060"/>
            </a:solidFill>
          </a:endParaRPr>
        </a:p>
        <a:p>
          <a:pPr algn="ctr"/>
          <a:r>
            <a:rPr lang="pt-BR" sz="1800" dirty="0">
              <a:solidFill>
                <a:srgbClr val="002060"/>
              </a:solidFill>
            </a:rPr>
            <a:t>dalam rangka mencapai tujuan </a:t>
          </a:r>
          <a:r>
            <a:rPr lang="pt-BR" sz="1800" dirty="0">
              <a:solidFill>
                <a:schemeClr val="tx1"/>
              </a:solidFill>
            </a:rPr>
            <a:t>nasional.</a:t>
          </a:r>
          <a:endParaRPr lang="id-ID" sz="1800" dirty="0">
            <a:solidFill>
              <a:schemeClr val="tx1"/>
            </a:solidFill>
          </a:endParaRPr>
        </a:p>
      </dgm:t>
    </dgm:pt>
    <dgm:pt modelId="{5AED320C-F178-4E6D-A9A1-81057E277778}" type="parTrans" cxnId="{3F77CCBD-25B5-47E8-9887-8E27346B2157}">
      <dgm:prSet/>
      <dgm:spPr/>
      <dgm:t>
        <a:bodyPr/>
        <a:lstStyle/>
        <a:p>
          <a:endParaRPr lang="id-ID"/>
        </a:p>
      </dgm:t>
    </dgm:pt>
    <dgm:pt modelId="{85CF0224-1E9A-47B7-973E-1E3F4B0AC9CB}" type="sibTrans" cxnId="{3F77CCBD-25B5-47E8-9887-8E27346B2157}">
      <dgm:prSet/>
      <dgm:spPr/>
      <dgm:t>
        <a:bodyPr/>
        <a:lstStyle/>
        <a:p>
          <a:endParaRPr lang="id-ID"/>
        </a:p>
      </dgm:t>
    </dgm:pt>
    <dgm:pt modelId="{25FD3C70-E9A6-4F19-B6CA-AB5B62933250}">
      <dgm:prSet phldrT="[Text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>
              <a:solidFill>
                <a:schemeClr val="tx1"/>
              </a:solidFill>
            </a:rPr>
            <a:t>Pengalaman sejarah kita di masa lampau</a:t>
          </a:r>
        </a:p>
      </dgm:t>
    </dgm:pt>
    <dgm:pt modelId="{E7D35AF5-1C16-4FDD-A642-C081878BF3FB}" type="parTrans" cxnId="{EC49A95E-B1E5-4C34-85FB-4CC0AD950120}">
      <dgm:prSet/>
      <dgm:spPr/>
      <dgm:t>
        <a:bodyPr/>
        <a:lstStyle/>
        <a:p>
          <a:endParaRPr lang="id-ID"/>
        </a:p>
      </dgm:t>
    </dgm:pt>
    <dgm:pt modelId="{1CB99493-EB29-4EDB-9021-0D31C091A176}" type="sibTrans" cxnId="{EC49A95E-B1E5-4C34-85FB-4CC0AD950120}">
      <dgm:prSet/>
      <dgm:spPr>
        <a:solidFill>
          <a:srgbClr val="FF0000"/>
        </a:solidFill>
      </dgm:spPr>
      <dgm:t>
        <a:bodyPr/>
        <a:lstStyle/>
        <a:p>
          <a:endParaRPr lang="id-ID"/>
        </a:p>
      </dgm:t>
    </dgm:pt>
    <dgm:pt modelId="{F2CB8BF7-364E-426B-AD5D-43E65D58EFA0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id-ID" sz="1800" dirty="0">
              <a:solidFill>
                <a:schemeClr val="tx1"/>
              </a:solidFill>
            </a:rPr>
            <a:t>Kenyataan menunjukkan, bahwa bangkrutnya ideologi yang tertutup dan</a:t>
          </a:r>
        </a:p>
        <a:p>
          <a:r>
            <a:rPr lang="id-ID" sz="1800" dirty="0">
              <a:solidFill>
                <a:schemeClr val="tx1"/>
              </a:solidFill>
            </a:rPr>
            <a:t>beku cenderung meredupkan perkembangan dirinya</a:t>
          </a:r>
        </a:p>
      </dgm:t>
    </dgm:pt>
    <dgm:pt modelId="{03EF42A1-BE0D-4645-9200-DD1C9213A490}" type="parTrans" cxnId="{FD88308D-1A01-4E60-A455-02607F6ABD52}">
      <dgm:prSet/>
      <dgm:spPr/>
      <dgm:t>
        <a:bodyPr/>
        <a:lstStyle/>
        <a:p>
          <a:endParaRPr lang="id-ID"/>
        </a:p>
      </dgm:t>
    </dgm:pt>
    <dgm:pt modelId="{FC3BCFA7-2BCF-4F06-9DC2-D37579E86466}" type="sibTrans" cxnId="{FD88308D-1A01-4E60-A455-02607F6ABD52}">
      <dgm:prSet/>
      <dgm:spPr/>
      <dgm:t>
        <a:bodyPr/>
        <a:lstStyle/>
        <a:p>
          <a:endParaRPr lang="id-ID"/>
        </a:p>
      </dgm:t>
    </dgm:pt>
    <dgm:pt modelId="{CB0243E1-588E-4170-A3E4-554722093360}" type="pres">
      <dgm:prSet presAssocID="{3DB4A8E2-F855-4522-9621-594BAC86F0D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EEAA60A-CFF3-4316-B5FD-80F2BA93C64F}" type="pres">
      <dgm:prSet presAssocID="{F1187F63-5787-4B53-900C-EDE1297A8680}" presName="centerShape" presStyleLbl="node0" presStyleIdx="0" presStyleCnt="1" custScaleX="138452"/>
      <dgm:spPr/>
    </dgm:pt>
    <dgm:pt modelId="{BE250AFB-7517-4854-ACC9-F0EBD925B9D2}" type="pres">
      <dgm:prSet presAssocID="{3763A253-D2E7-4720-BF41-66C014CFD2F6}" presName="node" presStyleLbl="node1" presStyleIdx="0" presStyleCnt="4" custScaleX="260416" custScaleY="138797">
        <dgm:presLayoutVars>
          <dgm:bulletEnabled val="1"/>
        </dgm:presLayoutVars>
      </dgm:prSet>
      <dgm:spPr/>
    </dgm:pt>
    <dgm:pt modelId="{E3AC7C1F-0211-43E2-8C20-8375E3D02233}" type="pres">
      <dgm:prSet presAssocID="{3763A253-D2E7-4720-BF41-66C014CFD2F6}" presName="dummy" presStyleCnt="0"/>
      <dgm:spPr/>
    </dgm:pt>
    <dgm:pt modelId="{1A6D5EFF-D7D3-4954-8EB0-CA3104707DAB}" type="pres">
      <dgm:prSet presAssocID="{262D2BC2-9606-45CE-B1E7-AAC6A656DD82}" presName="sibTrans" presStyleLbl="sibTrans2D1" presStyleIdx="0" presStyleCnt="4"/>
      <dgm:spPr/>
    </dgm:pt>
    <dgm:pt modelId="{E06989B7-51BF-4C47-A6F1-58116F465595}" type="pres">
      <dgm:prSet presAssocID="{1CFBA245-83CC-4DA7-A4AF-DA97058CA3E6}" presName="node" presStyleLbl="node1" presStyleIdx="1" presStyleCnt="4" custScaleX="156895" custScaleY="294372" custRadScaleRad="100124" custRadScaleInc="32149">
        <dgm:presLayoutVars>
          <dgm:bulletEnabled val="1"/>
        </dgm:presLayoutVars>
      </dgm:prSet>
      <dgm:spPr/>
    </dgm:pt>
    <dgm:pt modelId="{9836912F-1F36-4FD9-83DE-F07E20FDFA3A}" type="pres">
      <dgm:prSet presAssocID="{1CFBA245-83CC-4DA7-A4AF-DA97058CA3E6}" presName="dummy" presStyleCnt="0"/>
      <dgm:spPr/>
    </dgm:pt>
    <dgm:pt modelId="{A2E47A4D-3AD7-4C32-98D9-EB410746D560}" type="pres">
      <dgm:prSet presAssocID="{85CF0224-1E9A-47B7-973E-1E3F4B0AC9CB}" presName="sibTrans" presStyleLbl="sibTrans2D1" presStyleIdx="1" presStyleCnt="4"/>
      <dgm:spPr/>
    </dgm:pt>
    <dgm:pt modelId="{60C04649-1612-4693-98D5-93267A29F768}" type="pres">
      <dgm:prSet presAssocID="{25FD3C70-E9A6-4F19-B6CA-AB5B62933250}" presName="node" presStyleLbl="node1" presStyleIdx="2" presStyleCnt="4" custScaleX="192589">
        <dgm:presLayoutVars>
          <dgm:bulletEnabled val="1"/>
        </dgm:presLayoutVars>
      </dgm:prSet>
      <dgm:spPr/>
    </dgm:pt>
    <dgm:pt modelId="{F3A3FAA8-00CF-4549-95B0-4BD9E46870B0}" type="pres">
      <dgm:prSet presAssocID="{25FD3C70-E9A6-4F19-B6CA-AB5B62933250}" presName="dummy" presStyleCnt="0"/>
      <dgm:spPr/>
    </dgm:pt>
    <dgm:pt modelId="{FEF06E48-99B0-4E2D-847F-42B4229FE3A4}" type="pres">
      <dgm:prSet presAssocID="{1CB99493-EB29-4EDB-9021-0D31C091A176}" presName="sibTrans" presStyleLbl="sibTrans2D1" presStyleIdx="2" presStyleCnt="4"/>
      <dgm:spPr/>
    </dgm:pt>
    <dgm:pt modelId="{A58C1BBD-33FA-41DE-BFAE-302FDCB4CFD0}" type="pres">
      <dgm:prSet presAssocID="{F2CB8BF7-364E-426B-AD5D-43E65D58EFA0}" presName="node" presStyleLbl="node1" presStyleIdx="3" presStyleCnt="4" custScaleX="137033" custScaleY="274450">
        <dgm:presLayoutVars>
          <dgm:bulletEnabled val="1"/>
        </dgm:presLayoutVars>
      </dgm:prSet>
      <dgm:spPr/>
    </dgm:pt>
    <dgm:pt modelId="{7B18FD18-4B06-47C4-B560-A9A1AD4E15FA}" type="pres">
      <dgm:prSet presAssocID="{F2CB8BF7-364E-426B-AD5D-43E65D58EFA0}" presName="dummy" presStyleCnt="0"/>
      <dgm:spPr/>
    </dgm:pt>
    <dgm:pt modelId="{E097A7AF-D185-4CD7-A264-ABF6257D4120}" type="pres">
      <dgm:prSet presAssocID="{FC3BCFA7-2BCF-4F06-9DC2-D37579E86466}" presName="sibTrans" presStyleLbl="sibTrans2D1" presStyleIdx="3" presStyleCnt="4"/>
      <dgm:spPr/>
    </dgm:pt>
  </dgm:ptLst>
  <dgm:cxnLst>
    <dgm:cxn modelId="{76A6651E-D767-435D-A121-5B8F13EBA7CF}" type="presOf" srcId="{1CFBA245-83CC-4DA7-A4AF-DA97058CA3E6}" destId="{E06989B7-51BF-4C47-A6F1-58116F465595}" srcOrd="0" destOrd="0" presId="urn:microsoft.com/office/officeart/2005/8/layout/radial6"/>
    <dgm:cxn modelId="{F79A1224-48FD-47AD-AB7A-A41E208107CF}" type="presOf" srcId="{FC3BCFA7-2BCF-4F06-9DC2-D37579E86466}" destId="{E097A7AF-D185-4CD7-A264-ABF6257D4120}" srcOrd="0" destOrd="0" presId="urn:microsoft.com/office/officeart/2005/8/layout/radial6"/>
    <dgm:cxn modelId="{533C4429-A87B-4830-8C25-1DE1193BA5AD}" type="presOf" srcId="{3DB4A8E2-F855-4522-9621-594BAC86F0D4}" destId="{CB0243E1-588E-4170-A3E4-554722093360}" srcOrd="0" destOrd="0" presId="urn:microsoft.com/office/officeart/2005/8/layout/radial6"/>
    <dgm:cxn modelId="{42F26534-5DF5-43A4-B7AC-29D9B186CFCF}" type="presOf" srcId="{F2CB8BF7-364E-426B-AD5D-43E65D58EFA0}" destId="{A58C1BBD-33FA-41DE-BFAE-302FDCB4CFD0}" srcOrd="0" destOrd="0" presId="urn:microsoft.com/office/officeart/2005/8/layout/radial6"/>
    <dgm:cxn modelId="{EC49A95E-B1E5-4C34-85FB-4CC0AD950120}" srcId="{F1187F63-5787-4B53-900C-EDE1297A8680}" destId="{25FD3C70-E9A6-4F19-B6CA-AB5B62933250}" srcOrd="2" destOrd="0" parTransId="{E7D35AF5-1C16-4FDD-A642-C081878BF3FB}" sibTransId="{1CB99493-EB29-4EDB-9021-0D31C091A176}"/>
    <dgm:cxn modelId="{68BB5766-31FB-4916-B1D7-1717FB168B4C}" type="presOf" srcId="{1CB99493-EB29-4EDB-9021-0D31C091A176}" destId="{FEF06E48-99B0-4E2D-847F-42B4229FE3A4}" srcOrd="0" destOrd="0" presId="urn:microsoft.com/office/officeart/2005/8/layout/radial6"/>
    <dgm:cxn modelId="{815F6C6B-CE4D-478E-B240-F1CF8F1E71BB}" type="presOf" srcId="{25FD3C70-E9A6-4F19-B6CA-AB5B62933250}" destId="{60C04649-1612-4693-98D5-93267A29F768}" srcOrd="0" destOrd="0" presId="urn:microsoft.com/office/officeart/2005/8/layout/radial6"/>
    <dgm:cxn modelId="{FD88308D-1A01-4E60-A455-02607F6ABD52}" srcId="{F1187F63-5787-4B53-900C-EDE1297A8680}" destId="{F2CB8BF7-364E-426B-AD5D-43E65D58EFA0}" srcOrd="3" destOrd="0" parTransId="{03EF42A1-BE0D-4645-9200-DD1C9213A490}" sibTransId="{FC3BCFA7-2BCF-4F06-9DC2-D37579E86466}"/>
    <dgm:cxn modelId="{3B282795-CFAF-48E9-AADC-46A3CD8D9E9E}" type="presOf" srcId="{85CF0224-1E9A-47B7-973E-1E3F4B0AC9CB}" destId="{A2E47A4D-3AD7-4C32-98D9-EB410746D560}" srcOrd="0" destOrd="0" presId="urn:microsoft.com/office/officeart/2005/8/layout/radial6"/>
    <dgm:cxn modelId="{7C9F13A7-32CB-4241-A83A-57416D608B23}" type="presOf" srcId="{262D2BC2-9606-45CE-B1E7-AAC6A656DD82}" destId="{1A6D5EFF-D7D3-4954-8EB0-CA3104707DAB}" srcOrd="0" destOrd="0" presId="urn:microsoft.com/office/officeart/2005/8/layout/radial6"/>
    <dgm:cxn modelId="{FBCB0AAE-606A-4A4C-B7CA-D1873EF9EFAD}" srcId="{3DB4A8E2-F855-4522-9621-594BAC86F0D4}" destId="{F1187F63-5787-4B53-900C-EDE1297A8680}" srcOrd="0" destOrd="0" parTransId="{7AD3BC9F-DC07-4E4F-978A-52D1EA73305F}" sibTransId="{0310D002-95B0-4EE0-A0DC-8A51D568C5B2}"/>
    <dgm:cxn modelId="{3F77CCBD-25B5-47E8-9887-8E27346B2157}" srcId="{F1187F63-5787-4B53-900C-EDE1297A8680}" destId="{1CFBA245-83CC-4DA7-A4AF-DA97058CA3E6}" srcOrd="1" destOrd="0" parTransId="{5AED320C-F178-4E6D-A9A1-81057E277778}" sibTransId="{85CF0224-1E9A-47B7-973E-1E3F4B0AC9CB}"/>
    <dgm:cxn modelId="{A6241AC5-05F9-449E-BB35-DF278A4A5A45}" srcId="{F1187F63-5787-4B53-900C-EDE1297A8680}" destId="{3763A253-D2E7-4720-BF41-66C014CFD2F6}" srcOrd="0" destOrd="0" parTransId="{940EA7C9-6772-40EE-8D61-EAA740A462A2}" sibTransId="{262D2BC2-9606-45CE-B1E7-AAC6A656DD82}"/>
    <dgm:cxn modelId="{CB550EE6-A45B-44EF-9560-7B4A8E16E51E}" type="presOf" srcId="{F1187F63-5787-4B53-900C-EDE1297A8680}" destId="{BEEAA60A-CFF3-4316-B5FD-80F2BA93C64F}" srcOrd="0" destOrd="0" presId="urn:microsoft.com/office/officeart/2005/8/layout/radial6"/>
    <dgm:cxn modelId="{6080F8F2-7F64-4577-AF8F-4FD88B826D59}" type="presOf" srcId="{3763A253-D2E7-4720-BF41-66C014CFD2F6}" destId="{BE250AFB-7517-4854-ACC9-F0EBD925B9D2}" srcOrd="0" destOrd="0" presId="urn:microsoft.com/office/officeart/2005/8/layout/radial6"/>
    <dgm:cxn modelId="{8DDB5E22-359D-416C-837B-9C8DE91CCC01}" type="presParOf" srcId="{CB0243E1-588E-4170-A3E4-554722093360}" destId="{BEEAA60A-CFF3-4316-B5FD-80F2BA93C64F}" srcOrd="0" destOrd="0" presId="urn:microsoft.com/office/officeart/2005/8/layout/radial6"/>
    <dgm:cxn modelId="{5FF9A88E-6219-4703-B407-5380F256090D}" type="presParOf" srcId="{CB0243E1-588E-4170-A3E4-554722093360}" destId="{BE250AFB-7517-4854-ACC9-F0EBD925B9D2}" srcOrd="1" destOrd="0" presId="urn:microsoft.com/office/officeart/2005/8/layout/radial6"/>
    <dgm:cxn modelId="{2504FE26-0EF5-4ED5-AE3E-AF420DC27405}" type="presParOf" srcId="{CB0243E1-588E-4170-A3E4-554722093360}" destId="{E3AC7C1F-0211-43E2-8C20-8375E3D02233}" srcOrd="2" destOrd="0" presId="urn:microsoft.com/office/officeart/2005/8/layout/radial6"/>
    <dgm:cxn modelId="{58D56A2A-3454-4194-914C-7C39D395C6D7}" type="presParOf" srcId="{CB0243E1-588E-4170-A3E4-554722093360}" destId="{1A6D5EFF-D7D3-4954-8EB0-CA3104707DAB}" srcOrd="3" destOrd="0" presId="urn:microsoft.com/office/officeart/2005/8/layout/radial6"/>
    <dgm:cxn modelId="{FC7979FF-CA16-4EAB-B339-CBE65BFBA76B}" type="presParOf" srcId="{CB0243E1-588E-4170-A3E4-554722093360}" destId="{E06989B7-51BF-4C47-A6F1-58116F465595}" srcOrd="4" destOrd="0" presId="urn:microsoft.com/office/officeart/2005/8/layout/radial6"/>
    <dgm:cxn modelId="{D88F6BE1-7B0F-4417-B920-B4878D11CC4B}" type="presParOf" srcId="{CB0243E1-588E-4170-A3E4-554722093360}" destId="{9836912F-1F36-4FD9-83DE-F07E20FDFA3A}" srcOrd="5" destOrd="0" presId="urn:microsoft.com/office/officeart/2005/8/layout/radial6"/>
    <dgm:cxn modelId="{FB2A106D-0C4D-4B36-B30F-29AE5287C341}" type="presParOf" srcId="{CB0243E1-588E-4170-A3E4-554722093360}" destId="{A2E47A4D-3AD7-4C32-98D9-EB410746D560}" srcOrd="6" destOrd="0" presId="urn:microsoft.com/office/officeart/2005/8/layout/radial6"/>
    <dgm:cxn modelId="{1FC4F02D-3AB8-4BEF-ABB7-A4D004040BC0}" type="presParOf" srcId="{CB0243E1-588E-4170-A3E4-554722093360}" destId="{60C04649-1612-4693-98D5-93267A29F768}" srcOrd="7" destOrd="0" presId="urn:microsoft.com/office/officeart/2005/8/layout/radial6"/>
    <dgm:cxn modelId="{67FE4E9D-5496-4A28-BB7F-5D0BB7E50E0A}" type="presParOf" srcId="{CB0243E1-588E-4170-A3E4-554722093360}" destId="{F3A3FAA8-00CF-4549-95B0-4BD9E46870B0}" srcOrd="8" destOrd="0" presId="urn:microsoft.com/office/officeart/2005/8/layout/radial6"/>
    <dgm:cxn modelId="{627A8602-9248-4B82-83C7-9402C872BD40}" type="presParOf" srcId="{CB0243E1-588E-4170-A3E4-554722093360}" destId="{FEF06E48-99B0-4E2D-847F-42B4229FE3A4}" srcOrd="9" destOrd="0" presId="urn:microsoft.com/office/officeart/2005/8/layout/radial6"/>
    <dgm:cxn modelId="{0A7CCA2F-8204-47A3-B7C6-5B573E851D6A}" type="presParOf" srcId="{CB0243E1-588E-4170-A3E4-554722093360}" destId="{A58C1BBD-33FA-41DE-BFAE-302FDCB4CFD0}" srcOrd="10" destOrd="0" presId="urn:microsoft.com/office/officeart/2005/8/layout/radial6"/>
    <dgm:cxn modelId="{D9EF2729-B606-4870-AF77-1D4643721724}" type="presParOf" srcId="{CB0243E1-588E-4170-A3E4-554722093360}" destId="{7B18FD18-4B06-47C4-B560-A9A1AD4E15FA}" srcOrd="11" destOrd="0" presId="urn:microsoft.com/office/officeart/2005/8/layout/radial6"/>
    <dgm:cxn modelId="{5C92E0A5-EA9B-48DD-B929-1DEAA87BE11F}" type="presParOf" srcId="{CB0243E1-588E-4170-A3E4-554722093360}" destId="{E097A7AF-D185-4CD7-A264-ABF6257D412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C33911-149C-4CE8-94C3-EEF5CB42E873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325BD0A-5138-4F37-B69A-7BC7F701975F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/>
            <a:t>Stabilitas nasional yang dinamis</a:t>
          </a:r>
        </a:p>
      </dgm:t>
    </dgm:pt>
    <dgm:pt modelId="{8E22BFB9-DD5C-464E-A216-A3165C350B32}" type="parTrans" cxnId="{6571F19F-71F1-4AC9-87BD-C98D370C49CF}">
      <dgm:prSet/>
      <dgm:spPr/>
      <dgm:t>
        <a:bodyPr/>
        <a:lstStyle/>
        <a:p>
          <a:endParaRPr lang="id-ID"/>
        </a:p>
      </dgm:t>
    </dgm:pt>
    <dgm:pt modelId="{ECBCF76E-B57E-4C3D-ABC4-017E4721DE70}" type="sibTrans" cxnId="{6571F19F-71F1-4AC9-87BD-C98D370C49CF}">
      <dgm:prSet/>
      <dgm:spPr/>
      <dgm:t>
        <a:bodyPr/>
        <a:lstStyle/>
        <a:p>
          <a:endParaRPr lang="id-ID"/>
        </a:p>
      </dgm:t>
    </dgm:pt>
    <dgm:pt modelId="{D2D65604-C6EE-4BC1-B42D-92CE081233DE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nn-NO" sz="2000" dirty="0"/>
            <a:t>Larangan terhadap ideologi Marxisme,</a:t>
          </a:r>
          <a:r>
            <a:rPr lang="id-ID" sz="2000" dirty="0"/>
            <a:t> Liberalisme,</a:t>
          </a:r>
          <a:r>
            <a:rPr lang="nn-NO" sz="2000" dirty="0"/>
            <a:t> Leninisme, Komunisme</a:t>
          </a:r>
          <a:endParaRPr lang="id-ID" sz="2000" dirty="0"/>
        </a:p>
      </dgm:t>
    </dgm:pt>
    <dgm:pt modelId="{12033886-0EFF-4517-9971-4EE3E38968F1}" type="parTrans" cxnId="{0FE57675-B374-4DE6-8653-DDF42BBD7D17}">
      <dgm:prSet/>
      <dgm:spPr/>
      <dgm:t>
        <a:bodyPr/>
        <a:lstStyle/>
        <a:p>
          <a:endParaRPr lang="id-ID"/>
        </a:p>
      </dgm:t>
    </dgm:pt>
    <dgm:pt modelId="{131D33A1-550F-497D-9407-1DC73BA014C3}" type="sibTrans" cxnId="{0FE57675-B374-4DE6-8653-DDF42BBD7D17}">
      <dgm:prSet/>
      <dgm:spPr/>
      <dgm:t>
        <a:bodyPr/>
        <a:lstStyle/>
        <a:p>
          <a:endParaRPr lang="id-ID"/>
        </a:p>
      </dgm:t>
    </dgm:pt>
    <dgm:pt modelId="{9A99ADDE-7C3B-4C55-9B87-411E21493A62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/>
            <a:t>Paham ateisme</a:t>
          </a:r>
        </a:p>
      </dgm:t>
    </dgm:pt>
    <dgm:pt modelId="{F7489705-5CAB-41EC-813E-B7346F6DE052}" type="parTrans" cxnId="{5530AF6C-344F-4A47-AF75-0AD1A9FFAE5F}">
      <dgm:prSet/>
      <dgm:spPr/>
      <dgm:t>
        <a:bodyPr/>
        <a:lstStyle/>
        <a:p>
          <a:endParaRPr lang="id-ID"/>
        </a:p>
      </dgm:t>
    </dgm:pt>
    <dgm:pt modelId="{28FFEE9C-3206-436A-BE38-5E9C1CD4F1B5}" type="sibTrans" cxnId="{5530AF6C-344F-4A47-AF75-0AD1A9FFAE5F}">
      <dgm:prSet/>
      <dgm:spPr/>
      <dgm:t>
        <a:bodyPr/>
        <a:lstStyle/>
        <a:p>
          <a:endParaRPr lang="id-ID"/>
        </a:p>
      </dgm:t>
    </dgm:pt>
    <dgm:pt modelId="{9259A88C-CC51-40EE-B2F4-C2DFD56A398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id-ID" sz="2000" dirty="0"/>
            <a:t>Penciptaan norma-norma baru yang harus melalui konsensus di</a:t>
          </a:r>
        </a:p>
        <a:p>
          <a:r>
            <a:rPr lang="id-ID" sz="2000" dirty="0"/>
            <a:t>masyarakat</a:t>
          </a:r>
        </a:p>
      </dgm:t>
    </dgm:pt>
    <dgm:pt modelId="{1D88F77E-768D-4643-879B-C90EB8351CAD}" type="parTrans" cxnId="{35AC9AB5-07DE-4D56-9421-8683C49CCE56}">
      <dgm:prSet/>
      <dgm:spPr/>
      <dgm:t>
        <a:bodyPr/>
        <a:lstStyle/>
        <a:p>
          <a:endParaRPr lang="id-ID"/>
        </a:p>
      </dgm:t>
    </dgm:pt>
    <dgm:pt modelId="{719B3FFB-0938-4AA8-95A5-44277FD4024E}" type="sibTrans" cxnId="{35AC9AB5-07DE-4D56-9421-8683C49CCE56}">
      <dgm:prSet/>
      <dgm:spPr/>
      <dgm:t>
        <a:bodyPr/>
        <a:lstStyle/>
        <a:p>
          <a:endParaRPr lang="id-ID"/>
        </a:p>
      </dgm:t>
    </dgm:pt>
    <dgm:pt modelId="{3328B114-414C-4242-93F5-A025CF2F2A14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id-ID" dirty="0"/>
            <a:t>Larangan terhadap pandangan ekstrim yang menggelisahkan masyarakat</a:t>
          </a:r>
        </a:p>
      </dgm:t>
    </dgm:pt>
    <dgm:pt modelId="{B6971B6B-01E9-45DF-AE47-AC79C54C8CA8}" type="parTrans" cxnId="{B0CA9462-4037-4BED-8076-9AB2912B8F3E}">
      <dgm:prSet/>
      <dgm:spPr/>
      <dgm:t>
        <a:bodyPr/>
        <a:lstStyle/>
        <a:p>
          <a:endParaRPr lang="id-ID"/>
        </a:p>
      </dgm:t>
    </dgm:pt>
    <dgm:pt modelId="{4706B284-50FD-484A-947A-86CBD1754962}" type="sibTrans" cxnId="{B0CA9462-4037-4BED-8076-9AB2912B8F3E}">
      <dgm:prSet/>
      <dgm:spPr/>
      <dgm:t>
        <a:bodyPr/>
        <a:lstStyle/>
        <a:p>
          <a:endParaRPr lang="id-ID"/>
        </a:p>
      </dgm:t>
    </dgm:pt>
    <dgm:pt modelId="{3B1302D8-AC0D-4000-B9B9-70492F2FD4CD}" type="pres">
      <dgm:prSet presAssocID="{59C33911-149C-4CE8-94C3-EEF5CB42E873}" presName="cycle" presStyleCnt="0">
        <dgm:presLayoutVars>
          <dgm:dir/>
          <dgm:resizeHandles val="exact"/>
        </dgm:presLayoutVars>
      </dgm:prSet>
      <dgm:spPr/>
    </dgm:pt>
    <dgm:pt modelId="{71E8A37E-D096-4BCA-9884-7B0ED5233249}" type="pres">
      <dgm:prSet presAssocID="{C325BD0A-5138-4F37-B69A-7BC7F701975F}" presName="node" presStyleLbl="node1" presStyleIdx="0" presStyleCnt="5" custScaleX="136805" custScaleY="119451">
        <dgm:presLayoutVars>
          <dgm:bulletEnabled val="1"/>
        </dgm:presLayoutVars>
      </dgm:prSet>
      <dgm:spPr/>
    </dgm:pt>
    <dgm:pt modelId="{B7BD7694-EA87-4FCF-B706-74CAE3024FF5}" type="pres">
      <dgm:prSet presAssocID="{C325BD0A-5138-4F37-B69A-7BC7F701975F}" presName="spNode" presStyleCnt="0"/>
      <dgm:spPr/>
    </dgm:pt>
    <dgm:pt modelId="{944A0C94-E4EE-4700-BF00-DE08F5C59389}" type="pres">
      <dgm:prSet presAssocID="{ECBCF76E-B57E-4C3D-ABC4-017E4721DE70}" presName="sibTrans" presStyleLbl="sibTrans1D1" presStyleIdx="0" presStyleCnt="5"/>
      <dgm:spPr/>
    </dgm:pt>
    <dgm:pt modelId="{83B68D30-DFAE-41D9-9C1A-6ADD8CABDBBB}" type="pres">
      <dgm:prSet presAssocID="{D2D65604-C6EE-4BC1-B42D-92CE081233DE}" presName="node" presStyleLbl="node1" presStyleIdx="1" presStyleCnt="5" custScaleX="171127" custScaleY="155955">
        <dgm:presLayoutVars>
          <dgm:bulletEnabled val="1"/>
        </dgm:presLayoutVars>
      </dgm:prSet>
      <dgm:spPr/>
    </dgm:pt>
    <dgm:pt modelId="{BA582F88-D71A-4AC7-8B88-C2B65E5373EA}" type="pres">
      <dgm:prSet presAssocID="{D2D65604-C6EE-4BC1-B42D-92CE081233DE}" presName="spNode" presStyleCnt="0"/>
      <dgm:spPr/>
    </dgm:pt>
    <dgm:pt modelId="{8502EACF-4E14-403E-A3B3-FC6C4444A36C}" type="pres">
      <dgm:prSet presAssocID="{131D33A1-550F-497D-9407-1DC73BA014C3}" presName="sibTrans" presStyleLbl="sibTrans1D1" presStyleIdx="1" presStyleCnt="5"/>
      <dgm:spPr/>
    </dgm:pt>
    <dgm:pt modelId="{2458CF51-C486-420D-9721-993791B8CB01}" type="pres">
      <dgm:prSet presAssocID="{9A99ADDE-7C3B-4C55-9B87-411E21493A62}" presName="node" presStyleLbl="node1" presStyleIdx="2" presStyleCnt="5" custScaleY="140881">
        <dgm:presLayoutVars>
          <dgm:bulletEnabled val="1"/>
        </dgm:presLayoutVars>
      </dgm:prSet>
      <dgm:spPr/>
    </dgm:pt>
    <dgm:pt modelId="{3EBDFCC5-9FFE-44C7-AE31-B3F6EE5C2AF7}" type="pres">
      <dgm:prSet presAssocID="{9A99ADDE-7C3B-4C55-9B87-411E21493A62}" presName="spNode" presStyleCnt="0"/>
      <dgm:spPr/>
    </dgm:pt>
    <dgm:pt modelId="{D06997AD-518E-413A-A703-465D8CA7FDB3}" type="pres">
      <dgm:prSet presAssocID="{28FFEE9C-3206-436A-BE38-5E9C1CD4F1B5}" presName="sibTrans" presStyleLbl="sibTrans1D1" presStyleIdx="2" presStyleCnt="5"/>
      <dgm:spPr/>
    </dgm:pt>
    <dgm:pt modelId="{DEB70562-D895-44EB-8368-4DECA5C46007}" type="pres">
      <dgm:prSet presAssocID="{9259A88C-CC51-40EE-B2F4-C2DFD56A3985}" presName="node" presStyleLbl="node1" presStyleIdx="3" presStyleCnt="5" custScaleX="156054" custScaleY="174202">
        <dgm:presLayoutVars>
          <dgm:bulletEnabled val="1"/>
        </dgm:presLayoutVars>
      </dgm:prSet>
      <dgm:spPr/>
    </dgm:pt>
    <dgm:pt modelId="{F8244C27-04D2-4B7D-A6F5-CDF57393AC53}" type="pres">
      <dgm:prSet presAssocID="{9259A88C-CC51-40EE-B2F4-C2DFD56A3985}" presName="spNode" presStyleCnt="0"/>
      <dgm:spPr/>
    </dgm:pt>
    <dgm:pt modelId="{0C3A779E-18D0-4411-A039-00A8A809ABA0}" type="pres">
      <dgm:prSet presAssocID="{719B3FFB-0938-4AA8-95A5-44277FD4024E}" presName="sibTrans" presStyleLbl="sibTrans1D1" presStyleIdx="3" presStyleCnt="5"/>
      <dgm:spPr/>
    </dgm:pt>
    <dgm:pt modelId="{6824004F-94DF-4C01-BC72-74E979798BE6}" type="pres">
      <dgm:prSet presAssocID="{3328B114-414C-4242-93F5-A025CF2F2A14}" presName="node" presStyleLbl="node1" presStyleIdx="4" presStyleCnt="5" custScaleX="168736" custScaleY="141053">
        <dgm:presLayoutVars>
          <dgm:bulletEnabled val="1"/>
        </dgm:presLayoutVars>
      </dgm:prSet>
      <dgm:spPr/>
    </dgm:pt>
    <dgm:pt modelId="{A16BC89F-A60C-4FB6-AB35-7E44EC44ABE5}" type="pres">
      <dgm:prSet presAssocID="{3328B114-414C-4242-93F5-A025CF2F2A14}" presName="spNode" presStyleCnt="0"/>
      <dgm:spPr/>
    </dgm:pt>
    <dgm:pt modelId="{48599369-6366-4576-82F7-CF8C2438B98E}" type="pres">
      <dgm:prSet presAssocID="{4706B284-50FD-484A-947A-86CBD1754962}" presName="sibTrans" presStyleLbl="sibTrans1D1" presStyleIdx="4" presStyleCnt="5"/>
      <dgm:spPr/>
    </dgm:pt>
  </dgm:ptLst>
  <dgm:cxnLst>
    <dgm:cxn modelId="{C88B3508-8130-41E1-929C-40C293ADB496}" type="presOf" srcId="{719B3FFB-0938-4AA8-95A5-44277FD4024E}" destId="{0C3A779E-18D0-4411-A039-00A8A809ABA0}" srcOrd="0" destOrd="0" presId="urn:microsoft.com/office/officeart/2005/8/layout/cycle6"/>
    <dgm:cxn modelId="{9BB8200A-1B32-49CF-B6B5-2C29134EAD08}" type="presOf" srcId="{ECBCF76E-B57E-4C3D-ABC4-017E4721DE70}" destId="{944A0C94-E4EE-4700-BF00-DE08F5C59389}" srcOrd="0" destOrd="0" presId="urn:microsoft.com/office/officeart/2005/8/layout/cycle6"/>
    <dgm:cxn modelId="{968A9420-F650-4945-A413-DB7F250B3870}" type="presOf" srcId="{59C33911-149C-4CE8-94C3-EEF5CB42E873}" destId="{3B1302D8-AC0D-4000-B9B9-70492F2FD4CD}" srcOrd="0" destOrd="0" presId="urn:microsoft.com/office/officeart/2005/8/layout/cycle6"/>
    <dgm:cxn modelId="{B0CA9462-4037-4BED-8076-9AB2912B8F3E}" srcId="{59C33911-149C-4CE8-94C3-EEF5CB42E873}" destId="{3328B114-414C-4242-93F5-A025CF2F2A14}" srcOrd="4" destOrd="0" parTransId="{B6971B6B-01E9-45DF-AE47-AC79C54C8CA8}" sibTransId="{4706B284-50FD-484A-947A-86CBD1754962}"/>
    <dgm:cxn modelId="{A6489C42-C4A5-4467-81B1-323F15F7C104}" type="presOf" srcId="{131D33A1-550F-497D-9407-1DC73BA014C3}" destId="{8502EACF-4E14-403E-A3B3-FC6C4444A36C}" srcOrd="0" destOrd="0" presId="urn:microsoft.com/office/officeart/2005/8/layout/cycle6"/>
    <dgm:cxn modelId="{2E85554A-7481-4AD4-94EA-18491D549E70}" type="presOf" srcId="{C325BD0A-5138-4F37-B69A-7BC7F701975F}" destId="{71E8A37E-D096-4BCA-9884-7B0ED5233249}" srcOrd="0" destOrd="0" presId="urn:microsoft.com/office/officeart/2005/8/layout/cycle6"/>
    <dgm:cxn modelId="{5530AF6C-344F-4A47-AF75-0AD1A9FFAE5F}" srcId="{59C33911-149C-4CE8-94C3-EEF5CB42E873}" destId="{9A99ADDE-7C3B-4C55-9B87-411E21493A62}" srcOrd="2" destOrd="0" parTransId="{F7489705-5CAB-41EC-813E-B7346F6DE052}" sibTransId="{28FFEE9C-3206-436A-BE38-5E9C1CD4F1B5}"/>
    <dgm:cxn modelId="{6D16DB73-8E79-432F-A4EA-5F0777D254D2}" type="presOf" srcId="{28FFEE9C-3206-436A-BE38-5E9C1CD4F1B5}" destId="{D06997AD-518E-413A-A703-465D8CA7FDB3}" srcOrd="0" destOrd="0" presId="urn:microsoft.com/office/officeart/2005/8/layout/cycle6"/>
    <dgm:cxn modelId="{0FE57675-B374-4DE6-8653-DDF42BBD7D17}" srcId="{59C33911-149C-4CE8-94C3-EEF5CB42E873}" destId="{D2D65604-C6EE-4BC1-B42D-92CE081233DE}" srcOrd="1" destOrd="0" parTransId="{12033886-0EFF-4517-9971-4EE3E38968F1}" sibTransId="{131D33A1-550F-497D-9407-1DC73BA014C3}"/>
    <dgm:cxn modelId="{6571F19F-71F1-4AC9-87BD-C98D370C49CF}" srcId="{59C33911-149C-4CE8-94C3-EEF5CB42E873}" destId="{C325BD0A-5138-4F37-B69A-7BC7F701975F}" srcOrd="0" destOrd="0" parTransId="{8E22BFB9-DD5C-464E-A216-A3165C350B32}" sibTransId="{ECBCF76E-B57E-4C3D-ABC4-017E4721DE70}"/>
    <dgm:cxn modelId="{5B1DFF9F-A5E3-4196-9604-B0D02CCECA64}" type="presOf" srcId="{D2D65604-C6EE-4BC1-B42D-92CE081233DE}" destId="{83B68D30-DFAE-41D9-9C1A-6ADD8CABDBBB}" srcOrd="0" destOrd="0" presId="urn:microsoft.com/office/officeart/2005/8/layout/cycle6"/>
    <dgm:cxn modelId="{35AC9AB5-07DE-4D56-9421-8683C49CCE56}" srcId="{59C33911-149C-4CE8-94C3-EEF5CB42E873}" destId="{9259A88C-CC51-40EE-B2F4-C2DFD56A3985}" srcOrd="3" destOrd="0" parTransId="{1D88F77E-768D-4643-879B-C90EB8351CAD}" sibTransId="{719B3FFB-0938-4AA8-95A5-44277FD4024E}"/>
    <dgm:cxn modelId="{F33587BF-90E2-4DBA-9545-24CC63B1D290}" type="presOf" srcId="{3328B114-414C-4242-93F5-A025CF2F2A14}" destId="{6824004F-94DF-4C01-BC72-74E979798BE6}" srcOrd="0" destOrd="0" presId="urn:microsoft.com/office/officeart/2005/8/layout/cycle6"/>
    <dgm:cxn modelId="{02B4C0C3-0845-4168-A17A-89528644D293}" type="presOf" srcId="{4706B284-50FD-484A-947A-86CBD1754962}" destId="{48599369-6366-4576-82F7-CF8C2438B98E}" srcOrd="0" destOrd="0" presId="urn:microsoft.com/office/officeart/2005/8/layout/cycle6"/>
    <dgm:cxn modelId="{6C9AFEC7-6D76-4FED-9347-9526ECAF9F11}" type="presOf" srcId="{9259A88C-CC51-40EE-B2F4-C2DFD56A3985}" destId="{DEB70562-D895-44EB-8368-4DECA5C46007}" srcOrd="0" destOrd="0" presId="urn:microsoft.com/office/officeart/2005/8/layout/cycle6"/>
    <dgm:cxn modelId="{5A7F75F9-BB7E-4917-8809-6F46B9DDA4C1}" type="presOf" srcId="{9A99ADDE-7C3B-4C55-9B87-411E21493A62}" destId="{2458CF51-C486-420D-9721-993791B8CB01}" srcOrd="0" destOrd="0" presId="urn:microsoft.com/office/officeart/2005/8/layout/cycle6"/>
    <dgm:cxn modelId="{8A6D3202-4717-499F-833D-8EF70D039404}" type="presParOf" srcId="{3B1302D8-AC0D-4000-B9B9-70492F2FD4CD}" destId="{71E8A37E-D096-4BCA-9884-7B0ED5233249}" srcOrd="0" destOrd="0" presId="urn:microsoft.com/office/officeart/2005/8/layout/cycle6"/>
    <dgm:cxn modelId="{6CDD7605-29F4-4B59-A02B-2C348D786352}" type="presParOf" srcId="{3B1302D8-AC0D-4000-B9B9-70492F2FD4CD}" destId="{B7BD7694-EA87-4FCF-B706-74CAE3024FF5}" srcOrd="1" destOrd="0" presId="urn:microsoft.com/office/officeart/2005/8/layout/cycle6"/>
    <dgm:cxn modelId="{0AAB194D-65FB-46F4-9B21-C8089494DB97}" type="presParOf" srcId="{3B1302D8-AC0D-4000-B9B9-70492F2FD4CD}" destId="{944A0C94-E4EE-4700-BF00-DE08F5C59389}" srcOrd="2" destOrd="0" presId="urn:microsoft.com/office/officeart/2005/8/layout/cycle6"/>
    <dgm:cxn modelId="{BC268895-1C9E-4BB9-936A-C89DB374A66F}" type="presParOf" srcId="{3B1302D8-AC0D-4000-B9B9-70492F2FD4CD}" destId="{83B68D30-DFAE-41D9-9C1A-6ADD8CABDBBB}" srcOrd="3" destOrd="0" presId="urn:microsoft.com/office/officeart/2005/8/layout/cycle6"/>
    <dgm:cxn modelId="{5FD7769F-7787-4BB4-8B09-147C4EEFA42F}" type="presParOf" srcId="{3B1302D8-AC0D-4000-B9B9-70492F2FD4CD}" destId="{BA582F88-D71A-4AC7-8B88-C2B65E5373EA}" srcOrd="4" destOrd="0" presId="urn:microsoft.com/office/officeart/2005/8/layout/cycle6"/>
    <dgm:cxn modelId="{3682A49C-019A-40DF-83EB-E9CA8DF534EB}" type="presParOf" srcId="{3B1302D8-AC0D-4000-B9B9-70492F2FD4CD}" destId="{8502EACF-4E14-403E-A3B3-FC6C4444A36C}" srcOrd="5" destOrd="0" presId="urn:microsoft.com/office/officeart/2005/8/layout/cycle6"/>
    <dgm:cxn modelId="{F92381BE-CCB4-4336-BCD4-9E8C71E34DB1}" type="presParOf" srcId="{3B1302D8-AC0D-4000-B9B9-70492F2FD4CD}" destId="{2458CF51-C486-420D-9721-993791B8CB01}" srcOrd="6" destOrd="0" presId="urn:microsoft.com/office/officeart/2005/8/layout/cycle6"/>
    <dgm:cxn modelId="{13B684FD-9B91-4111-8234-7902F218C704}" type="presParOf" srcId="{3B1302D8-AC0D-4000-B9B9-70492F2FD4CD}" destId="{3EBDFCC5-9FFE-44C7-AE31-B3F6EE5C2AF7}" srcOrd="7" destOrd="0" presId="urn:microsoft.com/office/officeart/2005/8/layout/cycle6"/>
    <dgm:cxn modelId="{81F611F9-9A41-4FE6-85BD-0795BE712B14}" type="presParOf" srcId="{3B1302D8-AC0D-4000-B9B9-70492F2FD4CD}" destId="{D06997AD-518E-413A-A703-465D8CA7FDB3}" srcOrd="8" destOrd="0" presId="urn:microsoft.com/office/officeart/2005/8/layout/cycle6"/>
    <dgm:cxn modelId="{51CB566E-9209-49D5-9D03-D747692869C6}" type="presParOf" srcId="{3B1302D8-AC0D-4000-B9B9-70492F2FD4CD}" destId="{DEB70562-D895-44EB-8368-4DECA5C46007}" srcOrd="9" destOrd="0" presId="urn:microsoft.com/office/officeart/2005/8/layout/cycle6"/>
    <dgm:cxn modelId="{10342D1E-B82B-4E73-933F-D4D136C7A855}" type="presParOf" srcId="{3B1302D8-AC0D-4000-B9B9-70492F2FD4CD}" destId="{F8244C27-04D2-4B7D-A6F5-CDF57393AC53}" srcOrd="10" destOrd="0" presId="urn:microsoft.com/office/officeart/2005/8/layout/cycle6"/>
    <dgm:cxn modelId="{FF4F5314-2583-4B7C-8401-30289B0B0F32}" type="presParOf" srcId="{3B1302D8-AC0D-4000-B9B9-70492F2FD4CD}" destId="{0C3A779E-18D0-4411-A039-00A8A809ABA0}" srcOrd="11" destOrd="0" presId="urn:microsoft.com/office/officeart/2005/8/layout/cycle6"/>
    <dgm:cxn modelId="{1ED14E38-0196-431D-A90F-622758DB4B4B}" type="presParOf" srcId="{3B1302D8-AC0D-4000-B9B9-70492F2FD4CD}" destId="{6824004F-94DF-4C01-BC72-74E979798BE6}" srcOrd="12" destOrd="0" presId="urn:microsoft.com/office/officeart/2005/8/layout/cycle6"/>
    <dgm:cxn modelId="{CD2B8F54-ACCD-4FC6-B9AD-B534993C8CB0}" type="presParOf" srcId="{3B1302D8-AC0D-4000-B9B9-70492F2FD4CD}" destId="{A16BC89F-A60C-4FB6-AB35-7E44EC44ABE5}" srcOrd="13" destOrd="0" presId="urn:microsoft.com/office/officeart/2005/8/layout/cycle6"/>
    <dgm:cxn modelId="{08FCD1F1-53BB-4B92-B2BB-D2365F6F7C50}" type="presParOf" srcId="{3B1302D8-AC0D-4000-B9B9-70492F2FD4CD}" destId="{48599369-6366-4576-82F7-CF8C2438B98E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E0EAFB-653C-46A1-AC3E-6B12FBAB05EF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90E28-964B-41BF-AB1E-022A9396225B}">
      <dsp:nvSpPr>
        <dsp:cNvPr id="0" name=""/>
        <dsp:cNvSpPr/>
      </dsp:nvSpPr>
      <dsp:spPr>
        <a:xfrm>
          <a:off x="628203" y="452596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/>
            <a:t>Pancasila sebagai Ideologi Persatuan</a:t>
          </a:r>
        </a:p>
      </dsp:txBody>
      <dsp:txXfrm>
        <a:off x="628203" y="452596"/>
        <a:ext cx="7538938" cy="905192"/>
      </dsp:txXfrm>
    </dsp:sp>
    <dsp:sp modelId="{B520FDAE-ABFE-46C1-859F-90E9FAB5A1B3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E013AF-2F10-4DC9-B530-09192A95FFCF}">
      <dsp:nvSpPr>
        <dsp:cNvPr id="0" name=""/>
        <dsp:cNvSpPr/>
      </dsp:nvSpPr>
      <dsp:spPr>
        <a:xfrm>
          <a:off x="957241" y="1810385"/>
          <a:ext cx="7209900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/>
            <a:t>Pancasila sebagai ideologi pembagunan</a:t>
          </a:r>
        </a:p>
      </dsp:txBody>
      <dsp:txXfrm>
        <a:off x="957241" y="1810385"/>
        <a:ext cx="7209900" cy="905192"/>
      </dsp:txXfrm>
    </dsp:sp>
    <dsp:sp modelId="{88DFFEF5-FD3C-4EA5-A75B-152B79D533FA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7A51A9-683E-4512-99DE-557B53E39760}">
      <dsp:nvSpPr>
        <dsp:cNvPr id="0" name=""/>
        <dsp:cNvSpPr/>
      </dsp:nvSpPr>
      <dsp:spPr>
        <a:xfrm>
          <a:off x="628203" y="3168174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/>
            <a:t>Pancasila sebagai ideologi terbuka</a:t>
          </a:r>
        </a:p>
      </dsp:txBody>
      <dsp:txXfrm>
        <a:off x="628203" y="3168174"/>
        <a:ext cx="7538938" cy="905192"/>
      </dsp:txXfrm>
    </dsp:sp>
    <dsp:sp modelId="{2EC96382-9194-48D7-83DC-2323092ADD60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F4EFD-A6C2-4105-AFAD-1AD5EB63D45D}">
      <dsp:nvSpPr>
        <dsp:cNvPr id="0" name=""/>
        <dsp:cNvSpPr/>
      </dsp:nvSpPr>
      <dsp:spPr>
        <a:xfrm rot="5400000">
          <a:off x="-207116" y="208805"/>
          <a:ext cx="1406358" cy="9997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Realitas</a:t>
          </a:r>
        </a:p>
      </dsp:txBody>
      <dsp:txXfrm rot="-5400000">
        <a:off x="-3836" y="505424"/>
        <a:ext cx="999798" cy="406560"/>
      </dsp:txXfrm>
    </dsp:sp>
    <dsp:sp modelId="{07986E12-1525-4E30-A964-12392055B247}">
      <dsp:nvSpPr>
        <dsp:cNvPr id="0" name=""/>
        <dsp:cNvSpPr/>
      </dsp:nvSpPr>
      <dsp:spPr>
        <a:xfrm rot="5400000">
          <a:off x="4153795" y="-3159982"/>
          <a:ext cx="914133" cy="72451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400" kern="1200" dirty="0">
              <a:solidFill>
                <a:srgbClr val="C00000"/>
              </a:solidFill>
            </a:rPr>
            <a:t>Bahwa nilai-nilai ideologi itu bersumber dari nilai-nilai yang riil hidup di dalam masyarakatnya</a:t>
          </a:r>
          <a:r>
            <a:rPr lang="id-ID" sz="2000" kern="1200" dirty="0"/>
            <a:t>.</a:t>
          </a:r>
        </a:p>
      </dsp:txBody>
      <dsp:txXfrm rot="-5400000">
        <a:off x="988288" y="50149"/>
        <a:ext cx="7200524" cy="824885"/>
      </dsp:txXfrm>
    </dsp:sp>
    <dsp:sp modelId="{EFB202B9-5120-4B87-A6C4-5813FB57BE0B}">
      <dsp:nvSpPr>
        <dsp:cNvPr id="0" name=""/>
        <dsp:cNvSpPr/>
      </dsp:nvSpPr>
      <dsp:spPr>
        <a:xfrm rot="5400000">
          <a:off x="-214790" y="1679758"/>
          <a:ext cx="1406358" cy="9844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Idealitas</a:t>
          </a:r>
        </a:p>
      </dsp:txBody>
      <dsp:txXfrm rot="-5400000">
        <a:off x="-3836" y="1961031"/>
        <a:ext cx="984451" cy="421907"/>
      </dsp:txXfrm>
    </dsp:sp>
    <dsp:sp modelId="{13B181B0-6340-404F-AE4E-02676846F21D}">
      <dsp:nvSpPr>
        <dsp:cNvPr id="0" name=""/>
        <dsp:cNvSpPr/>
      </dsp:nvSpPr>
      <dsp:spPr>
        <a:xfrm rot="5400000">
          <a:off x="3922749" y="-1696703"/>
          <a:ext cx="1360879" cy="72451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600" kern="1200" dirty="0">
              <a:solidFill>
                <a:srgbClr val="0070C0"/>
              </a:solidFill>
            </a:rPr>
            <a:t>Bahwa suatu ideologi perlu mengandung cita-cita yang ingin dicapai dalam berbagai bidang kehidupan</a:t>
          </a:r>
        </a:p>
      </dsp:txBody>
      <dsp:txXfrm rot="-5400000">
        <a:off x="980615" y="1311864"/>
        <a:ext cx="7178715" cy="1228013"/>
      </dsp:txXfrm>
    </dsp:sp>
    <dsp:sp modelId="{FF5F72F3-8EC7-4C7F-825D-9E08729D509E}">
      <dsp:nvSpPr>
        <dsp:cNvPr id="0" name=""/>
        <dsp:cNvSpPr/>
      </dsp:nvSpPr>
      <dsp:spPr>
        <a:xfrm rot="5400000">
          <a:off x="-214790" y="3325032"/>
          <a:ext cx="1406358" cy="9844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Fleksibilitas</a:t>
          </a:r>
        </a:p>
      </dsp:txBody>
      <dsp:txXfrm rot="-5400000">
        <a:off x="-3836" y="3606305"/>
        <a:ext cx="984451" cy="421907"/>
      </dsp:txXfrm>
    </dsp:sp>
    <dsp:sp modelId="{72F4DCF5-95BC-498D-A3EC-24FF89CA30A1}">
      <dsp:nvSpPr>
        <dsp:cNvPr id="0" name=""/>
        <dsp:cNvSpPr/>
      </dsp:nvSpPr>
      <dsp:spPr>
        <a:xfrm rot="5400000">
          <a:off x="3615702" y="24038"/>
          <a:ext cx="1724868" cy="71313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000" kern="1200" dirty="0">
              <a:solidFill>
                <a:schemeClr val="accent6">
                  <a:lumMod val="50000"/>
                </a:schemeClr>
              </a:solidFill>
            </a:rPr>
            <a:t>Bahwa ideologi memiliki keluwesan yangmemungkinkan bahkan merangsang pengembangan pemikiran pemikiran baru yang relevan tentang dirinya, tanpa menghilangkan atau mengingkari hakIkat atau jati diri yang terkandung dalam nilai-nilai dasarnya.</a:t>
          </a:r>
        </a:p>
      </dsp:txBody>
      <dsp:txXfrm rot="-5400000">
        <a:off x="912473" y="2811469"/>
        <a:ext cx="7047126" cy="15564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F4EFD-A6C2-4105-AFAD-1AD5EB63D45D}">
      <dsp:nvSpPr>
        <dsp:cNvPr id="0" name=""/>
        <dsp:cNvSpPr/>
      </dsp:nvSpPr>
      <dsp:spPr>
        <a:xfrm rot="5400000">
          <a:off x="-204190" y="272549"/>
          <a:ext cx="1386488" cy="98567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/>
            <a:t>1</a:t>
          </a:r>
        </a:p>
      </dsp:txBody>
      <dsp:txXfrm rot="-5400000">
        <a:off x="-3782" y="564977"/>
        <a:ext cx="985672" cy="400816"/>
      </dsp:txXfrm>
    </dsp:sp>
    <dsp:sp modelId="{07986E12-1525-4E30-A964-12392055B247}">
      <dsp:nvSpPr>
        <dsp:cNvPr id="0" name=""/>
        <dsp:cNvSpPr/>
      </dsp:nvSpPr>
      <dsp:spPr>
        <a:xfrm rot="5400000">
          <a:off x="4083801" y="-3106778"/>
          <a:ext cx="1040104" cy="72590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400" kern="1200" dirty="0">
              <a:solidFill>
                <a:srgbClr val="FF0000"/>
              </a:solidFill>
            </a:rPr>
            <a:t>Pancasila sebagai ideologi terbuka bersifat dinamis</a:t>
          </a:r>
        </a:p>
      </dsp:txBody>
      <dsp:txXfrm rot="-5400000">
        <a:off x="974325" y="53472"/>
        <a:ext cx="7208283" cy="938556"/>
      </dsp:txXfrm>
    </dsp:sp>
    <dsp:sp modelId="{EFB202B9-5120-4B87-A6C4-5813FB57BE0B}">
      <dsp:nvSpPr>
        <dsp:cNvPr id="0" name=""/>
        <dsp:cNvSpPr/>
      </dsp:nvSpPr>
      <dsp:spPr>
        <a:xfrm rot="5400000">
          <a:off x="-211756" y="1722720"/>
          <a:ext cx="1386488" cy="9705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/>
            <a:t>2</a:t>
          </a:r>
        </a:p>
      </dsp:txBody>
      <dsp:txXfrm rot="-5400000">
        <a:off x="-3783" y="2000018"/>
        <a:ext cx="970542" cy="415946"/>
      </dsp:txXfrm>
    </dsp:sp>
    <dsp:sp modelId="{13B181B0-6340-404F-AE4E-02676846F21D}">
      <dsp:nvSpPr>
        <dsp:cNvPr id="0" name=""/>
        <dsp:cNvSpPr/>
      </dsp:nvSpPr>
      <dsp:spPr>
        <a:xfrm rot="5400000">
          <a:off x="3925462" y="-1664173"/>
          <a:ext cx="1341651" cy="72590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600" kern="1200" dirty="0">
              <a:solidFill>
                <a:srgbClr val="0070C0"/>
              </a:solidFill>
            </a:rPr>
            <a:t>Dinamis artinya mampu menyesuaikan diri terhadap perkembangan dengan menerima masuknya nilai baru</a:t>
          </a:r>
        </a:p>
      </dsp:txBody>
      <dsp:txXfrm rot="-5400000">
        <a:off x="966759" y="1360024"/>
        <a:ext cx="7193563" cy="1210663"/>
      </dsp:txXfrm>
    </dsp:sp>
    <dsp:sp modelId="{FF5F72F3-8EC7-4C7F-825D-9E08729D509E}">
      <dsp:nvSpPr>
        <dsp:cNvPr id="0" name=""/>
        <dsp:cNvSpPr/>
      </dsp:nvSpPr>
      <dsp:spPr>
        <a:xfrm rot="5400000">
          <a:off x="-211756" y="3344748"/>
          <a:ext cx="1386488" cy="9705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/>
            <a:t>3</a:t>
          </a:r>
        </a:p>
      </dsp:txBody>
      <dsp:txXfrm rot="-5400000">
        <a:off x="-3783" y="3622046"/>
        <a:ext cx="970542" cy="415946"/>
      </dsp:txXfrm>
    </dsp:sp>
    <dsp:sp modelId="{72F4DCF5-95BC-498D-A3EC-24FF89CA30A1}">
      <dsp:nvSpPr>
        <dsp:cNvPr id="0" name=""/>
        <dsp:cNvSpPr/>
      </dsp:nvSpPr>
      <dsp:spPr>
        <a:xfrm rot="5400000">
          <a:off x="3620747" y="33170"/>
          <a:ext cx="1700498" cy="71450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d-ID" sz="2000" kern="1200" dirty="0">
            <a:solidFill>
              <a:schemeClr val="accent6">
                <a:lumMod val="50000"/>
              </a:schemeClr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000" kern="1200" dirty="0">
              <a:solidFill>
                <a:schemeClr val="accent6">
                  <a:lumMod val="50000"/>
                </a:schemeClr>
              </a:solidFill>
            </a:rPr>
            <a:t>Nilai nilai instrumental Pancasila senantiasa berubah, dan dinamis berkembang menyesuaikan dengan tuntutan perubahan. Namun nilai-nilai dasarnya adalah tetap sebab apabila nilai-nilai dasarnya berubah </a:t>
          </a:r>
          <a:r>
            <a:rPr lang="sv-SE" sz="2000" kern="1200" dirty="0">
              <a:solidFill>
                <a:schemeClr val="accent6">
                  <a:lumMod val="50000"/>
                </a:schemeClr>
              </a:solidFill>
            </a:rPr>
            <a:t>maka berubah pula ideologi tersebut</a:t>
          </a:r>
          <a:endParaRPr lang="id-ID" sz="2000" kern="1200" dirty="0">
            <a:solidFill>
              <a:schemeClr val="accent6">
                <a:lumMod val="50000"/>
              </a:schemeClr>
            </a:solidFill>
          </a:endParaRPr>
        </a:p>
      </dsp:txBody>
      <dsp:txXfrm rot="-5400000">
        <a:off x="898488" y="2838441"/>
        <a:ext cx="7062007" cy="15344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101379-9771-45A1-BF64-E16FF38859EA}">
      <dsp:nvSpPr>
        <dsp:cNvPr id="0" name=""/>
        <dsp:cNvSpPr/>
      </dsp:nvSpPr>
      <dsp:spPr>
        <a:xfrm>
          <a:off x="-308608" y="-141117"/>
          <a:ext cx="6995160" cy="16948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6500" kern="1200" dirty="0"/>
            <a:t>SIMPULAN ....</a:t>
          </a:r>
        </a:p>
      </dsp:txBody>
      <dsp:txXfrm>
        <a:off x="-258968" y="-91477"/>
        <a:ext cx="5166288" cy="1595567"/>
      </dsp:txXfrm>
    </dsp:sp>
    <dsp:sp modelId="{E3CC4760-E097-4F4E-99EA-0BDAA08C48E0}">
      <dsp:nvSpPr>
        <dsp:cNvPr id="0" name=""/>
        <dsp:cNvSpPr/>
      </dsp:nvSpPr>
      <dsp:spPr>
        <a:xfrm>
          <a:off x="61786" y="2051984"/>
          <a:ext cx="7488808" cy="12632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1800" kern="1200" dirty="0">
            <a:solidFill>
              <a:schemeClr val="tx1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kern="1200" dirty="0">
              <a:solidFill>
                <a:schemeClr val="tx1"/>
              </a:solidFill>
            </a:rPr>
            <a:t>Jadi ciri khas ideologi terbuka yakni bahwa isinya tidak operasional dan akan menjadi operasional</a:t>
          </a:r>
          <a:endParaRPr lang="id-ID" sz="1800" kern="1200" dirty="0">
            <a:solidFill>
              <a:schemeClr val="tx1"/>
            </a:solidFill>
          </a:endParaRPr>
        </a:p>
        <a:p>
          <a:pPr marL="0" marR="0" lvl="0" indent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d-ID" sz="1800" kern="1200" dirty="0">
              <a:solidFill>
                <a:schemeClr val="tx1"/>
              </a:solidFill>
            </a:rPr>
            <a:t>apabila sudah dijabarkan ke dalam peraturanperundangan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800" kern="1200" dirty="0">
            <a:solidFill>
              <a:srgbClr val="C00000"/>
            </a:solidFill>
          </a:endParaRPr>
        </a:p>
      </dsp:txBody>
      <dsp:txXfrm>
        <a:off x="98786" y="2088984"/>
        <a:ext cx="5574636" cy="1189288"/>
      </dsp:txXfrm>
    </dsp:sp>
    <dsp:sp modelId="{53A1AC13-05EB-4C1F-9272-CA97D9E6CCBE}">
      <dsp:nvSpPr>
        <dsp:cNvPr id="0" name=""/>
        <dsp:cNvSpPr/>
      </dsp:nvSpPr>
      <dsp:spPr>
        <a:xfrm>
          <a:off x="308613" y="3531292"/>
          <a:ext cx="8229595" cy="22593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000" kern="1200" dirty="0">
              <a:solidFill>
                <a:srgbClr val="FFFF00"/>
              </a:solidFill>
            </a:rPr>
            <a:t>Oleh karena itu ideologi terbuka sebagaimana dikembangkan oleh bangsa Indonesia senantiasa terbuka untuk proses reformasi dalam bidang kenegaraan, karena ideologi terbuka berasal dari masyarakat yang sifatnya dinamis.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d-ID" sz="2000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000" kern="1200" dirty="0"/>
        </a:p>
      </dsp:txBody>
      <dsp:txXfrm>
        <a:off x="374786" y="3597465"/>
        <a:ext cx="6075050" cy="2126970"/>
      </dsp:txXfrm>
    </dsp:sp>
    <dsp:sp modelId="{2CFCF137-259D-4CE4-AD15-B6BCD2321609}">
      <dsp:nvSpPr>
        <dsp:cNvPr id="0" name=""/>
        <dsp:cNvSpPr/>
      </dsp:nvSpPr>
      <dsp:spPr>
        <a:xfrm>
          <a:off x="5584900" y="1144141"/>
          <a:ext cx="1101650" cy="1101650"/>
        </a:xfrm>
        <a:prstGeom prst="downArrow">
          <a:avLst>
            <a:gd name="adj1" fmla="val 55000"/>
            <a:gd name="adj2" fmla="val 45000"/>
          </a:avLst>
        </a:prstGeom>
        <a:solidFill>
          <a:srgbClr val="FF0000">
            <a:alpha val="90000"/>
          </a:srgbClr>
        </a:solidFill>
        <a:ln w="25400" cap="flat" cmpd="sng" algn="ctr">
          <a:solidFill>
            <a:srgbClr val="FF000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3600" kern="1200"/>
        </a:p>
      </dsp:txBody>
      <dsp:txXfrm>
        <a:off x="5832771" y="1144141"/>
        <a:ext cx="605908" cy="828992"/>
      </dsp:txXfrm>
    </dsp:sp>
    <dsp:sp modelId="{6787532E-90A3-4D54-865C-C7A4B38433FF}">
      <dsp:nvSpPr>
        <dsp:cNvPr id="0" name=""/>
        <dsp:cNvSpPr/>
      </dsp:nvSpPr>
      <dsp:spPr>
        <a:xfrm>
          <a:off x="6202120" y="3110164"/>
          <a:ext cx="1101650" cy="1101650"/>
        </a:xfrm>
        <a:prstGeom prst="downArrow">
          <a:avLst>
            <a:gd name="adj1" fmla="val 55000"/>
            <a:gd name="adj2" fmla="val 45000"/>
          </a:avLst>
        </a:prstGeom>
        <a:solidFill>
          <a:srgbClr val="7030A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3600" kern="1200"/>
        </a:p>
      </dsp:txBody>
      <dsp:txXfrm>
        <a:off x="6449991" y="3110164"/>
        <a:ext cx="605908" cy="8289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7A7AF-D185-4CD7-A264-ABF6257D4120}">
      <dsp:nvSpPr>
        <dsp:cNvPr id="0" name=""/>
        <dsp:cNvSpPr/>
      </dsp:nvSpPr>
      <dsp:spPr>
        <a:xfrm>
          <a:off x="1799461" y="813009"/>
          <a:ext cx="4487094" cy="4487094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06E48-99B0-4E2D-847F-42B4229FE3A4}">
      <dsp:nvSpPr>
        <dsp:cNvPr id="0" name=""/>
        <dsp:cNvSpPr/>
      </dsp:nvSpPr>
      <dsp:spPr>
        <a:xfrm>
          <a:off x="1799461" y="813009"/>
          <a:ext cx="4487094" cy="4487094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47A4D-3AD7-4C32-98D9-EB410746D560}">
      <dsp:nvSpPr>
        <dsp:cNvPr id="0" name=""/>
        <dsp:cNvSpPr/>
      </dsp:nvSpPr>
      <dsp:spPr>
        <a:xfrm>
          <a:off x="1802217" y="813010"/>
          <a:ext cx="4487094" cy="4487094"/>
        </a:xfrm>
        <a:prstGeom prst="blockArc">
          <a:avLst>
            <a:gd name="adj1" fmla="val 579404"/>
            <a:gd name="adj2" fmla="val 5404324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D5EFF-D7D3-4954-8EB0-CA3104707DAB}">
      <dsp:nvSpPr>
        <dsp:cNvPr id="0" name=""/>
        <dsp:cNvSpPr/>
      </dsp:nvSpPr>
      <dsp:spPr>
        <a:xfrm>
          <a:off x="1802218" y="813007"/>
          <a:ext cx="4487094" cy="4487094"/>
        </a:xfrm>
        <a:prstGeom prst="blockArc">
          <a:avLst>
            <a:gd name="adj1" fmla="val 16195676"/>
            <a:gd name="adj2" fmla="val 579409"/>
            <a:gd name="adj3" fmla="val 464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AA60A-CFF3-4316-B5FD-80F2BA93C64F}">
      <dsp:nvSpPr>
        <dsp:cNvPr id="0" name=""/>
        <dsp:cNvSpPr/>
      </dsp:nvSpPr>
      <dsp:spPr>
        <a:xfrm>
          <a:off x="2613189" y="2023837"/>
          <a:ext cx="2859638" cy="206543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</a:rPr>
            <a:t>Faktor yang mendorong pemikiran mengenai keterbukaan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</a:rPr>
            <a:t>ideologi Pancasila</a:t>
          </a:r>
        </a:p>
      </dsp:txBody>
      <dsp:txXfrm>
        <a:off x="3031973" y="2326313"/>
        <a:ext cx="2022070" cy="1460484"/>
      </dsp:txXfrm>
    </dsp:sp>
    <dsp:sp modelId="{BE250AFB-7517-4854-ACC9-F0EBD925B9D2}">
      <dsp:nvSpPr>
        <dsp:cNvPr id="0" name=""/>
        <dsp:cNvSpPr/>
      </dsp:nvSpPr>
      <dsp:spPr>
        <a:xfrm>
          <a:off x="2160453" y="-138309"/>
          <a:ext cx="3765109" cy="2006734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</a:rPr>
            <a:t>Kenyataan dalam proses pembangunan nasional berencana dan dinamika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</a:rPr>
            <a:t>masyarakat berkembang dengan cepat</a:t>
          </a:r>
        </a:p>
      </dsp:txBody>
      <dsp:txXfrm>
        <a:off x="2711840" y="155570"/>
        <a:ext cx="2662335" cy="1418976"/>
      </dsp:txXfrm>
    </dsp:sp>
    <dsp:sp modelId="{E06989B7-51BF-4C47-A6F1-58116F465595}">
      <dsp:nvSpPr>
        <dsp:cNvPr id="0" name=""/>
        <dsp:cNvSpPr/>
      </dsp:nvSpPr>
      <dsp:spPr>
        <a:xfrm>
          <a:off x="5072011" y="1296147"/>
          <a:ext cx="2268396" cy="4256047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rgbClr val="002060"/>
              </a:solidFill>
            </a:rPr>
            <a:t>Tekad untuk memperkokoh kesadaran akan nilai-nilai dasar Pancasila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800" kern="1200" dirty="0">
              <a:solidFill>
                <a:srgbClr val="002060"/>
              </a:solidFill>
            </a:rPr>
            <a:t>yang bersifat abadi dan hasrat mengembangkan secara kreatif dan dinamis</a:t>
          </a:r>
          <a:endParaRPr lang="id-ID" sz="1800" kern="1200" dirty="0">
            <a:solidFill>
              <a:srgbClr val="002060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solidFill>
                <a:srgbClr val="002060"/>
              </a:solidFill>
            </a:rPr>
            <a:t>dalam rangka mencapai tujuan </a:t>
          </a:r>
          <a:r>
            <a:rPr lang="pt-BR" sz="1800" kern="1200" dirty="0">
              <a:solidFill>
                <a:schemeClr val="tx1"/>
              </a:solidFill>
            </a:rPr>
            <a:t>nasional.</a:t>
          </a:r>
          <a:endParaRPr lang="id-ID" sz="1800" kern="1200" dirty="0">
            <a:solidFill>
              <a:schemeClr val="tx1"/>
            </a:solidFill>
          </a:endParaRPr>
        </a:p>
      </dsp:txBody>
      <dsp:txXfrm>
        <a:off x="5404210" y="1919431"/>
        <a:ext cx="1603998" cy="3009479"/>
      </dsp:txXfrm>
    </dsp:sp>
    <dsp:sp modelId="{60C04649-1612-4693-98D5-93267A29F768}">
      <dsp:nvSpPr>
        <dsp:cNvPr id="0" name=""/>
        <dsp:cNvSpPr/>
      </dsp:nvSpPr>
      <dsp:spPr>
        <a:xfrm>
          <a:off x="2650777" y="4525151"/>
          <a:ext cx="2784462" cy="1445805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</a:rPr>
            <a:t>Pengalaman sejarah kita di masa lampau</a:t>
          </a:r>
        </a:p>
      </dsp:txBody>
      <dsp:txXfrm>
        <a:off x="3058552" y="4736884"/>
        <a:ext cx="1968912" cy="1022339"/>
      </dsp:txXfrm>
    </dsp:sp>
    <dsp:sp modelId="{A58C1BBD-33FA-41DE-BFAE-302FDCB4CFD0}">
      <dsp:nvSpPr>
        <dsp:cNvPr id="0" name=""/>
        <dsp:cNvSpPr/>
      </dsp:nvSpPr>
      <dsp:spPr>
        <a:xfrm>
          <a:off x="860894" y="1072549"/>
          <a:ext cx="1981230" cy="3968013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</a:rPr>
            <a:t>Kenyataan menunjukkan, bahwa bangkrutnya ideologi yang tertutup dan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solidFill>
                <a:schemeClr val="tx1"/>
              </a:solidFill>
            </a:rPr>
            <a:t>beku cenderung meredupkan perkembangan dirinya</a:t>
          </a:r>
        </a:p>
      </dsp:txBody>
      <dsp:txXfrm>
        <a:off x="1151038" y="1653651"/>
        <a:ext cx="1400942" cy="28058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8A37E-D096-4BCA-9884-7B0ED5233249}">
      <dsp:nvSpPr>
        <dsp:cNvPr id="0" name=""/>
        <dsp:cNvSpPr/>
      </dsp:nvSpPr>
      <dsp:spPr>
        <a:xfrm>
          <a:off x="3088909" y="-193493"/>
          <a:ext cx="2034007" cy="11543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Stabilitas nasional yang dinamis</a:t>
          </a:r>
        </a:p>
      </dsp:txBody>
      <dsp:txXfrm>
        <a:off x="3145262" y="-137140"/>
        <a:ext cx="1921301" cy="1041686"/>
      </dsp:txXfrm>
    </dsp:sp>
    <dsp:sp modelId="{944A0C94-E4EE-4700-BF00-DE08F5C59389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952398" y="291900"/>
              </a:moveTo>
              <a:arcTo wR="1931434" hR="1931434" stAng="18114672" swAng="8153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68D30-DFAE-41D9-9C1A-6ADD8CABDBBB}">
      <dsp:nvSpPr>
        <dsp:cNvPr id="0" name=""/>
        <dsp:cNvSpPr/>
      </dsp:nvSpPr>
      <dsp:spPr>
        <a:xfrm>
          <a:off x="4670663" y="964703"/>
          <a:ext cx="2544304" cy="15071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000" kern="1200" dirty="0"/>
            <a:t>Larangan terhadap ideologi Marxisme,</a:t>
          </a:r>
          <a:r>
            <a:rPr lang="id-ID" sz="2000" kern="1200" dirty="0"/>
            <a:t> Liberalisme,</a:t>
          </a:r>
          <a:r>
            <a:rPr lang="nn-NO" sz="2000" kern="1200" dirty="0"/>
            <a:t> Leninisme, Komunisme</a:t>
          </a:r>
          <a:endParaRPr lang="id-ID" sz="2000" kern="1200" dirty="0"/>
        </a:p>
      </dsp:txBody>
      <dsp:txXfrm>
        <a:off x="4744237" y="1038277"/>
        <a:ext cx="2397156" cy="1360025"/>
      </dsp:txXfrm>
    </dsp:sp>
    <dsp:sp modelId="{8502EACF-4E14-403E-A3B3-FC6C4444A36C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55871" y="2095688"/>
              </a:moveTo>
              <a:arcTo wR="1931434" hR="1931434" stAng="292708" swAng="132379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8CF51-C486-420D-9721-993791B8CB01}">
      <dsp:nvSpPr>
        <dsp:cNvPr id="0" name=""/>
        <dsp:cNvSpPr/>
      </dsp:nvSpPr>
      <dsp:spPr>
        <a:xfrm>
          <a:off x="4497784" y="3196951"/>
          <a:ext cx="1486792" cy="13614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Paham ateisme</a:t>
          </a:r>
        </a:p>
      </dsp:txBody>
      <dsp:txXfrm>
        <a:off x="4564247" y="3263414"/>
        <a:ext cx="1353866" cy="1228569"/>
      </dsp:txXfrm>
    </dsp:sp>
    <dsp:sp modelId="{D06997AD-518E-413A-A703-465D8CA7FDB3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319689" y="3823442"/>
              </a:moveTo>
              <a:arcTo wR="1931434" hR="1931434" stAng="4704205" swAng="6450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70562-D895-44EB-8368-4DECA5C46007}">
      <dsp:nvSpPr>
        <dsp:cNvPr id="0" name=""/>
        <dsp:cNvSpPr/>
      </dsp:nvSpPr>
      <dsp:spPr>
        <a:xfrm>
          <a:off x="1810544" y="3035941"/>
          <a:ext cx="2320199" cy="16835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Penciptaan norma-norma baru yang harus melalui konsensus di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masyarakat</a:t>
          </a:r>
        </a:p>
      </dsp:txBody>
      <dsp:txXfrm>
        <a:off x="1892726" y="3118123"/>
        <a:ext cx="2155835" cy="1519151"/>
      </dsp:txXfrm>
    </dsp:sp>
    <dsp:sp modelId="{0C3A779E-18D0-4411-A039-00A8A809ABA0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137123" y="2646197"/>
              </a:moveTo>
              <a:arcTo wR="1931434" hR="1931434" stAng="9496808" swAng="114074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4004F-94DF-4C01-BC72-74E979798BE6}">
      <dsp:nvSpPr>
        <dsp:cNvPr id="0" name=""/>
        <dsp:cNvSpPr/>
      </dsp:nvSpPr>
      <dsp:spPr>
        <a:xfrm>
          <a:off x="1014632" y="1036711"/>
          <a:ext cx="2508754" cy="13631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/>
            <a:t>Larangan terhadap pandangan ekstrim yang menggelisahkan masyarakat</a:t>
          </a:r>
        </a:p>
      </dsp:txBody>
      <dsp:txXfrm>
        <a:off x="1081176" y="1103255"/>
        <a:ext cx="2375666" cy="1230069"/>
      </dsp:txXfrm>
    </dsp:sp>
    <dsp:sp modelId="{48599369-6366-4576-82F7-CF8C2438B98E}">
      <dsp:nvSpPr>
        <dsp:cNvPr id="0" name=""/>
        <dsp:cNvSpPr/>
      </dsp:nvSpPr>
      <dsp:spPr>
        <a:xfrm>
          <a:off x="2174478" y="383702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487391" y="648789"/>
              </a:moveTo>
              <a:arcTo wR="1931434" hR="1931434" stAng="13296750" swAng="98684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ke-6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Ideologi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Nasional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Pancasila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71604" y="4929198"/>
            <a:ext cx="57150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Pemahaman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id-ID" dirty="0"/>
              <a:t>Pancasila sebagai Ideologi Pembangunan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Pancasila sebagai ideologi pembangunan memberikan legitimasi kekuasaan untuk melaksanakan pembangunannasional.Upaya akademik Pancasila sebagai ideologi pembangunan : pemikiran Mubyarto (2004) tentang ekonomi Pancasila, Mahfud MD (2007) tentang Pancasila sebagai kaidah penuntun dalam pembangunan hukum di Indonesia, dll</a:t>
            </a:r>
          </a:p>
        </p:txBody>
      </p:sp>
    </p:spTree>
    <p:extLst>
      <p:ext uri="{BB962C8B-B14F-4D97-AF65-F5344CB8AC3E}">
        <p14:creationId xmlns:p14="http://schemas.microsoft.com/office/powerpoint/2010/main" val="309403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d-ID" dirty="0"/>
              <a:t>Pancasila sebagai Ideologi Terbuka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Suatu ideologi adalah terbuka, sejauh tidak dipaksakan dari luar, tetapi terbentk justru atas kesepakatan masyarakat sehingga merupakan milik masyarakat</a:t>
            </a:r>
          </a:p>
          <a:p>
            <a:r>
              <a:rPr lang="id-ID" dirty="0"/>
              <a:t>Sebaliknya  ideologi tertutup memutlakkan pandangan secara totaliter, sehingga masyarakat tidak mungkin mengambil jarak terhadapnya dan tidak mungkin memilikinya. Sebaliknya masyarakat dan bahkan martabat manusia akan dikorbankan untuknya</a:t>
            </a:r>
          </a:p>
        </p:txBody>
      </p:sp>
    </p:spTree>
    <p:extLst>
      <p:ext uri="{BB962C8B-B14F-4D97-AF65-F5344CB8AC3E}">
        <p14:creationId xmlns:p14="http://schemas.microsoft.com/office/powerpoint/2010/main" val="3137277397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dirty="0"/>
              <a:t>PANCASILA IDEOLOGI </a:t>
            </a:r>
            <a:br>
              <a:rPr lang="id-ID" dirty="0"/>
            </a:br>
            <a:r>
              <a:rPr lang="id-ID" dirty="0"/>
              <a:t>TERBUKA dan DINAMIS (Alfian)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6550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813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id-ID" dirty="0"/>
              <a:t>CIRI PANCASILA IDEOLOGI </a:t>
            </a:r>
            <a:br>
              <a:rPr lang="id-ID" dirty="0"/>
            </a:br>
            <a:r>
              <a:rPr lang="id-ID" dirty="0"/>
              <a:t>TERBUKA dan DINAMIS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01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004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502740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21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131181"/>
              </p:ext>
            </p:extLst>
          </p:nvPr>
        </p:nvGraphicFramePr>
        <p:xfrm>
          <a:off x="467544" y="620688"/>
          <a:ext cx="82296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562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br>
              <a:rPr lang="id-ID" sz="3100" b="1" dirty="0">
                <a:latin typeface="Arial" pitchFamily="34" charset="0"/>
                <a:cs typeface="Arial" pitchFamily="34" charset="0"/>
              </a:rPr>
            </a:br>
            <a:r>
              <a:rPr lang="en-US" sz="3100" b="1" dirty="0">
                <a:latin typeface="Arial" pitchFamily="34" charset="0"/>
                <a:cs typeface="Arial" pitchFamily="34" charset="0"/>
              </a:rPr>
              <a:t>Batas-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batas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100" b="1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eterbukaan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100" b="1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deologi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Pancasila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905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996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sv-SE" i="1" dirty="0"/>
              <a:t>”Suatu bangsa akan besar dan kuat</a:t>
            </a:r>
          </a:p>
          <a:p>
            <a:pPr marL="0" indent="0" algn="r">
              <a:buNone/>
            </a:pPr>
            <a:r>
              <a:rPr lang="id-ID" i="1" dirty="0"/>
              <a:t>bukan oleh bangsa lain,</a:t>
            </a:r>
          </a:p>
          <a:p>
            <a:pPr marL="0" indent="0" algn="r">
              <a:buNone/>
            </a:pPr>
            <a:r>
              <a:rPr lang="es-ES" i="1" dirty="0" err="1"/>
              <a:t>demikian</a:t>
            </a:r>
            <a:r>
              <a:rPr lang="es-ES" i="1" dirty="0"/>
              <a:t> pula </a:t>
            </a:r>
            <a:r>
              <a:rPr lang="es-ES" i="1" dirty="0" err="1"/>
              <a:t>lemah</a:t>
            </a:r>
            <a:r>
              <a:rPr lang="es-ES" i="1" dirty="0"/>
              <a:t> dan </a:t>
            </a:r>
            <a:r>
              <a:rPr lang="es-ES" i="1" dirty="0" err="1"/>
              <a:t>hancurnya</a:t>
            </a:r>
            <a:r>
              <a:rPr lang="es-ES" i="1" dirty="0"/>
              <a:t> juga</a:t>
            </a:r>
          </a:p>
          <a:p>
            <a:pPr marL="0" indent="0" algn="r">
              <a:buNone/>
            </a:pPr>
            <a:r>
              <a:rPr lang="id-ID" i="1" dirty="0"/>
              <a:t>bukan oleh bangsa lain,</a:t>
            </a:r>
          </a:p>
          <a:p>
            <a:pPr marL="0" indent="0" algn="r">
              <a:buNone/>
            </a:pPr>
            <a:r>
              <a:rPr lang="fi-FI" i="1" dirty="0"/>
              <a:t>tetapi oleh bangsa itu sendiri”</a:t>
            </a:r>
          </a:p>
          <a:p>
            <a:pPr marL="0" indent="0" algn="r">
              <a:buNone/>
            </a:pPr>
            <a:r>
              <a:rPr lang="id-ID" b="1" i="1" dirty="0"/>
              <a:t>Ryamizard Ryacudu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Pengantar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Status Pancasila sebagai idelogi nasional pada dasarnya merupakan derivasi (asal mula) dari status Pancasila dasar negara</a:t>
            </a:r>
          </a:p>
          <a:p>
            <a:r>
              <a:rPr lang="id-ID" dirty="0"/>
              <a:t>Dengan terangkatnya status Pancasila dasar negara menjadikan pula Pancasila sebagai ideologi nasional dan sebagai sumber hukum (Pranarka, 1985)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Pengertian Ideologi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dirty="0"/>
              <a:t>Istilah ideologi berasal dari kata “idea” yang berarti gagasan, konsep,</a:t>
            </a:r>
            <a:r>
              <a:rPr lang="es-ES" sz="2800" dirty="0"/>
              <a:t> </a:t>
            </a:r>
            <a:r>
              <a:rPr lang="es-ES" sz="2800" dirty="0" err="1"/>
              <a:t>pengertian</a:t>
            </a:r>
            <a:r>
              <a:rPr lang="es-ES" sz="2800" dirty="0"/>
              <a:t> </a:t>
            </a:r>
            <a:r>
              <a:rPr lang="es-ES" sz="2800" dirty="0" err="1"/>
              <a:t>dasar</a:t>
            </a:r>
            <a:r>
              <a:rPr lang="es-ES" sz="2800" dirty="0"/>
              <a:t> , cita-cita dan logos </a:t>
            </a:r>
            <a:r>
              <a:rPr lang="es-ES" sz="2800" dirty="0" err="1"/>
              <a:t>berarti</a:t>
            </a:r>
            <a:r>
              <a:rPr lang="es-ES" sz="2800" dirty="0"/>
              <a:t> </a:t>
            </a:r>
            <a:r>
              <a:rPr lang="es-ES" sz="2800" dirty="0" err="1"/>
              <a:t>ilmu</a:t>
            </a:r>
            <a:r>
              <a:rPr lang="es-ES" sz="2800" dirty="0"/>
              <a:t>. </a:t>
            </a:r>
            <a:endParaRPr lang="id-ID" sz="2800" dirty="0"/>
          </a:p>
          <a:p>
            <a:r>
              <a:rPr lang="es-ES" sz="2800" dirty="0"/>
              <a:t>Secara </a:t>
            </a:r>
            <a:r>
              <a:rPr lang="es-ES" sz="2800" dirty="0" err="1"/>
              <a:t>harafiah</a:t>
            </a:r>
            <a:r>
              <a:rPr lang="es-ES" sz="2800" dirty="0"/>
              <a:t> id</a:t>
            </a:r>
            <a:r>
              <a:rPr lang="id-ID" sz="2800" dirty="0"/>
              <a:t>e</a:t>
            </a:r>
            <a:r>
              <a:rPr lang="es-ES" sz="2800" dirty="0" err="1"/>
              <a:t>ologi</a:t>
            </a:r>
            <a:r>
              <a:rPr lang="id-ID" sz="2800" dirty="0"/>
              <a:t> berarti ilmu tentang ide atau gagasan. Dalam pengertian sehari-hari “idea”</a:t>
            </a:r>
            <a:r>
              <a:rPr lang="es-ES" sz="2800" dirty="0"/>
              <a:t> </a:t>
            </a:r>
            <a:r>
              <a:rPr lang="es-ES" sz="2800" dirty="0" err="1"/>
              <a:t>disamakan</a:t>
            </a:r>
            <a:r>
              <a:rPr lang="es-ES" sz="2800" dirty="0"/>
              <a:t> </a:t>
            </a:r>
            <a:r>
              <a:rPr lang="es-ES" sz="2800" dirty="0" err="1"/>
              <a:t>artinya</a:t>
            </a:r>
            <a:r>
              <a:rPr lang="es-ES" sz="2800" dirty="0"/>
              <a:t> </a:t>
            </a:r>
            <a:r>
              <a:rPr lang="es-ES" sz="2800" dirty="0" err="1"/>
              <a:t>dengan</a:t>
            </a:r>
            <a:r>
              <a:rPr lang="es-ES" sz="2800" dirty="0"/>
              <a:t> “cita-cita”. </a:t>
            </a:r>
            <a:endParaRPr lang="id-ID" sz="2800" dirty="0"/>
          </a:p>
          <a:p>
            <a:r>
              <a:rPr lang="es-ES" sz="2800" dirty="0"/>
              <a:t>Cita-cita yang </a:t>
            </a:r>
            <a:r>
              <a:rPr lang="es-ES" sz="2800" dirty="0" err="1"/>
              <a:t>dimaksud</a:t>
            </a:r>
            <a:r>
              <a:rPr lang="es-ES" sz="2800" dirty="0"/>
              <a:t> </a:t>
            </a:r>
            <a:r>
              <a:rPr lang="es-ES" sz="2800" dirty="0" err="1"/>
              <a:t>adalah</a:t>
            </a:r>
            <a:r>
              <a:rPr lang="es-ES" sz="2800" dirty="0"/>
              <a:t> cita</a:t>
            </a:r>
            <a:r>
              <a:rPr lang="id-ID" sz="2800" dirty="0"/>
              <a:t>-</a:t>
            </a:r>
            <a:r>
              <a:rPr lang="es-ES" sz="2800" dirty="0"/>
              <a:t>cita</a:t>
            </a:r>
            <a:r>
              <a:rPr lang="id-ID" sz="2800" dirty="0"/>
              <a:t> bersifat tetap yang harus dicapai , sehingga cita-cita itu sekaligus merupakan dasar, pandangan / paham.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Pancasila Sebagai Ideologi Nasional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>
              <a:lnSpc>
                <a:spcPct val="80000"/>
              </a:lnSpc>
              <a:buFont typeface="Wingdings 2"/>
              <a:buChar char=""/>
              <a:defRPr/>
            </a:pPr>
            <a:r>
              <a:rPr lang="id-ID" dirty="0"/>
              <a:t>Ada 2 fungsi utama ideologi dalam masyarakat : 1) sebagai tujuan atau cita-cita bersama masyarakat, 2) sebagai pemersatu masyarakat</a:t>
            </a:r>
            <a:r>
              <a:rPr lang="en-US" dirty="0"/>
              <a:t> </a:t>
            </a:r>
            <a:r>
              <a:rPr lang="id-ID" dirty="0"/>
              <a:t>dan karenanya sebagai prosedur penyelesaian konflik yang terjadi di masyarakat </a:t>
            </a:r>
            <a:r>
              <a:rPr lang="en-US" dirty="0"/>
              <a:t>(</a:t>
            </a:r>
            <a:r>
              <a:rPr lang="en-US" dirty="0" err="1"/>
              <a:t>Ramlan</a:t>
            </a:r>
            <a:r>
              <a:rPr lang="en-US" dirty="0"/>
              <a:t> </a:t>
            </a:r>
            <a:r>
              <a:rPr lang="en-US" dirty="0" err="1"/>
              <a:t>Surbakti</a:t>
            </a:r>
            <a:r>
              <a:rPr lang="en-US" dirty="0"/>
              <a:t>, 1999)</a:t>
            </a:r>
            <a:endParaRPr lang="id-ID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id-ID" dirty="0"/>
          </a:p>
          <a:p>
            <a:pPr marL="274320" indent="-274320">
              <a:lnSpc>
                <a:spcPct val="80000"/>
              </a:lnSpc>
              <a:buFont typeface="Wingdings 2"/>
              <a:buChar char=""/>
              <a:defRPr/>
            </a:pPr>
            <a:r>
              <a:rPr lang="id-ID" dirty="0"/>
              <a:t>Menurut ketetapan MPR No XVIII/MPR/1998, Pancasila sebagai ideologi nasional mengandung makna sebagai cita-cita negara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Pancasila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id-ID" b="1" dirty="0">
                <a:solidFill>
                  <a:srgbClr val="FF0000"/>
                </a:solidFill>
              </a:rPr>
              <a:t>Seba</a:t>
            </a:r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id-ID" b="1" dirty="0">
                <a:solidFill>
                  <a:srgbClr val="FF0000"/>
                </a:solidFill>
              </a:rPr>
              <a:t>ai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id-ID" b="1" dirty="0">
                <a:solidFill>
                  <a:srgbClr val="FF0000"/>
                </a:solidFill>
              </a:rPr>
              <a:t>I</a:t>
            </a:r>
            <a:r>
              <a:rPr lang="en-US" b="1" dirty="0" err="1">
                <a:solidFill>
                  <a:srgbClr val="FF0000"/>
                </a:solidFill>
              </a:rPr>
              <a:t>deologi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id-ID" b="1" dirty="0">
                <a:solidFill>
                  <a:srgbClr val="FF0000"/>
                </a:solidFill>
              </a:rPr>
              <a:t>N</a:t>
            </a:r>
            <a:r>
              <a:rPr lang="en-US" b="1" dirty="0" err="1">
                <a:solidFill>
                  <a:srgbClr val="FF0000"/>
                </a:solidFill>
              </a:rPr>
              <a:t>asional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dirty="0"/>
              <a:t>Pancasila sebagai ideologi nasional juga berarti nilai-nilai yang terkandung didalamnya dijadikan alat pemersatu masyarakat Indonesia</a:t>
            </a:r>
          </a:p>
          <a:p>
            <a:pPr>
              <a:lnSpc>
                <a:spcPct val="80000"/>
              </a:lnSpc>
            </a:pPr>
            <a:r>
              <a:rPr lang="id-ID" dirty="0"/>
              <a:t>Nilai-nilai dalam ideologi Pancasila diterima, disepakati dan dianggap baik, ideal untuk dijadikan nilai bersama (</a:t>
            </a:r>
            <a:r>
              <a:rPr lang="id-ID" i="1" dirty="0"/>
              <a:t>common value</a:t>
            </a:r>
            <a:r>
              <a:rPr lang="id-ID" dirty="0"/>
              <a:t>) masyarakat</a:t>
            </a:r>
          </a:p>
          <a:p>
            <a:pPr>
              <a:lnSpc>
                <a:spcPct val="80000"/>
              </a:lnSpc>
            </a:pPr>
            <a:r>
              <a:rPr lang="id-ID" dirty="0"/>
              <a:t>Masyarakat Indonesia yang plural bersedia bersatu atas dasar nilai bersama. Pancasila merupakan </a:t>
            </a:r>
            <a:r>
              <a:rPr lang="id-ID" i="1" dirty="0"/>
              <a:t>nilai integratif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</a:t>
            </a:r>
            <a:r>
              <a:rPr lang="id-ID" dirty="0"/>
              <a:t>ancasila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id-ID" dirty="0" err="1"/>
              <a:t>I</a:t>
            </a:r>
            <a:r>
              <a:rPr lang="en-US" dirty="0" err="1"/>
              <a:t>deologi</a:t>
            </a:r>
            <a:r>
              <a:rPr lang="en-US" dirty="0"/>
              <a:t> </a:t>
            </a:r>
            <a:r>
              <a:rPr lang="id-ID" dirty="0" err="1"/>
              <a:t>N</a:t>
            </a:r>
            <a:r>
              <a:rPr lang="en-US" dirty="0" err="1"/>
              <a:t>asional</a:t>
            </a:r>
            <a:endParaRPr lang="en-US" dirty="0"/>
          </a:p>
        </p:txBody>
      </p:sp>
      <p:sp>
        <p:nvSpPr>
          <p:cNvPr id="1218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24E6DA8-8558-4859-A7D7-BB32374B6675}" type="slidenum">
              <a:rPr lang="en-US" smtClean="0">
                <a:solidFill>
                  <a:schemeClr val="tx2"/>
                </a:solidFill>
              </a:rPr>
              <a:pPr/>
              <a:t>7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121860" name="Oval 4"/>
          <p:cNvSpPr>
            <a:spLocks noChangeArrowheads="1"/>
          </p:cNvSpPr>
          <p:nvPr/>
        </p:nvSpPr>
        <p:spPr bwMode="auto">
          <a:xfrm>
            <a:off x="0" y="3048000"/>
            <a:ext cx="1752600" cy="11430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5 </a:t>
            </a:r>
          </a:p>
          <a:p>
            <a:pPr algn="ctr" eaLnBrk="1" hangingPunct="1"/>
            <a:r>
              <a:rPr lang="en-US" sz="2000" b="1" dirty="0"/>
              <a:t>NILAI DASAR</a:t>
            </a:r>
          </a:p>
          <a:p>
            <a:pPr algn="ctr" eaLnBrk="1" hangingPunct="1"/>
            <a:r>
              <a:rPr lang="en-US" sz="2000" b="1" dirty="0"/>
              <a:t>PANCASILA</a:t>
            </a:r>
          </a:p>
          <a:p>
            <a:pPr algn="ctr" eaLnBrk="1" hangingPunct="1"/>
            <a:endParaRPr lang="id-ID" sz="1400" dirty="0"/>
          </a:p>
        </p:txBody>
      </p:sp>
      <p:sp>
        <p:nvSpPr>
          <p:cNvPr id="121861" name="Rectangle 6"/>
          <p:cNvSpPr>
            <a:spLocks noChangeArrowheads="1"/>
          </p:cNvSpPr>
          <p:nvPr/>
        </p:nvSpPr>
        <p:spPr bwMode="auto">
          <a:xfrm>
            <a:off x="1907704" y="1676400"/>
            <a:ext cx="2511896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CITA-CITA BERNEGARA</a:t>
            </a:r>
          </a:p>
          <a:p>
            <a:pPr algn="ctr" eaLnBrk="1" hangingPunct="1"/>
            <a:r>
              <a:rPr lang="en-US" sz="2000" b="1" dirty="0"/>
              <a:t>/VISI BANGSA</a:t>
            </a:r>
            <a:endParaRPr lang="id-ID" sz="2000" b="1" dirty="0"/>
          </a:p>
        </p:txBody>
      </p:sp>
      <p:sp>
        <p:nvSpPr>
          <p:cNvPr id="121862" name="Rectangle 7"/>
          <p:cNvSpPr>
            <a:spLocks noChangeArrowheads="1"/>
          </p:cNvSpPr>
          <p:nvPr/>
        </p:nvSpPr>
        <p:spPr bwMode="auto">
          <a:xfrm>
            <a:off x="1907704" y="4114800"/>
            <a:ext cx="2511896" cy="1114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SARANA PEMERSATU</a:t>
            </a:r>
          </a:p>
          <a:p>
            <a:pPr algn="ctr" eaLnBrk="1" hangingPunct="1"/>
            <a:r>
              <a:rPr lang="en-US" sz="2000" b="1" dirty="0"/>
              <a:t>BANGSA</a:t>
            </a:r>
            <a:endParaRPr lang="id-ID" sz="2000" b="1" dirty="0"/>
          </a:p>
        </p:txBody>
      </p:sp>
      <p:sp>
        <p:nvSpPr>
          <p:cNvPr id="121863" name="Rectangle 8"/>
          <p:cNvSpPr>
            <a:spLocks noChangeArrowheads="1"/>
          </p:cNvSpPr>
          <p:nvPr/>
        </p:nvSpPr>
        <p:spPr bwMode="auto">
          <a:xfrm>
            <a:off x="5257800" y="1676400"/>
            <a:ext cx="3130624" cy="1752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 dirty="0"/>
              <a:t>BANGSA YANG : </a:t>
            </a:r>
          </a:p>
          <a:p>
            <a:pPr algn="ctr" eaLnBrk="1" hangingPunct="1"/>
            <a:r>
              <a:rPr lang="en-US" b="1" dirty="0"/>
              <a:t>RELIGIUS</a:t>
            </a:r>
          </a:p>
          <a:p>
            <a:pPr algn="ctr" eaLnBrk="1" hangingPunct="1"/>
            <a:r>
              <a:rPr lang="en-US" b="1" dirty="0"/>
              <a:t>MANUSIAWI</a:t>
            </a:r>
          </a:p>
          <a:p>
            <a:pPr algn="ctr" eaLnBrk="1" hangingPunct="1"/>
            <a:r>
              <a:rPr lang="en-US" b="1" dirty="0"/>
              <a:t>BERSATU</a:t>
            </a:r>
          </a:p>
          <a:p>
            <a:pPr algn="ctr" eaLnBrk="1" hangingPunct="1"/>
            <a:r>
              <a:rPr lang="en-US" b="1" dirty="0"/>
              <a:t>DEMOKRATIS</a:t>
            </a:r>
          </a:p>
          <a:p>
            <a:pPr algn="ctr" eaLnBrk="1" hangingPunct="1"/>
            <a:r>
              <a:rPr lang="en-US" b="1" dirty="0"/>
              <a:t>ADIL</a:t>
            </a:r>
            <a:endParaRPr lang="id-ID" b="1" dirty="0"/>
          </a:p>
        </p:txBody>
      </p:sp>
      <p:sp>
        <p:nvSpPr>
          <p:cNvPr id="121864" name="Rectangle 9"/>
          <p:cNvSpPr>
            <a:spLocks noChangeArrowheads="1"/>
          </p:cNvSpPr>
          <p:nvPr/>
        </p:nvSpPr>
        <p:spPr bwMode="auto">
          <a:xfrm>
            <a:off x="5181600" y="4114800"/>
            <a:ext cx="3206824" cy="147444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 dirty="0"/>
              <a:t>MENGINTEGRASIKAN </a:t>
            </a:r>
          </a:p>
          <a:p>
            <a:pPr algn="ctr" eaLnBrk="1" hangingPunct="1"/>
            <a:r>
              <a:rPr lang="en-US" sz="2000" b="1" dirty="0"/>
              <a:t>MASYARAKAT YG PLURAL</a:t>
            </a:r>
            <a:endParaRPr lang="id-ID" sz="2000" b="1" dirty="0"/>
          </a:p>
        </p:txBody>
      </p:sp>
      <p:sp>
        <p:nvSpPr>
          <p:cNvPr id="121865" name="Line 10"/>
          <p:cNvSpPr>
            <a:spLocks noChangeShapeType="1"/>
          </p:cNvSpPr>
          <p:nvPr/>
        </p:nvSpPr>
        <p:spPr bwMode="auto">
          <a:xfrm flipV="1">
            <a:off x="1752600" y="2895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6" name="Line 11"/>
          <p:cNvSpPr>
            <a:spLocks noChangeShapeType="1"/>
          </p:cNvSpPr>
          <p:nvPr/>
        </p:nvSpPr>
        <p:spPr bwMode="auto">
          <a:xfrm>
            <a:off x="1752600" y="3429000"/>
            <a:ext cx="990600" cy="685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7" name="Line 13"/>
          <p:cNvSpPr>
            <a:spLocks noChangeShapeType="1"/>
          </p:cNvSpPr>
          <p:nvPr/>
        </p:nvSpPr>
        <p:spPr bwMode="auto">
          <a:xfrm>
            <a:off x="4419600" y="25146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8" name="Line 14"/>
          <p:cNvSpPr>
            <a:spLocks noChangeShapeType="1"/>
          </p:cNvSpPr>
          <p:nvPr/>
        </p:nvSpPr>
        <p:spPr bwMode="auto">
          <a:xfrm>
            <a:off x="4419600" y="4572000"/>
            <a:ext cx="76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69" name="Line 15"/>
          <p:cNvSpPr>
            <a:spLocks noChangeShapeType="1"/>
          </p:cNvSpPr>
          <p:nvPr/>
        </p:nvSpPr>
        <p:spPr bwMode="auto">
          <a:xfrm flipV="1">
            <a:off x="1752600" y="2895600"/>
            <a:ext cx="914400" cy="685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/>
          <a:lstStyle/>
          <a:p>
            <a:endParaRPr lang="id-ID"/>
          </a:p>
        </p:txBody>
      </p:sp>
      <p:sp>
        <p:nvSpPr>
          <p:cNvPr id="121870" name="Line 16"/>
          <p:cNvSpPr>
            <a:spLocks noChangeShapeType="1"/>
          </p:cNvSpPr>
          <p:nvPr/>
        </p:nvSpPr>
        <p:spPr bwMode="auto">
          <a:xfrm>
            <a:off x="1752600" y="3505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396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d-ID" dirty="0"/>
              <a:t>Tiga jenjang atau tahap kesadaran masyarakat terhadap Pancasila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2414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681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d-ID" sz="4000" dirty="0"/>
              <a:t>Pancasila sebagai Ideologi Persatuan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Pancasila sebagaii ideologi persatuan berfungsi mempersatukan rakyat yang majemuk menjadi bangsa yang berkepribadian dan percaya pada diri sendiri</a:t>
            </a:r>
          </a:p>
        </p:txBody>
      </p:sp>
    </p:spTree>
    <p:extLst>
      <p:ext uri="{BB962C8B-B14F-4D97-AF65-F5344CB8AC3E}">
        <p14:creationId xmlns:p14="http://schemas.microsoft.com/office/powerpoint/2010/main" val="59478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782</Words>
  <Application>Microsoft Office PowerPoint</Application>
  <PresentationFormat>On-screen Show (4:3)</PresentationFormat>
  <Paragraphs>118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Calibri</vt:lpstr>
      <vt:lpstr>Cambria</vt:lpstr>
      <vt:lpstr>Wingdings 2</vt:lpstr>
      <vt:lpstr>Office Theme</vt:lpstr>
      <vt:lpstr>PowerPoint Presentation</vt:lpstr>
      <vt:lpstr>PowerPoint Presentation</vt:lpstr>
      <vt:lpstr>Pengantar</vt:lpstr>
      <vt:lpstr>Pengertian Ideologi</vt:lpstr>
      <vt:lpstr>Pancasila Sebagai Ideologi Nasional</vt:lpstr>
      <vt:lpstr>Pancasila Sebagai Ideologi Nasional</vt:lpstr>
      <vt:lpstr>Pancasila Sebagai Ideologi Nasional</vt:lpstr>
      <vt:lpstr>Tiga jenjang atau tahap kesadaran masyarakat terhadap Pancasila</vt:lpstr>
      <vt:lpstr>Pancasila sebagai Ideologi Persatuan</vt:lpstr>
      <vt:lpstr>PowerPoint Presentation</vt:lpstr>
      <vt:lpstr>Pancasila sebagai Ideologi Pembangunan</vt:lpstr>
      <vt:lpstr>Pancasila sebagai Ideologi Terbuka</vt:lpstr>
      <vt:lpstr>PANCASILA IDEOLOGI  TERBUKA dan DINAMIS (Alfian)</vt:lpstr>
      <vt:lpstr>PowerPoint Presentation</vt:lpstr>
      <vt:lpstr>CIRI PANCASILA IDEOLOGI  TERBUKA dan DINAMIS </vt:lpstr>
      <vt:lpstr>PowerPoint Presentation</vt:lpstr>
      <vt:lpstr>PowerPoint Presentation</vt:lpstr>
      <vt:lpstr> Batas-batas Keterbukaan Ideologi Pancasila 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92</cp:revision>
  <dcterms:created xsi:type="dcterms:W3CDTF">2010-04-18T12:06:30Z</dcterms:created>
  <dcterms:modified xsi:type="dcterms:W3CDTF">2025-04-11T23:25:26Z</dcterms:modified>
</cp:coreProperties>
</file>