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0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82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3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07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71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701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2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9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076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0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D5D56-BDC9-4D9A-867C-485524D57F3F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439D0-BF7B-4D26-BF0B-3B997F0AA0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7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55" y="2764790"/>
            <a:ext cx="6230740" cy="37180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703" y="1152434"/>
            <a:ext cx="6872210" cy="512971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54558"/>
            <a:ext cx="46617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4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sp>
        <p:nvSpPr>
          <p:cNvPr id="7" name="Rectangle 6"/>
          <p:cNvSpPr/>
          <p:nvPr/>
        </p:nvSpPr>
        <p:spPr>
          <a:xfrm>
            <a:off x="20534" y="2144477"/>
            <a:ext cx="50479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1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(Hasil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Normalisasi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Ploting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Dosen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367655"/>
            <a:ext cx="50479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2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(Hasil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Normalisasi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Kurikulum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0" y="987968"/>
            <a:ext cx="1590675" cy="144090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8901" y="5176676"/>
            <a:ext cx="1590675" cy="144090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902423" y="2623061"/>
            <a:ext cx="1590675" cy="1440907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80428" y="2918336"/>
            <a:ext cx="1590675" cy="1567939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618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90" y="159351"/>
            <a:ext cx="46617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4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sp>
        <p:nvSpPr>
          <p:cNvPr id="7" name="Rectangle 6"/>
          <p:cNvSpPr/>
          <p:nvPr/>
        </p:nvSpPr>
        <p:spPr>
          <a:xfrm>
            <a:off x="1322266" y="993837"/>
            <a:ext cx="18785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1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79893" y="993837"/>
            <a:ext cx="18112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2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662042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476241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54463" y="2013967"/>
            <a:ext cx="2198812" cy="1776983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52524" y="2004319"/>
            <a:ext cx="2190751" cy="178663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52523" y="4133851"/>
            <a:ext cx="2190751" cy="1809750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973513" y="3895725"/>
            <a:ext cx="2198812" cy="2092771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8051" y="2118238"/>
            <a:ext cx="1987011" cy="159754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443" y="2118237"/>
            <a:ext cx="1987011" cy="1597547"/>
          </a:xfrm>
          <a:prstGeom prst="rect">
            <a:avLst/>
          </a:prstGeom>
        </p:spPr>
      </p:pic>
      <p:sp>
        <p:nvSpPr>
          <p:cNvPr id="15" name="Plus 14"/>
          <p:cNvSpPr/>
          <p:nvPr/>
        </p:nvSpPr>
        <p:spPr>
          <a:xfrm>
            <a:off x="3834544" y="2540446"/>
            <a:ext cx="714375" cy="7905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qual 15"/>
          <p:cNvSpPr/>
          <p:nvPr/>
        </p:nvSpPr>
        <p:spPr>
          <a:xfrm>
            <a:off x="7558819" y="2607801"/>
            <a:ext cx="971550" cy="6184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35913" y="1834026"/>
            <a:ext cx="1987011" cy="197868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46164" y="4262107"/>
            <a:ext cx="1987011" cy="159754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92013" y="3971709"/>
            <a:ext cx="1987011" cy="1978688"/>
          </a:xfrm>
          <a:prstGeom prst="rect">
            <a:avLst/>
          </a:prstGeom>
        </p:spPr>
      </p:pic>
      <p:sp>
        <p:nvSpPr>
          <p:cNvPr id="20" name="Plus 19"/>
          <p:cNvSpPr/>
          <p:nvPr/>
        </p:nvSpPr>
        <p:spPr>
          <a:xfrm>
            <a:off x="3842701" y="4643438"/>
            <a:ext cx="714375" cy="7905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Equal 20"/>
          <p:cNvSpPr/>
          <p:nvPr/>
        </p:nvSpPr>
        <p:spPr>
          <a:xfrm>
            <a:off x="7558819" y="4651844"/>
            <a:ext cx="971550" cy="6184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935912" y="4049381"/>
            <a:ext cx="1987011" cy="1978688"/>
          </a:xfrm>
          <a:prstGeom prst="rect">
            <a:avLst/>
          </a:prstGeom>
        </p:spPr>
      </p:pic>
      <p:sp>
        <p:nvSpPr>
          <p:cNvPr id="23" name="Down Arrow 22"/>
          <p:cNvSpPr/>
          <p:nvPr/>
        </p:nvSpPr>
        <p:spPr>
          <a:xfrm>
            <a:off x="9351789" y="1440258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797099" y="993837"/>
            <a:ext cx="2264636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Dilakukan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Agregasi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Tabel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1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48777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54558"/>
            <a:ext cx="387667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</a:t>
            </a:r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565" y="739333"/>
            <a:ext cx="10239375" cy="6014306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81477" y="2800715"/>
            <a:ext cx="1728787" cy="148853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182999" y="3651761"/>
            <a:ext cx="1702047" cy="1567939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6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54558"/>
            <a:ext cx="387667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32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32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942" y="1008962"/>
            <a:ext cx="394970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1+2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(Hasil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Penggabungan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8" name="Rectangle 7"/>
          <p:cNvSpPr/>
          <p:nvPr/>
        </p:nvSpPr>
        <p:spPr>
          <a:xfrm>
            <a:off x="7181225" y="1044053"/>
            <a:ext cx="5010776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3 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(Hasil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Normalisasi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Daftar</a:t>
            </a:r>
            <a:r>
              <a:rPr lang="en-US" sz="1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Karyawan</a:t>
            </a:r>
            <a:r>
              <a:rPr lang="en-US" sz="2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endParaRPr lang="en-US" sz="11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877" y="1409072"/>
            <a:ext cx="7021348" cy="48401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15997" y="1608821"/>
            <a:ext cx="4294651" cy="343773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86018" y="3033377"/>
            <a:ext cx="1214009" cy="120768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517312" y="4003528"/>
            <a:ext cx="1821897" cy="120768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21795" y="2970368"/>
            <a:ext cx="1208516" cy="1042320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17311" y="1536497"/>
            <a:ext cx="1821897" cy="2302373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30999" y="1654048"/>
            <a:ext cx="1209367" cy="786213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981488" y="3956742"/>
            <a:ext cx="1729159" cy="1162133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8083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90" y="159351"/>
            <a:ext cx="46617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4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4324" y="1006834"/>
            <a:ext cx="220714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1+2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79893" y="993837"/>
            <a:ext cx="18112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3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662042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476241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54463" y="2013968"/>
            <a:ext cx="2198812" cy="1421442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52524" y="2013968"/>
            <a:ext cx="2190751" cy="1421442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3834544" y="2540446"/>
            <a:ext cx="714375" cy="7905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qual 15"/>
          <p:cNvSpPr/>
          <p:nvPr/>
        </p:nvSpPr>
        <p:spPr>
          <a:xfrm>
            <a:off x="7558819" y="2607801"/>
            <a:ext cx="971550" cy="6184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856" y="2115981"/>
            <a:ext cx="1987011" cy="122451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6164" y="2115981"/>
            <a:ext cx="1987011" cy="1224516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2134" y="2115981"/>
            <a:ext cx="1987011" cy="1224516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8391970" y="1006834"/>
            <a:ext cx="355505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Melakukan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Generalisasi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1600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Bottom-Up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en-US" sz="1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9516977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1152523" y="4133851"/>
            <a:ext cx="2190751" cy="1809750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973513" y="3828516"/>
            <a:ext cx="2198812" cy="2908983"/>
          </a:xfrm>
          <a:prstGeom prst="rect">
            <a:avLst/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Plus 33"/>
          <p:cNvSpPr/>
          <p:nvPr/>
        </p:nvSpPr>
        <p:spPr>
          <a:xfrm>
            <a:off x="3842701" y="4643438"/>
            <a:ext cx="714375" cy="7905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Equal 34"/>
          <p:cNvSpPr/>
          <p:nvPr/>
        </p:nvSpPr>
        <p:spPr>
          <a:xfrm>
            <a:off x="7558819" y="4651844"/>
            <a:ext cx="971550" cy="6184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4391" y="4239951"/>
            <a:ext cx="1987011" cy="159754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2011" y="3927726"/>
            <a:ext cx="1987011" cy="273285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16863" y="3916577"/>
            <a:ext cx="1987011" cy="273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891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90" y="159351"/>
            <a:ext cx="46617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 </a:t>
            </a:r>
            <a:r>
              <a:rPr lang="en-US" sz="4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sp>
        <p:nvSpPr>
          <p:cNvPr id="7" name="Rectangle 6"/>
          <p:cNvSpPr/>
          <p:nvPr/>
        </p:nvSpPr>
        <p:spPr>
          <a:xfrm>
            <a:off x="1144324" y="1006834"/>
            <a:ext cx="220714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1+2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79893" y="993837"/>
            <a:ext cx="181124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Database 3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Down Arrow 8"/>
          <p:cNvSpPr/>
          <p:nvPr/>
        </p:nvSpPr>
        <p:spPr>
          <a:xfrm>
            <a:off x="1662042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>
            <a:off x="5476241" y="1519824"/>
            <a:ext cx="1155256" cy="3142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954463" y="2013968"/>
            <a:ext cx="2198812" cy="1421442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52524" y="1959097"/>
            <a:ext cx="2190751" cy="209028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lus 14"/>
          <p:cNvSpPr/>
          <p:nvPr/>
        </p:nvSpPr>
        <p:spPr>
          <a:xfrm>
            <a:off x="3834544" y="2540446"/>
            <a:ext cx="714375" cy="79057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Equal 15"/>
          <p:cNvSpPr/>
          <p:nvPr/>
        </p:nvSpPr>
        <p:spPr>
          <a:xfrm>
            <a:off x="7558819" y="2607801"/>
            <a:ext cx="971550" cy="618418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391" y="2025952"/>
            <a:ext cx="1987011" cy="19786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0363" y="2097886"/>
            <a:ext cx="1987011" cy="122451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79539" y="1735345"/>
            <a:ext cx="1987011" cy="1978688"/>
          </a:xfrm>
          <a:prstGeom prst="rect">
            <a:avLst/>
          </a:prstGeom>
        </p:spPr>
      </p:pic>
      <p:sp>
        <p:nvSpPr>
          <p:cNvPr id="3" name="Right Brace 2"/>
          <p:cNvSpPr/>
          <p:nvPr/>
        </p:nvSpPr>
        <p:spPr>
          <a:xfrm>
            <a:off x="10666550" y="3435410"/>
            <a:ext cx="149170" cy="153824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848218" y="3373822"/>
            <a:ext cx="1344596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2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Potensial</a:t>
            </a:r>
            <a:r>
              <a:rPr lang="en-US" sz="1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200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Null</a:t>
            </a:r>
            <a:endParaRPr lang="en-US" sz="8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6164" y="4663379"/>
            <a:ext cx="1987011" cy="1978688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922706" y="4192172"/>
            <a:ext cx="28662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 </a:t>
            </a:r>
            <a:r>
              <a:rPr lang="en-US" sz="28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Generalisasi</a:t>
            </a:r>
            <a:endParaRPr lang="en-US" sz="1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948196" y="5153113"/>
            <a:ext cx="600723" cy="8716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131" y="4660304"/>
            <a:ext cx="1987011" cy="159754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39512" y="4660304"/>
            <a:ext cx="1987011" cy="1224516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4954463" y="3942312"/>
            <a:ext cx="4360911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Melakukan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Spesialisasi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0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Top-down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en-US" sz="11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66039" y="4301597"/>
            <a:ext cx="9172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Supertype</a:t>
            </a:r>
            <a:endParaRPr lang="en-US" sz="9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7847757" y="4331623"/>
            <a:ext cx="7705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Subtype</a:t>
            </a:r>
            <a:endParaRPr lang="en-US" sz="9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62217" y="5145333"/>
            <a:ext cx="985373" cy="178697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8391970" y="1006834"/>
            <a:ext cx="355505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Melakukan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16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Generalisasi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1600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Bottom-Up</a:t>
            </a:r>
            <a:r>
              <a:rPr lang="en-US" sz="16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  <a:endParaRPr lang="en-US" sz="1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0556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0090" y="159351"/>
            <a:ext cx="466178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0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40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92" y="770133"/>
            <a:ext cx="11183816" cy="595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64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90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Dr. Sutedi, S.Kom., M.T.I</cp:lastModifiedBy>
  <cp:revision>22</cp:revision>
  <dcterms:created xsi:type="dcterms:W3CDTF">2020-06-11T11:27:38Z</dcterms:created>
  <dcterms:modified xsi:type="dcterms:W3CDTF">2020-06-11T14:43:55Z</dcterms:modified>
</cp:coreProperties>
</file>