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65" r:id="rId3"/>
    <p:sldId id="374" r:id="rId4"/>
    <p:sldId id="343" r:id="rId5"/>
    <p:sldId id="368" r:id="rId6"/>
    <p:sldId id="375" r:id="rId7"/>
    <p:sldId id="370" r:id="rId8"/>
    <p:sldId id="371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0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79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3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DAGANG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DAGANG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DAGANG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9276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perniagaan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dikaitkan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9276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Ps. 1 KUHD,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KUHD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mengesampingkan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761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38957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KUHD:</a:t>
            </a: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bidang-bidang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Ditimbulkan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Perkapalan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nakhoda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pencarteran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persekutuan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Firma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Commanditaire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Venootschap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(CV)</a:t>
            </a:r>
          </a:p>
          <a:p>
            <a:pPr marL="457200" indent="-457200" algn="l"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Perseroan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(PT)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Koperasi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Perusahaan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diperdagangkan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dipindahtangankan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wesel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sanggup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(promissory note),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kuitansi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modern: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obligasi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Surat Berharga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318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menyanggupi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kehilangan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diderita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risiko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masa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Asuransi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755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menyanggupi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menyanggupi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ongkos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Pengangkutan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 Laut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42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6232</TotalTime>
  <Words>411</Words>
  <Application>Microsoft Office PowerPoint</Application>
  <PresentationFormat>On-screen Show (4:3)</PresentationFormat>
  <Paragraphs>35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600</cp:revision>
  <cp:lastPrinted>2017-08-29T02:54:51Z</cp:lastPrinted>
  <dcterms:created xsi:type="dcterms:W3CDTF">2010-04-18T12:06:30Z</dcterms:created>
  <dcterms:modified xsi:type="dcterms:W3CDTF">2024-12-12T01:59:53Z</dcterms:modified>
</cp:coreProperties>
</file>