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76" r:id="rId2"/>
    <p:sldId id="277" r:id="rId3"/>
    <p:sldId id="278" r:id="rId4"/>
    <p:sldId id="279" r:id="rId5"/>
    <p:sldId id="280" r:id="rId6"/>
    <p:sldId id="281" r:id="rId7"/>
    <p:sldId id="282" r:id="rId8"/>
    <p:sldId id="283" r:id="rId9"/>
    <p:sldId id="284" r:id="rId10"/>
    <p:sldId id="285" r:id="rId11"/>
    <p:sldId id="286" r:id="rId12"/>
    <p:sldId id="287" r:id="rId13"/>
    <p:sldId id="288" r:id="rId14"/>
    <p:sldId id="289" r:id="rId15"/>
  </p:sldIdLst>
  <p:sldSz cx="10058400" cy="7772400"/>
  <p:notesSz cx="10058400" cy="77724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170"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54380" y="2409444"/>
            <a:ext cx="8549640" cy="163220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508760" y="4352544"/>
            <a:ext cx="7040880" cy="19431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3/10/2024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FF0000"/>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3/10/2024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FF0000"/>
                </a:solidFill>
                <a:latin typeface="Arial"/>
                <a:cs typeface="Arial"/>
              </a:defRPr>
            </a:lvl1pPr>
          </a:lstStyle>
          <a:p>
            <a:endParaRPr/>
          </a:p>
        </p:txBody>
      </p:sp>
      <p:sp>
        <p:nvSpPr>
          <p:cNvPr id="3" name="Holder 3"/>
          <p:cNvSpPr>
            <a:spLocks noGrp="1"/>
          </p:cNvSpPr>
          <p:nvPr>
            <p:ph sz="half" idx="2"/>
          </p:nvPr>
        </p:nvSpPr>
        <p:spPr>
          <a:xfrm>
            <a:off x="502920" y="1787652"/>
            <a:ext cx="4375404"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80076" y="1787652"/>
            <a:ext cx="4375404" cy="512978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3/10/2024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FF0000"/>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3/10/2024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3/10/2024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457193" y="457193"/>
            <a:ext cx="9144005" cy="3429006"/>
          </a:xfrm>
          <a:prstGeom prst="rect">
            <a:avLst/>
          </a:prstGeom>
          <a:blipFill>
            <a:blip r:embed="rId7" cstate="print"/>
            <a:stretch>
              <a:fillRect/>
            </a:stretch>
          </a:blipFill>
        </p:spPr>
        <p:txBody>
          <a:bodyPr wrap="square" lIns="0" tIns="0" rIns="0" bIns="0" rtlCol="0"/>
          <a:lstStyle/>
          <a:p>
            <a:endParaRPr/>
          </a:p>
        </p:txBody>
      </p:sp>
      <p:sp>
        <p:nvSpPr>
          <p:cNvPr id="17" name="bg object 17"/>
          <p:cNvSpPr/>
          <p:nvPr/>
        </p:nvSpPr>
        <p:spPr>
          <a:xfrm>
            <a:off x="457193" y="457193"/>
            <a:ext cx="1752606" cy="3429006"/>
          </a:xfrm>
          <a:prstGeom prst="rect">
            <a:avLst/>
          </a:prstGeom>
          <a:blipFill>
            <a:blip r:embed="rId8" cstate="print"/>
            <a:stretch>
              <a:fillRect/>
            </a:stretch>
          </a:blipFill>
        </p:spPr>
        <p:txBody>
          <a:bodyPr wrap="square" lIns="0" tIns="0" rIns="0" bIns="0" rtlCol="0"/>
          <a:lstStyle/>
          <a:p>
            <a:endParaRPr/>
          </a:p>
        </p:txBody>
      </p:sp>
      <p:sp>
        <p:nvSpPr>
          <p:cNvPr id="2" name="Holder 2"/>
          <p:cNvSpPr>
            <a:spLocks noGrp="1"/>
          </p:cNvSpPr>
          <p:nvPr>
            <p:ph type="title"/>
          </p:nvPr>
        </p:nvSpPr>
        <p:spPr>
          <a:xfrm>
            <a:off x="1524001" y="820921"/>
            <a:ext cx="7010397" cy="878839"/>
          </a:xfrm>
          <a:prstGeom prst="rect">
            <a:avLst/>
          </a:prstGeom>
        </p:spPr>
        <p:txBody>
          <a:bodyPr wrap="square" lIns="0" tIns="0" rIns="0" bIns="0">
            <a:spAutoFit/>
          </a:bodyPr>
          <a:lstStyle>
            <a:lvl1pPr>
              <a:defRPr sz="2800" b="1" i="0">
                <a:solidFill>
                  <a:srgbClr val="FF0000"/>
                </a:solidFill>
                <a:latin typeface="Arial"/>
                <a:cs typeface="Arial"/>
              </a:defRPr>
            </a:lvl1pPr>
          </a:lstStyle>
          <a:p>
            <a:endParaRPr/>
          </a:p>
        </p:txBody>
      </p:sp>
      <p:sp>
        <p:nvSpPr>
          <p:cNvPr id="3" name="Holder 3"/>
          <p:cNvSpPr>
            <a:spLocks noGrp="1"/>
          </p:cNvSpPr>
          <p:nvPr>
            <p:ph type="body" idx="1"/>
          </p:nvPr>
        </p:nvSpPr>
        <p:spPr>
          <a:xfrm>
            <a:off x="838193" y="2001011"/>
            <a:ext cx="8395970" cy="470662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419856" y="7228332"/>
            <a:ext cx="3218688" cy="3886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02920" y="7228332"/>
            <a:ext cx="2313432" cy="3886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3/10/2024</a:t>
            </a:fld>
            <a:endParaRPr lang="en-US"/>
          </a:p>
        </p:txBody>
      </p:sp>
      <p:sp>
        <p:nvSpPr>
          <p:cNvPr id="6" name="Holder 6"/>
          <p:cNvSpPr>
            <a:spLocks noGrp="1"/>
          </p:cNvSpPr>
          <p:nvPr>
            <p:ph type="sldNum" sz="quarter" idx="7"/>
          </p:nvPr>
        </p:nvSpPr>
        <p:spPr>
          <a:xfrm>
            <a:off x="7242048" y="7228332"/>
            <a:ext cx="2313432" cy="3886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10.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55.png"/><Relationship Id="rId3" Type="http://schemas.openxmlformats.org/officeDocument/2006/relationships/image" Target="../media/image51.png"/><Relationship Id="rId7" Type="http://schemas.openxmlformats.org/officeDocument/2006/relationships/image" Target="../media/image21.png"/><Relationship Id="rId12" Type="http://schemas.openxmlformats.org/officeDocument/2006/relationships/image" Target="../media/image34.png"/><Relationship Id="rId2" Type="http://schemas.openxmlformats.org/officeDocument/2006/relationships/image" Target="../media/image50.png"/><Relationship Id="rId1" Type="http://schemas.openxmlformats.org/officeDocument/2006/relationships/slideLayout" Target="../slideLayouts/slideLayout2.xml"/><Relationship Id="rId6" Type="http://schemas.openxmlformats.org/officeDocument/2006/relationships/image" Target="../media/image20.png"/><Relationship Id="rId11" Type="http://schemas.openxmlformats.org/officeDocument/2006/relationships/image" Target="../media/image10.png"/><Relationship Id="rId5" Type="http://schemas.openxmlformats.org/officeDocument/2006/relationships/image" Target="../media/image53.png"/><Relationship Id="rId10" Type="http://schemas.openxmlformats.org/officeDocument/2006/relationships/image" Target="../media/image54.png"/><Relationship Id="rId4" Type="http://schemas.openxmlformats.org/officeDocument/2006/relationships/image" Target="../media/image52.png"/><Relationship Id="rId9" Type="http://schemas.openxmlformats.org/officeDocument/2006/relationships/image" Target="../media/image9.png"/></Relationships>
</file>

<file path=ppt/slides/_rels/slide1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57.png"/><Relationship Id="rId7" Type="http://schemas.openxmlformats.org/officeDocument/2006/relationships/image" Target="../media/image8.png"/><Relationship Id="rId2" Type="http://schemas.openxmlformats.org/officeDocument/2006/relationships/image" Target="../media/image56.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8.png"/><Relationship Id="rId9" Type="http://schemas.openxmlformats.org/officeDocument/2006/relationships/image" Target="../media/image10.png"/></Relationships>
</file>

<file path=ppt/slides/_rels/slide1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60.png"/><Relationship Id="rId7" Type="http://schemas.openxmlformats.org/officeDocument/2006/relationships/image" Target="../media/image16.png"/><Relationship Id="rId2" Type="http://schemas.openxmlformats.org/officeDocument/2006/relationships/image" Target="../media/image59.png"/><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61.png"/><Relationship Id="rId9" Type="http://schemas.openxmlformats.org/officeDocument/2006/relationships/image" Target="../media/image10.png"/></Relationships>
</file>

<file path=ppt/slides/_rels/slide1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63.png"/><Relationship Id="rId7" Type="http://schemas.openxmlformats.org/officeDocument/2006/relationships/image" Target="../media/image8.png"/><Relationship Id="rId2" Type="http://schemas.openxmlformats.org/officeDocument/2006/relationships/image" Target="../media/image62.png"/><Relationship Id="rId1" Type="http://schemas.openxmlformats.org/officeDocument/2006/relationships/slideLayout" Target="../slideLayouts/slideLayout5.xml"/><Relationship Id="rId6" Type="http://schemas.openxmlformats.org/officeDocument/2006/relationships/image" Target="../media/image21.png"/><Relationship Id="rId5" Type="http://schemas.openxmlformats.org/officeDocument/2006/relationships/image" Target="../media/image20.png"/><Relationship Id="rId10" Type="http://schemas.openxmlformats.org/officeDocument/2006/relationships/image" Target="../media/image11.png"/><Relationship Id="rId4" Type="http://schemas.openxmlformats.org/officeDocument/2006/relationships/image" Target="../media/image64.png"/><Relationship Id="rId9" Type="http://schemas.openxmlformats.org/officeDocument/2006/relationships/image" Target="../media/image10.png"/></Relationships>
</file>

<file path=ppt/slides/_rels/slide1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66.png"/><Relationship Id="rId7" Type="http://schemas.openxmlformats.org/officeDocument/2006/relationships/image" Target="../media/image16.png"/><Relationship Id="rId2" Type="http://schemas.openxmlformats.org/officeDocument/2006/relationships/image" Target="../media/image65.png"/><Relationship Id="rId1" Type="http://schemas.openxmlformats.org/officeDocument/2006/relationships/slideLayout" Target="../slideLayouts/slideLayout4.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67.png"/><Relationship Id="rId9" Type="http://schemas.openxmlformats.org/officeDocument/2006/relationships/image" Target="../media/image10.png"/></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4.png"/><Relationship Id="rId7" Type="http://schemas.openxmlformats.org/officeDocument/2006/relationships/image" Target="../media/image16.png"/><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15.png"/><Relationship Id="rId9" Type="http://schemas.openxmlformats.org/officeDocument/2006/relationships/image" Target="../media/image10.png"/></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8.png"/><Relationship Id="rId7" Type="http://schemas.openxmlformats.org/officeDocument/2006/relationships/image" Target="../media/image8.png"/><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10" Type="http://schemas.openxmlformats.org/officeDocument/2006/relationships/image" Target="../media/image11.png"/><Relationship Id="rId4" Type="http://schemas.openxmlformats.org/officeDocument/2006/relationships/image" Target="../media/image19.png"/><Relationship Id="rId9" Type="http://schemas.openxmlformats.org/officeDocument/2006/relationships/image" Target="../media/image10.png"/></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23.png"/><Relationship Id="rId7" Type="http://schemas.openxmlformats.org/officeDocument/2006/relationships/image" Target="../media/image16.png"/><Relationship Id="rId2" Type="http://schemas.openxmlformats.org/officeDocument/2006/relationships/image" Target="../media/image22.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24.png"/><Relationship Id="rId9" Type="http://schemas.openxmlformats.org/officeDocument/2006/relationships/image" Target="../media/image10.png"/></Relationships>
</file>

<file path=ppt/slides/_rels/slide5.xml.rels><?xml version="1.0" encoding="UTF-8" standalone="yes"?>
<Relationships xmlns="http://schemas.openxmlformats.org/package/2006/relationships"><Relationship Id="rId8" Type="http://schemas.openxmlformats.org/officeDocument/2006/relationships/image" Target="../media/image31.png"/><Relationship Id="rId13" Type="http://schemas.openxmlformats.org/officeDocument/2006/relationships/image" Target="../media/image36.png"/><Relationship Id="rId3" Type="http://schemas.openxmlformats.org/officeDocument/2006/relationships/image" Target="../media/image26.png"/><Relationship Id="rId7" Type="http://schemas.openxmlformats.org/officeDocument/2006/relationships/image" Target="../media/image30.png"/><Relationship Id="rId12" Type="http://schemas.openxmlformats.org/officeDocument/2006/relationships/image" Target="../media/image35.png"/><Relationship Id="rId2" Type="http://schemas.openxmlformats.org/officeDocument/2006/relationships/image" Target="../media/image25.png"/><Relationship Id="rId1" Type="http://schemas.openxmlformats.org/officeDocument/2006/relationships/slideLayout" Target="../slideLayouts/slideLayout2.xml"/><Relationship Id="rId6" Type="http://schemas.openxmlformats.org/officeDocument/2006/relationships/image" Target="../media/image29.png"/><Relationship Id="rId11" Type="http://schemas.openxmlformats.org/officeDocument/2006/relationships/image" Target="../media/image34.png"/><Relationship Id="rId5" Type="http://schemas.openxmlformats.org/officeDocument/2006/relationships/image" Target="../media/image28.png"/><Relationship Id="rId10" Type="http://schemas.openxmlformats.org/officeDocument/2006/relationships/image" Target="../media/image33.png"/><Relationship Id="rId4" Type="http://schemas.openxmlformats.org/officeDocument/2006/relationships/image" Target="../media/image27.png"/><Relationship Id="rId9" Type="http://schemas.openxmlformats.org/officeDocument/2006/relationships/image" Target="../media/image32.png"/><Relationship Id="rId14" Type="http://schemas.openxmlformats.org/officeDocument/2006/relationships/image" Target="../media/image37.png"/></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39.png"/><Relationship Id="rId7" Type="http://schemas.openxmlformats.org/officeDocument/2006/relationships/image" Target="../media/image8.png"/><Relationship Id="rId2" Type="http://schemas.openxmlformats.org/officeDocument/2006/relationships/image" Target="../media/image38.png"/><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40.png"/><Relationship Id="rId9" Type="http://schemas.openxmlformats.org/officeDocument/2006/relationships/image" Target="../media/image10.png"/></Relationships>
</file>

<file path=ppt/slides/_rels/slide7.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2.png"/><Relationship Id="rId7" Type="http://schemas.openxmlformats.org/officeDocument/2006/relationships/image" Target="../media/image16.png"/><Relationship Id="rId2" Type="http://schemas.openxmlformats.org/officeDocument/2006/relationships/image" Target="../media/image41.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43.png"/><Relationship Id="rId9" Type="http://schemas.openxmlformats.org/officeDocument/2006/relationships/image" Target="../media/image10.png"/></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5.png"/><Relationship Id="rId7" Type="http://schemas.openxmlformats.org/officeDocument/2006/relationships/image" Target="../media/image8.png"/><Relationship Id="rId2" Type="http://schemas.openxmlformats.org/officeDocument/2006/relationships/image" Target="../media/image44.png"/><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10" Type="http://schemas.openxmlformats.org/officeDocument/2006/relationships/image" Target="../media/image11.png"/><Relationship Id="rId4" Type="http://schemas.openxmlformats.org/officeDocument/2006/relationships/image" Target="../media/image46.png"/><Relationship Id="rId9" Type="http://schemas.openxmlformats.org/officeDocument/2006/relationships/image" Target="../media/image10.png"/></Relationships>
</file>

<file path=ppt/slides/_rels/slide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8.png"/><Relationship Id="rId7" Type="http://schemas.openxmlformats.org/officeDocument/2006/relationships/image" Target="../media/image16.png"/><Relationship Id="rId2" Type="http://schemas.openxmlformats.org/officeDocument/2006/relationships/image" Target="../media/image47.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49.png"/><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634506" y="1243577"/>
            <a:ext cx="499093" cy="504450"/>
          </a:xfrm>
          <a:prstGeom prst="rect">
            <a:avLst/>
          </a:prstGeom>
          <a:blipFill>
            <a:blip r:embed="rId2" cstate="print"/>
            <a:stretch>
              <a:fillRect/>
            </a:stretch>
          </a:blipFill>
        </p:spPr>
        <p:txBody>
          <a:bodyPr wrap="square" lIns="0" tIns="0" rIns="0" bIns="0" rtlCol="0"/>
          <a:lstStyle/>
          <a:p>
            <a:endParaRPr/>
          </a:p>
        </p:txBody>
      </p:sp>
      <p:grpSp>
        <p:nvGrpSpPr>
          <p:cNvPr id="3" name="object 3"/>
          <p:cNvGrpSpPr/>
          <p:nvPr/>
        </p:nvGrpSpPr>
        <p:grpSpPr>
          <a:xfrm>
            <a:off x="609593" y="824477"/>
            <a:ext cx="1522730" cy="1247140"/>
            <a:chOff x="609593" y="824477"/>
            <a:chExt cx="1522730" cy="1247140"/>
          </a:xfrm>
        </p:grpSpPr>
        <p:sp>
          <p:nvSpPr>
            <p:cNvPr id="4" name="object 4"/>
            <p:cNvSpPr/>
            <p:nvPr/>
          </p:nvSpPr>
          <p:spPr>
            <a:xfrm>
              <a:off x="609593" y="1243577"/>
              <a:ext cx="500180" cy="50445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699509" y="832097"/>
              <a:ext cx="1304550" cy="1225302"/>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688841" y="826001"/>
              <a:ext cx="1325880" cy="1245235"/>
            </a:xfrm>
            <a:custGeom>
              <a:avLst/>
              <a:gdLst/>
              <a:ahLst/>
              <a:cxnLst/>
              <a:rect l="l" t="t" r="r" b="b"/>
              <a:pathLst>
                <a:path w="1325880" h="1245235">
                  <a:moveTo>
                    <a:pt x="1325886" y="0"/>
                  </a:moveTo>
                  <a:lnTo>
                    <a:pt x="0" y="0"/>
                  </a:lnTo>
                  <a:lnTo>
                    <a:pt x="10668" y="20036"/>
                  </a:lnTo>
                  <a:lnTo>
                    <a:pt x="10668" y="12192"/>
                  </a:lnTo>
                  <a:lnTo>
                    <a:pt x="15240" y="3048"/>
                  </a:lnTo>
                  <a:lnTo>
                    <a:pt x="20112" y="12192"/>
                  </a:lnTo>
                  <a:lnTo>
                    <a:pt x="1304260" y="12192"/>
                  </a:lnTo>
                  <a:lnTo>
                    <a:pt x="1309122" y="3048"/>
                  </a:lnTo>
                  <a:lnTo>
                    <a:pt x="1315218" y="12192"/>
                  </a:lnTo>
                  <a:lnTo>
                    <a:pt x="1315218" y="20036"/>
                  </a:lnTo>
                  <a:lnTo>
                    <a:pt x="1325886" y="0"/>
                  </a:lnTo>
                  <a:close/>
                </a:path>
                <a:path w="1325880" h="1245235">
                  <a:moveTo>
                    <a:pt x="20112" y="12192"/>
                  </a:moveTo>
                  <a:lnTo>
                    <a:pt x="15240" y="3048"/>
                  </a:lnTo>
                  <a:lnTo>
                    <a:pt x="10668" y="12192"/>
                  </a:lnTo>
                  <a:lnTo>
                    <a:pt x="20112" y="12192"/>
                  </a:lnTo>
                  <a:close/>
                </a:path>
                <a:path w="1325880" h="1245235">
                  <a:moveTo>
                    <a:pt x="662932" y="1218421"/>
                  </a:moveTo>
                  <a:lnTo>
                    <a:pt x="20112" y="12192"/>
                  </a:lnTo>
                  <a:lnTo>
                    <a:pt x="10668" y="12192"/>
                  </a:lnTo>
                  <a:lnTo>
                    <a:pt x="10668" y="20036"/>
                  </a:lnTo>
                  <a:lnTo>
                    <a:pt x="656844" y="1233664"/>
                  </a:lnTo>
                  <a:lnTo>
                    <a:pt x="656844" y="1229874"/>
                  </a:lnTo>
                  <a:lnTo>
                    <a:pt x="662932" y="1218421"/>
                  </a:lnTo>
                  <a:close/>
                </a:path>
                <a:path w="1325880" h="1245235">
                  <a:moveTo>
                    <a:pt x="669036" y="1229874"/>
                  </a:moveTo>
                  <a:lnTo>
                    <a:pt x="662932" y="1218421"/>
                  </a:lnTo>
                  <a:lnTo>
                    <a:pt x="656844" y="1229874"/>
                  </a:lnTo>
                  <a:lnTo>
                    <a:pt x="669036" y="1229874"/>
                  </a:lnTo>
                  <a:close/>
                </a:path>
                <a:path w="1325880" h="1245235">
                  <a:moveTo>
                    <a:pt x="669036" y="1233664"/>
                  </a:moveTo>
                  <a:lnTo>
                    <a:pt x="669036" y="1229874"/>
                  </a:lnTo>
                  <a:lnTo>
                    <a:pt x="656844" y="1229874"/>
                  </a:lnTo>
                  <a:lnTo>
                    <a:pt x="656844" y="1233664"/>
                  </a:lnTo>
                  <a:lnTo>
                    <a:pt x="662940" y="1245114"/>
                  </a:lnTo>
                  <a:lnTo>
                    <a:pt x="669036" y="1233664"/>
                  </a:lnTo>
                  <a:close/>
                </a:path>
                <a:path w="1325880" h="1245235">
                  <a:moveTo>
                    <a:pt x="1315218" y="20036"/>
                  </a:moveTo>
                  <a:lnTo>
                    <a:pt x="1315218" y="12192"/>
                  </a:lnTo>
                  <a:lnTo>
                    <a:pt x="1304260" y="12192"/>
                  </a:lnTo>
                  <a:lnTo>
                    <a:pt x="662940" y="1218435"/>
                  </a:lnTo>
                  <a:lnTo>
                    <a:pt x="669036" y="1229874"/>
                  </a:lnTo>
                  <a:lnTo>
                    <a:pt x="669036" y="1233664"/>
                  </a:lnTo>
                  <a:lnTo>
                    <a:pt x="1315218" y="20036"/>
                  </a:lnTo>
                  <a:close/>
                </a:path>
                <a:path w="1325880" h="1245235">
                  <a:moveTo>
                    <a:pt x="1315218" y="12192"/>
                  </a:moveTo>
                  <a:lnTo>
                    <a:pt x="1309122" y="3048"/>
                  </a:lnTo>
                  <a:lnTo>
                    <a:pt x="1304260" y="12192"/>
                  </a:lnTo>
                  <a:lnTo>
                    <a:pt x="1315218" y="12192"/>
                  </a:lnTo>
                  <a:close/>
                </a:path>
              </a:pathLst>
            </a:custGeom>
            <a:solidFill>
              <a:srgbClr val="006532"/>
            </a:solidFill>
          </p:spPr>
          <p:txBody>
            <a:bodyPr wrap="square" lIns="0" tIns="0" rIns="0" bIns="0" rtlCol="0"/>
            <a:lstStyle/>
            <a:p>
              <a:endParaRPr/>
            </a:p>
          </p:txBody>
        </p:sp>
        <p:sp>
          <p:nvSpPr>
            <p:cNvPr id="7" name="object 7"/>
            <p:cNvSpPr/>
            <p:nvPr/>
          </p:nvSpPr>
          <p:spPr>
            <a:xfrm>
              <a:off x="699509" y="832097"/>
              <a:ext cx="652271" cy="1225302"/>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691889" y="826001"/>
              <a:ext cx="669290" cy="1240790"/>
            </a:xfrm>
            <a:custGeom>
              <a:avLst/>
              <a:gdLst/>
              <a:ahLst/>
              <a:cxnLst/>
              <a:rect l="l" t="t" r="r" b="b"/>
              <a:pathLst>
                <a:path w="669290" h="1240789">
                  <a:moveTo>
                    <a:pt x="665988" y="1228731"/>
                  </a:moveTo>
                  <a:lnTo>
                    <a:pt x="665988" y="1014990"/>
                  </a:lnTo>
                  <a:lnTo>
                    <a:pt x="214884" y="123444"/>
                  </a:lnTo>
                  <a:lnTo>
                    <a:pt x="213360" y="121920"/>
                  </a:lnTo>
                  <a:lnTo>
                    <a:pt x="213360" y="120396"/>
                  </a:lnTo>
                  <a:lnTo>
                    <a:pt x="211836" y="120396"/>
                  </a:lnTo>
                  <a:lnTo>
                    <a:pt x="10668" y="1524"/>
                  </a:lnTo>
                  <a:lnTo>
                    <a:pt x="7620" y="0"/>
                  </a:lnTo>
                  <a:lnTo>
                    <a:pt x="4572" y="0"/>
                  </a:lnTo>
                  <a:lnTo>
                    <a:pt x="3048" y="1524"/>
                  </a:lnTo>
                  <a:lnTo>
                    <a:pt x="0" y="7620"/>
                  </a:lnTo>
                  <a:lnTo>
                    <a:pt x="1524" y="9144"/>
                  </a:lnTo>
                  <a:lnTo>
                    <a:pt x="4572" y="14871"/>
                  </a:lnTo>
                  <a:lnTo>
                    <a:pt x="4572" y="12192"/>
                  </a:lnTo>
                  <a:lnTo>
                    <a:pt x="12192" y="3048"/>
                  </a:lnTo>
                  <a:lnTo>
                    <a:pt x="22821" y="22976"/>
                  </a:lnTo>
                  <a:lnTo>
                    <a:pt x="202692" y="129262"/>
                  </a:lnTo>
                  <a:lnTo>
                    <a:pt x="202692" y="128016"/>
                  </a:lnTo>
                  <a:lnTo>
                    <a:pt x="205740" y="131064"/>
                  </a:lnTo>
                  <a:lnTo>
                    <a:pt x="205740" y="134050"/>
                  </a:lnTo>
                  <a:lnTo>
                    <a:pt x="653796" y="1021086"/>
                  </a:lnTo>
                  <a:lnTo>
                    <a:pt x="653796" y="1205875"/>
                  </a:lnTo>
                  <a:lnTo>
                    <a:pt x="665988" y="1228731"/>
                  </a:lnTo>
                  <a:close/>
                </a:path>
                <a:path w="669290" h="1240789">
                  <a:moveTo>
                    <a:pt x="22821" y="22976"/>
                  </a:moveTo>
                  <a:lnTo>
                    <a:pt x="12192" y="3048"/>
                  </a:lnTo>
                  <a:lnTo>
                    <a:pt x="4572" y="12192"/>
                  </a:lnTo>
                  <a:lnTo>
                    <a:pt x="22821" y="22976"/>
                  </a:lnTo>
                  <a:close/>
                </a:path>
                <a:path w="669290" h="1240789">
                  <a:moveTo>
                    <a:pt x="669036" y="1234446"/>
                  </a:moveTo>
                  <a:lnTo>
                    <a:pt x="22821" y="22976"/>
                  </a:lnTo>
                  <a:lnTo>
                    <a:pt x="4572" y="12192"/>
                  </a:lnTo>
                  <a:lnTo>
                    <a:pt x="4572" y="14871"/>
                  </a:lnTo>
                  <a:lnTo>
                    <a:pt x="656032" y="1239018"/>
                  </a:lnTo>
                  <a:lnTo>
                    <a:pt x="659892" y="1239018"/>
                  </a:lnTo>
                  <a:lnTo>
                    <a:pt x="669036" y="1234446"/>
                  </a:lnTo>
                  <a:close/>
                </a:path>
                <a:path w="669290" h="1240789">
                  <a:moveTo>
                    <a:pt x="205740" y="131064"/>
                  </a:moveTo>
                  <a:lnTo>
                    <a:pt x="202692" y="128016"/>
                  </a:lnTo>
                  <a:lnTo>
                    <a:pt x="203589" y="129793"/>
                  </a:lnTo>
                  <a:lnTo>
                    <a:pt x="205740" y="131064"/>
                  </a:lnTo>
                  <a:close/>
                </a:path>
                <a:path w="669290" h="1240789">
                  <a:moveTo>
                    <a:pt x="203589" y="129793"/>
                  </a:moveTo>
                  <a:lnTo>
                    <a:pt x="202692" y="128016"/>
                  </a:lnTo>
                  <a:lnTo>
                    <a:pt x="202692" y="129262"/>
                  </a:lnTo>
                  <a:lnTo>
                    <a:pt x="203589" y="129793"/>
                  </a:lnTo>
                  <a:close/>
                </a:path>
                <a:path w="669290" h="1240789">
                  <a:moveTo>
                    <a:pt x="205740" y="134050"/>
                  </a:moveTo>
                  <a:lnTo>
                    <a:pt x="205740" y="131064"/>
                  </a:lnTo>
                  <a:lnTo>
                    <a:pt x="203589" y="129793"/>
                  </a:lnTo>
                  <a:lnTo>
                    <a:pt x="205740" y="134050"/>
                  </a:lnTo>
                  <a:close/>
                </a:path>
                <a:path w="669290" h="1240789">
                  <a:moveTo>
                    <a:pt x="656032" y="1239018"/>
                  </a:moveTo>
                  <a:lnTo>
                    <a:pt x="653796" y="1234814"/>
                  </a:lnTo>
                  <a:lnTo>
                    <a:pt x="653796" y="1239018"/>
                  </a:lnTo>
                  <a:lnTo>
                    <a:pt x="656032" y="1239018"/>
                  </a:lnTo>
                  <a:close/>
                </a:path>
                <a:path w="669290" h="1240789">
                  <a:moveTo>
                    <a:pt x="659892" y="1239018"/>
                  </a:moveTo>
                  <a:lnTo>
                    <a:pt x="656032" y="1239018"/>
                  </a:lnTo>
                  <a:lnTo>
                    <a:pt x="656844" y="1240542"/>
                  </a:lnTo>
                  <a:lnTo>
                    <a:pt x="659892" y="1239018"/>
                  </a:lnTo>
                  <a:close/>
                </a:path>
                <a:path w="669290" h="1240789">
                  <a:moveTo>
                    <a:pt x="665988" y="1239018"/>
                  </a:moveTo>
                  <a:lnTo>
                    <a:pt x="665988" y="1235970"/>
                  </a:lnTo>
                  <a:lnTo>
                    <a:pt x="659892" y="1239018"/>
                  </a:lnTo>
                  <a:lnTo>
                    <a:pt x="665988" y="1239018"/>
                  </a:lnTo>
                  <a:close/>
                </a:path>
              </a:pathLst>
            </a:custGeom>
            <a:solidFill>
              <a:srgbClr val="006532"/>
            </a:solidFill>
          </p:spPr>
          <p:txBody>
            <a:bodyPr wrap="square" lIns="0" tIns="0" rIns="0" bIns="0" rtlCol="0"/>
            <a:lstStyle/>
            <a:p>
              <a:endParaRPr/>
            </a:p>
          </p:txBody>
        </p:sp>
        <p:sp>
          <p:nvSpPr>
            <p:cNvPr id="9" name="object 9"/>
            <p:cNvSpPr/>
            <p:nvPr/>
          </p:nvSpPr>
          <p:spPr>
            <a:xfrm>
              <a:off x="699509" y="832097"/>
              <a:ext cx="1304550" cy="120395"/>
            </a:xfrm>
            <a:prstGeom prst="rect">
              <a:avLst/>
            </a:prstGeom>
            <a:blipFill>
              <a:blip r:embed="rId6" cstate="print"/>
              <a:stretch>
                <a:fillRect/>
              </a:stretch>
            </a:blipFill>
          </p:spPr>
          <p:txBody>
            <a:bodyPr wrap="square" lIns="0" tIns="0" rIns="0" bIns="0" rtlCol="0"/>
            <a:lstStyle/>
            <a:p>
              <a:endParaRPr/>
            </a:p>
          </p:txBody>
        </p:sp>
        <p:sp>
          <p:nvSpPr>
            <p:cNvPr id="10" name="object 10"/>
            <p:cNvSpPr/>
            <p:nvPr/>
          </p:nvSpPr>
          <p:spPr>
            <a:xfrm>
              <a:off x="690365" y="824477"/>
              <a:ext cx="1321435" cy="135890"/>
            </a:xfrm>
            <a:custGeom>
              <a:avLst/>
              <a:gdLst/>
              <a:ahLst/>
              <a:cxnLst/>
              <a:rect l="l" t="t" r="r" b="b"/>
              <a:pathLst>
                <a:path w="1321435" h="135890">
                  <a:moveTo>
                    <a:pt x="29125" y="13716"/>
                  </a:moveTo>
                  <a:lnTo>
                    <a:pt x="8654" y="1524"/>
                  </a:lnTo>
                  <a:lnTo>
                    <a:pt x="5225" y="1524"/>
                  </a:lnTo>
                  <a:lnTo>
                    <a:pt x="0" y="10668"/>
                  </a:lnTo>
                  <a:lnTo>
                    <a:pt x="5117" y="13716"/>
                  </a:lnTo>
                  <a:lnTo>
                    <a:pt x="29125" y="13716"/>
                  </a:lnTo>
                  <a:close/>
                </a:path>
                <a:path w="1321435" h="135890">
                  <a:moveTo>
                    <a:pt x="5225" y="1524"/>
                  </a:moveTo>
                  <a:lnTo>
                    <a:pt x="3048" y="1524"/>
                  </a:lnTo>
                  <a:lnTo>
                    <a:pt x="3048" y="5334"/>
                  </a:lnTo>
                  <a:lnTo>
                    <a:pt x="5225" y="1524"/>
                  </a:lnTo>
                  <a:close/>
                </a:path>
                <a:path w="1321435" h="135890">
                  <a:moveTo>
                    <a:pt x="5117" y="13716"/>
                  </a:moveTo>
                  <a:lnTo>
                    <a:pt x="3048" y="12483"/>
                  </a:lnTo>
                  <a:lnTo>
                    <a:pt x="3048" y="13716"/>
                  </a:lnTo>
                  <a:lnTo>
                    <a:pt x="5117" y="13716"/>
                  </a:lnTo>
                  <a:close/>
                </a:path>
                <a:path w="1321435" h="135890">
                  <a:moveTo>
                    <a:pt x="210801" y="121920"/>
                  </a:moveTo>
                  <a:lnTo>
                    <a:pt x="29125" y="13716"/>
                  </a:lnTo>
                  <a:lnTo>
                    <a:pt x="5117" y="13716"/>
                  </a:lnTo>
                  <a:lnTo>
                    <a:pt x="207264" y="134112"/>
                  </a:lnTo>
                  <a:lnTo>
                    <a:pt x="208788" y="134112"/>
                  </a:lnTo>
                  <a:lnTo>
                    <a:pt x="208788" y="135636"/>
                  </a:lnTo>
                  <a:lnTo>
                    <a:pt x="210312" y="135636"/>
                  </a:lnTo>
                  <a:lnTo>
                    <a:pt x="210312" y="121920"/>
                  </a:lnTo>
                  <a:lnTo>
                    <a:pt x="210801" y="121920"/>
                  </a:lnTo>
                  <a:close/>
                </a:path>
                <a:path w="1321435" h="135890">
                  <a:moveTo>
                    <a:pt x="8654" y="1524"/>
                  </a:moveTo>
                  <a:lnTo>
                    <a:pt x="6096" y="0"/>
                  </a:lnTo>
                  <a:lnTo>
                    <a:pt x="5225" y="1524"/>
                  </a:lnTo>
                  <a:lnTo>
                    <a:pt x="8654" y="1524"/>
                  </a:lnTo>
                  <a:close/>
                </a:path>
                <a:path w="1321435" h="135890">
                  <a:moveTo>
                    <a:pt x="1321314" y="9144"/>
                  </a:moveTo>
                  <a:lnTo>
                    <a:pt x="1318266" y="3048"/>
                  </a:lnTo>
                  <a:lnTo>
                    <a:pt x="1316742" y="1524"/>
                  </a:lnTo>
                  <a:lnTo>
                    <a:pt x="8654" y="1524"/>
                  </a:lnTo>
                  <a:lnTo>
                    <a:pt x="29125" y="13716"/>
                  </a:lnTo>
                  <a:lnTo>
                    <a:pt x="1295116" y="13716"/>
                  </a:lnTo>
                  <a:lnTo>
                    <a:pt x="1310646" y="3048"/>
                  </a:lnTo>
                  <a:lnTo>
                    <a:pt x="1313694" y="13716"/>
                  </a:lnTo>
                  <a:lnTo>
                    <a:pt x="1313694" y="15828"/>
                  </a:lnTo>
                  <a:lnTo>
                    <a:pt x="1316742" y="13716"/>
                  </a:lnTo>
                  <a:lnTo>
                    <a:pt x="1319790" y="12192"/>
                  </a:lnTo>
                  <a:lnTo>
                    <a:pt x="1321314" y="9144"/>
                  </a:lnTo>
                  <a:close/>
                </a:path>
                <a:path w="1321435" h="135890">
                  <a:moveTo>
                    <a:pt x="213360" y="123444"/>
                  </a:moveTo>
                  <a:lnTo>
                    <a:pt x="210801" y="121920"/>
                  </a:lnTo>
                  <a:lnTo>
                    <a:pt x="210312" y="121920"/>
                  </a:lnTo>
                  <a:lnTo>
                    <a:pt x="213360" y="123444"/>
                  </a:lnTo>
                  <a:close/>
                </a:path>
                <a:path w="1321435" h="135890">
                  <a:moveTo>
                    <a:pt x="213360" y="135636"/>
                  </a:moveTo>
                  <a:lnTo>
                    <a:pt x="213360" y="123444"/>
                  </a:lnTo>
                  <a:lnTo>
                    <a:pt x="210312" y="121920"/>
                  </a:lnTo>
                  <a:lnTo>
                    <a:pt x="210312" y="135636"/>
                  </a:lnTo>
                  <a:lnTo>
                    <a:pt x="213360" y="135636"/>
                  </a:lnTo>
                  <a:close/>
                </a:path>
                <a:path w="1321435" h="135890">
                  <a:moveTo>
                    <a:pt x="1137604" y="121920"/>
                  </a:moveTo>
                  <a:lnTo>
                    <a:pt x="210801" y="121920"/>
                  </a:lnTo>
                  <a:lnTo>
                    <a:pt x="213360" y="123444"/>
                  </a:lnTo>
                  <a:lnTo>
                    <a:pt x="213360" y="135636"/>
                  </a:lnTo>
                  <a:lnTo>
                    <a:pt x="1135386" y="135636"/>
                  </a:lnTo>
                  <a:lnTo>
                    <a:pt x="1135386" y="123444"/>
                  </a:lnTo>
                  <a:lnTo>
                    <a:pt x="1137604" y="121920"/>
                  </a:lnTo>
                  <a:close/>
                </a:path>
                <a:path w="1321435" h="135890">
                  <a:moveTo>
                    <a:pt x="1138434" y="121920"/>
                  </a:moveTo>
                  <a:lnTo>
                    <a:pt x="1137604" y="121920"/>
                  </a:lnTo>
                  <a:lnTo>
                    <a:pt x="1135386" y="123444"/>
                  </a:lnTo>
                  <a:lnTo>
                    <a:pt x="1138434" y="121920"/>
                  </a:lnTo>
                  <a:close/>
                </a:path>
                <a:path w="1321435" h="135890">
                  <a:moveTo>
                    <a:pt x="1138434" y="135636"/>
                  </a:moveTo>
                  <a:lnTo>
                    <a:pt x="1138434" y="121920"/>
                  </a:lnTo>
                  <a:lnTo>
                    <a:pt x="1135386" y="123444"/>
                  </a:lnTo>
                  <a:lnTo>
                    <a:pt x="1135386" y="135636"/>
                  </a:lnTo>
                  <a:lnTo>
                    <a:pt x="1138434" y="135636"/>
                  </a:lnTo>
                  <a:close/>
                </a:path>
                <a:path w="1321435" h="135890">
                  <a:moveTo>
                    <a:pt x="1313694" y="15828"/>
                  </a:moveTo>
                  <a:lnTo>
                    <a:pt x="1313694" y="13716"/>
                  </a:lnTo>
                  <a:lnTo>
                    <a:pt x="1295116" y="13716"/>
                  </a:lnTo>
                  <a:lnTo>
                    <a:pt x="1137604" y="121920"/>
                  </a:lnTo>
                  <a:lnTo>
                    <a:pt x="1138434" y="121920"/>
                  </a:lnTo>
                  <a:lnTo>
                    <a:pt x="1138434" y="135636"/>
                  </a:lnTo>
                  <a:lnTo>
                    <a:pt x="1139958" y="135636"/>
                  </a:lnTo>
                  <a:lnTo>
                    <a:pt x="1141482" y="134112"/>
                  </a:lnTo>
                  <a:lnTo>
                    <a:pt x="1143006" y="134112"/>
                  </a:lnTo>
                  <a:lnTo>
                    <a:pt x="1313694" y="15828"/>
                  </a:lnTo>
                  <a:close/>
                </a:path>
                <a:path w="1321435" h="135890">
                  <a:moveTo>
                    <a:pt x="1313694" y="13716"/>
                  </a:moveTo>
                  <a:lnTo>
                    <a:pt x="1310646" y="3048"/>
                  </a:lnTo>
                  <a:lnTo>
                    <a:pt x="1295116" y="13716"/>
                  </a:lnTo>
                  <a:lnTo>
                    <a:pt x="1313694" y="13716"/>
                  </a:lnTo>
                  <a:close/>
                </a:path>
              </a:pathLst>
            </a:custGeom>
            <a:solidFill>
              <a:srgbClr val="006532"/>
            </a:solidFill>
          </p:spPr>
          <p:txBody>
            <a:bodyPr wrap="square" lIns="0" tIns="0" rIns="0" bIns="0" rtlCol="0"/>
            <a:lstStyle/>
            <a:p>
              <a:endParaRPr/>
            </a:p>
          </p:txBody>
        </p:sp>
        <p:sp>
          <p:nvSpPr>
            <p:cNvPr id="11" name="object 11"/>
            <p:cNvSpPr/>
            <p:nvPr/>
          </p:nvSpPr>
          <p:spPr>
            <a:xfrm>
              <a:off x="1351781" y="832097"/>
              <a:ext cx="652278" cy="1225302"/>
            </a:xfrm>
            <a:prstGeom prst="rect">
              <a:avLst/>
            </a:prstGeom>
            <a:blipFill>
              <a:blip r:embed="rId7" cstate="print"/>
              <a:stretch>
                <a:fillRect/>
              </a:stretch>
            </a:blipFill>
          </p:spPr>
          <p:txBody>
            <a:bodyPr wrap="square" lIns="0" tIns="0" rIns="0" bIns="0" rtlCol="0"/>
            <a:lstStyle/>
            <a:p>
              <a:endParaRPr/>
            </a:p>
          </p:txBody>
        </p:sp>
        <p:sp>
          <p:nvSpPr>
            <p:cNvPr id="12" name="object 12"/>
            <p:cNvSpPr/>
            <p:nvPr/>
          </p:nvSpPr>
          <p:spPr>
            <a:xfrm>
              <a:off x="1342637" y="826001"/>
              <a:ext cx="669290" cy="1240790"/>
            </a:xfrm>
            <a:custGeom>
              <a:avLst/>
              <a:gdLst/>
              <a:ahLst/>
              <a:cxnLst/>
              <a:rect l="l" t="t" r="r" b="b"/>
              <a:pathLst>
                <a:path w="669289" h="1240789">
                  <a:moveTo>
                    <a:pt x="664470" y="14871"/>
                  </a:moveTo>
                  <a:lnTo>
                    <a:pt x="664470" y="12192"/>
                  </a:lnTo>
                  <a:lnTo>
                    <a:pt x="644103" y="24136"/>
                  </a:lnTo>
                  <a:lnTo>
                    <a:pt x="0" y="1234446"/>
                  </a:lnTo>
                  <a:lnTo>
                    <a:pt x="9144" y="1239018"/>
                  </a:lnTo>
                  <a:lnTo>
                    <a:pt x="13003" y="1239018"/>
                  </a:lnTo>
                  <a:lnTo>
                    <a:pt x="664470" y="14871"/>
                  </a:lnTo>
                  <a:close/>
                </a:path>
                <a:path w="669289" h="1240789">
                  <a:moveTo>
                    <a:pt x="655122" y="3431"/>
                  </a:moveTo>
                  <a:lnTo>
                    <a:pt x="455682" y="120396"/>
                  </a:lnTo>
                  <a:lnTo>
                    <a:pt x="454158" y="120396"/>
                  </a:lnTo>
                  <a:lnTo>
                    <a:pt x="452634" y="121920"/>
                  </a:lnTo>
                  <a:lnTo>
                    <a:pt x="452634" y="123444"/>
                  </a:lnTo>
                  <a:lnTo>
                    <a:pt x="3048" y="1014990"/>
                  </a:lnTo>
                  <a:lnTo>
                    <a:pt x="3048" y="1228718"/>
                  </a:lnTo>
                  <a:lnTo>
                    <a:pt x="15240" y="1205809"/>
                  </a:lnTo>
                  <a:lnTo>
                    <a:pt x="15240" y="1021086"/>
                  </a:lnTo>
                  <a:lnTo>
                    <a:pt x="463302" y="128016"/>
                  </a:lnTo>
                  <a:lnTo>
                    <a:pt x="463302" y="130170"/>
                  </a:lnTo>
                  <a:lnTo>
                    <a:pt x="644103" y="24136"/>
                  </a:lnTo>
                  <a:lnTo>
                    <a:pt x="655122" y="3431"/>
                  </a:lnTo>
                  <a:close/>
                </a:path>
                <a:path w="669289" h="1240789">
                  <a:moveTo>
                    <a:pt x="9144" y="1239018"/>
                  </a:moveTo>
                  <a:lnTo>
                    <a:pt x="3048" y="1235970"/>
                  </a:lnTo>
                  <a:lnTo>
                    <a:pt x="3048" y="1239018"/>
                  </a:lnTo>
                  <a:lnTo>
                    <a:pt x="9144" y="1239018"/>
                  </a:lnTo>
                  <a:close/>
                </a:path>
                <a:path w="669289" h="1240789">
                  <a:moveTo>
                    <a:pt x="13003" y="1239018"/>
                  </a:moveTo>
                  <a:lnTo>
                    <a:pt x="9144" y="1239018"/>
                  </a:lnTo>
                  <a:lnTo>
                    <a:pt x="12192" y="1240542"/>
                  </a:lnTo>
                  <a:lnTo>
                    <a:pt x="13003" y="1239018"/>
                  </a:lnTo>
                  <a:close/>
                </a:path>
                <a:path w="669289" h="1240789">
                  <a:moveTo>
                    <a:pt x="15240" y="1239018"/>
                  </a:moveTo>
                  <a:lnTo>
                    <a:pt x="15240" y="1234814"/>
                  </a:lnTo>
                  <a:lnTo>
                    <a:pt x="13003" y="1239018"/>
                  </a:lnTo>
                  <a:lnTo>
                    <a:pt x="15240" y="1239018"/>
                  </a:lnTo>
                  <a:close/>
                </a:path>
                <a:path w="669289" h="1240789">
                  <a:moveTo>
                    <a:pt x="463302" y="130170"/>
                  </a:moveTo>
                  <a:lnTo>
                    <a:pt x="463302" y="128016"/>
                  </a:lnTo>
                  <a:lnTo>
                    <a:pt x="461778" y="131064"/>
                  </a:lnTo>
                  <a:lnTo>
                    <a:pt x="463302" y="130170"/>
                  </a:lnTo>
                  <a:close/>
                </a:path>
                <a:path w="669289" h="1240789">
                  <a:moveTo>
                    <a:pt x="664470" y="12192"/>
                  </a:moveTo>
                  <a:lnTo>
                    <a:pt x="655492" y="3214"/>
                  </a:lnTo>
                  <a:lnTo>
                    <a:pt x="655122" y="3431"/>
                  </a:lnTo>
                  <a:lnTo>
                    <a:pt x="644103" y="24136"/>
                  </a:lnTo>
                  <a:lnTo>
                    <a:pt x="664470" y="12192"/>
                  </a:lnTo>
                  <a:close/>
                </a:path>
                <a:path w="669289" h="1240789">
                  <a:moveTo>
                    <a:pt x="655492" y="3214"/>
                  </a:moveTo>
                  <a:lnTo>
                    <a:pt x="655326" y="3048"/>
                  </a:lnTo>
                  <a:lnTo>
                    <a:pt x="655122" y="3431"/>
                  </a:lnTo>
                  <a:lnTo>
                    <a:pt x="655492" y="3214"/>
                  </a:lnTo>
                  <a:close/>
                </a:path>
                <a:path w="669289" h="1240789">
                  <a:moveTo>
                    <a:pt x="669042" y="7620"/>
                  </a:moveTo>
                  <a:lnTo>
                    <a:pt x="665994" y="1524"/>
                  </a:lnTo>
                  <a:lnTo>
                    <a:pt x="664470" y="0"/>
                  </a:lnTo>
                  <a:lnTo>
                    <a:pt x="661422" y="0"/>
                  </a:lnTo>
                  <a:lnTo>
                    <a:pt x="658374" y="1524"/>
                  </a:lnTo>
                  <a:lnTo>
                    <a:pt x="655492" y="3214"/>
                  </a:lnTo>
                  <a:lnTo>
                    <a:pt x="664470" y="12192"/>
                  </a:lnTo>
                  <a:lnTo>
                    <a:pt x="664470" y="14871"/>
                  </a:lnTo>
                  <a:lnTo>
                    <a:pt x="667518" y="9144"/>
                  </a:lnTo>
                  <a:lnTo>
                    <a:pt x="669042" y="7620"/>
                  </a:lnTo>
                  <a:close/>
                </a:path>
              </a:pathLst>
            </a:custGeom>
            <a:solidFill>
              <a:srgbClr val="006532"/>
            </a:solidFill>
          </p:spPr>
          <p:txBody>
            <a:bodyPr wrap="square" lIns="0" tIns="0" rIns="0" bIns="0" rtlCol="0"/>
            <a:lstStyle/>
            <a:p>
              <a:endParaRPr/>
            </a:p>
          </p:txBody>
        </p:sp>
        <p:sp>
          <p:nvSpPr>
            <p:cNvPr id="13" name="object 13"/>
            <p:cNvSpPr/>
            <p:nvPr/>
          </p:nvSpPr>
          <p:spPr>
            <a:xfrm>
              <a:off x="609593" y="1575816"/>
              <a:ext cx="1522482" cy="172211"/>
            </a:xfrm>
            <a:prstGeom prst="rect">
              <a:avLst/>
            </a:prstGeom>
            <a:blipFill>
              <a:blip r:embed="rId8" cstate="print"/>
              <a:stretch>
                <a:fillRect/>
              </a:stretch>
            </a:blipFill>
          </p:spPr>
          <p:txBody>
            <a:bodyPr wrap="square" lIns="0" tIns="0" rIns="0" bIns="0" rtlCol="0"/>
            <a:lstStyle/>
            <a:p>
              <a:endParaRPr/>
            </a:p>
          </p:txBody>
        </p:sp>
      </p:grpSp>
      <p:sp>
        <p:nvSpPr>
          <p:cNvPr id="14" name="object 14"/>
          <p:cNvSpPr txBox="1">
            <a:spLocks noGrp="1"/>
          </p:cNvSpPr>
          <p:nvPr>
            <p:ph type="title"/>
          </p:nvPr>
        </p:nvSpPr>
        <p:spPr>
          <a:prstGeom prst="rect">
            <a:avLst/>
          </a:prstGeom>
        </p:spPr>
        <p:txBody>
          <a:bodyPr vert="horz" wrap="square" lIns="0" tIns="12065" rIns="0" bIns="0" rtlCol="0">
            <a:spAutoFit/>
          </a:bodyPr>
          <a:lstStyle/>
          <a:p>
            <a:pPr marL="1663700" marR="5080" indent="137160">
              <a:lnSpc>
                <a:spcPct val="100000"/>
              </a:lnSpc>
              <a:spcBef>
                <a:spcPts val="95"/>
              </a:spcBef>
            </a:pPr>
            <a:r>
              <a:rPr spc="-5" dirty="0"/>
              <a:t>Variasi </a:t>
            </a:r>
            <a:r>
              <a:rPr spc="-10" dirty="0"/>
              <a:t>Budaya </a:t>
            </a:r>
            <a:r>
              <a:rPr spc="-5" dirty="0"/>
              <a:t>Dalam  Komunikasi </a:t>
            </a:r>
            <a:r>
              <a:rPr spc="-10" dirty="0"/>
              <a:t>Non</a:t>
            </a:r>
            <a:r>
              <a:rPr spc="-20" dirty="0"/>
              <a:t> </a:t>
            </a:r>
            <a:r>
              <a:rPr spc="-5" dirty="0"/>
              <a:t>Verbal</a:t>
            </a:r>
          </a:p>
        </p:txBody>
      </p:sp>
      <p:grpSp>
        <p:nvGrpSpPr>
          <p:cNvPr id="15" name="object 15"/>
          <p:cNvGrpSpPr/>
          <p:nvPr/>
        </p:nvGrpSpPr>
        <p:grpSpPr>
          <a:xfrm>
            <a:off x="4584192" y="2001011"/>
            <a:ext cx="1468120" cy="1324610"/>
            <a:chOff x="4584192" y="2001011"/>
            <a:chExt cx="1468120" cy="1324610"/>
          </a:xfrm>
        </p:grpSpPr>
        <p:sp>
          <p:nvSpPr>
            <p:cNvPr id="16" name="object 16"/>
            <p:cNvSpPr/>
            <p:nvPr/>
          </p:nvSpPr>
          <p:spPr>
            <a:xfrm>
              <a:off x="4597908" y="2014727"/>
              <a:ext cx="1440180" cy="1295400"/>
            </a:xfrm>
            <a:custGeom>
              <a:avLst/>
              <a:gdLst/>
              <a:ahLst/>
              <a:cxnLst/>
              <a:rect l="l" t="t" r="r" b="b"/>
              <a:pathLst>
                <a:path w="1440179" h="1295400">
                  <a:moveTo>
                    <a:pt x="1440180" y="647700"/>
                  </a:moveTo>
                  <a:lnTo>
                    <a:pt x="1438368" y="601575"/>
                  </a:lnTo>
                  <a:lnTo>
                    <a:pt x="1433015" y="556304"/>
                  </a:lnTo>
                  <a:lnTo>
                    <a:pt x="1424244" y="511999"/>
                  </a:lnTo>
                  <a:lnTo>
                    <a:pt x="1412178" y="468772"/>
                  </a:lnTo>
                  <a:lnTo>
                    <a:pt x="1396941" y="426732"/>
                  </a:lnTo>
                  <a:lnTo>
                    <a:pt x="1378655" y="385992"/>
                  </a:lnTo>
                  <a:lnTo>
                    <a:pt x="1357445" y="346662"/>
                  </a:lnTo>
                  <a:lnTo>
                    <a:pt x="1333433" y="308855"/>
                  </a:lnTo>
                  <a:lnTo>
                    <a:pt x="1306742" y="272680"/>
                  </a:lnTo>
                  <a:lnTo>
                    <a:pt x="1277496" y="238250"/>
                  </a:lnTo>
                  <a:lnTo>
                    <a:pt x="1245818" y="205675"/>
                  </a:lnTo>
                  <a:lnTo>
                    <a:pt x="1211831" y="175067"/>
                  </a:lnTo>
                  <a:lnTo>
                    <a:pt x="1175659" y="146537"/>
                  </a:lnTo>
                  <a:lnTo>
                    <a:pt x="1137425" y="120197"/>
                  </a:lnTo>
                  <a:lnTo>
                    <a:pt x="1097251" y="96157"/>
                  </a:lnTo>
                  <a:lnTo>
                    <a:pt x="1055262" y="74528"/>
                  </a:lnTo>
                  <a:lnTo>
                    <a:pt x="1011581" y="55423"/>
                  </a:lnTo>
                  <a:lnTo>
                    <a:pt x="966330" y="38951"/>
                  </a:lnTo>
                  <a:lnTo>
                    <a:pt x="919633" y="25225"/>
                  </a:lnTo>
                  <a:lnTo>
                    <a:pt x="871614" y="14356"/>
                  </a:lnTo>
                  <a:lnTo>
                    <a:pt x="822395" y="6454"/>
                  </a:lnTo>
                  <a:lnTo>
                    <a:pt x="772100" y="1632"/>
                  </a:lnTo>
                  <a:lnTo>
                    <a:pt x="720852" y="0"/>
                  </a:lnTo>
                  <a:lnTo>
                    <a:pt x="669413" y="1632"/>
                  </a:lnTo>
                  <a:lnTo>
                    <a:pt x="618944" y="6454"/>
                  </a:lnTo>
                  <a:lnTo>
                    <a:pt x="569567" y="14356"/>
                  </a:lnTo>
                  <a:lnTo>
                    <a:pt x="521405" y="25225"/>
                  </a:lnTo>
                  <a:lnTo>
                    <a:pt x="474580" y="38951"/>
                  </a:lnTo>
                  <a:lnTo>
                    <a:pt x="429214" y="55423"/>
                  </a:lnTo>
                  <a:lnTo>
                    <a:pt x="385430" y="74528"/>
                  </a:lnTo>
                  <a:lnTo>
                    <a:pt x="343350" y="96157"/>
                  </a:lnTo>
                  <a:lnTo>
                    <a:pt x="303098" y="120197"/>
                  </a:lnTo>
                  <a:lnTo>
                    <a:pt x="264795" y="146537"/>
                  </a:lnTo>
                  <a:lnTo>
                    <a:pt x="228564" y="175067"/>
                  </a:lnTo>
                  <a:lnTo>
                    <a:pt x="194528" y="205675"/>
                  </a:lnTo>
                  <a:lnTo>
                    <a:pt x="162808" y="238250"/>
                  </a:lnTo>
                  <a:lnTo>
                    <a:pt x="133528" y="272680"/>
                  </a:lnTo>
                  <a:lnTo>
                    <a:pt x="106811" y="308855"/>
                  </a:lnTo>
                  <a:lnTo>
                    <a:pt x="82777" y="346662"/>
                  </a:lnTo>
                  <a:lnTo>
                    <a:pt x="61551" y="385992"/>
                  </a:lnTo>
                  <a:lnTo>
                    <a:pt x="43254" y="426732"/>
                  </a:lnTo>
                  <a:lnTo>
                    <a:pt x="28009" y="468772"/>
                  </a:lnTo>
                  <a:lnTo>
                    <a:pt x="15939" y="511999"/>
                  </a:lnTo>
                  <a:lnTo>
                    <a:pt x="7165" y="556304"/>
                  </a:lnTo>
                  <a:lnTo>
                    <a:pt x="1811" y="601575"/>
                  </a:lnTo>
                  <a:lnTo>
                    <a:pt x="0" y="647700"/>
                  </a:lnTo>
                  <a:lnTo>
                    <a:pt x="1811" y="694006"/>
                  </a:lnTo>
                  <a:lnTo>
                    <a:pt x="7165" y="739426"/>
                  </a:lnTo>
                  <a:lnTo>
                    <a:pt x="15939" y="783851"/>
                  </a:lnTo>
                  <a:lnTo>
                    <a:pt x="28009" y="827170"/>
                  </a:lnTo>
                  <a:lnTo>
                    <a:pt x="43254" y="869276"/>
                  </a:lnTo>
                  <a:lnTo>
                    <a:pt x="61551" y="910059"/>
                  </a:lnTo>
                  <a:lnTo>
                    <a:pt x="82777" y="949410"/>
                  </a:lnTo>
                  <a:lnTo>
                    <a:pt x="106811" y="987221"/>
                  </a:lnTo>
                  <a:lnTo>
                    <a:pt x="133528" y="1023382"/>
                  </a:lnTo>
                  <a:lnTo>
                    <a:pt x="162808" y="1057784"/>
                  </a:lnTo>
                  <a:lnTo>
                    <a:pt x="194528" y="1090319"/>
                  </a:lnTo>
                  <a:lnTo>
                    <a:pt x="228564" y="1120877"/>
                  </a:lnTo>
                  <a:lnTo>
                    <a:pt x="264795" y="1149350"/>
                  </a:lnTo>
                  <a:lnTo>
                    <a:pt x="303098" y="1175628"/>
                  </a:lnTo>
                  <a:lnTo>
                    <a:pt x="343350" y="1199603"/>
                  </a:lnTo>
                  <a:lnTo>
                    <a:pt x="385430" y="1221165"/>
                  </a:lnTo>
                  <a:lnTo>
                    <a:pt x="429214" y="1240206"/>
                  </a:lnTo>
                  <a:lnTo>
                    <a:pt x="474580" y="1256617"/>
                  </a:lnTo>
                  <a:lnTo>
                    <a:pt x="521405" y="1270288"/>
                  </a:lnTo>
                  <a:lnTo>
                    <a:pt x="569567" y="1281111"/>
                  </a:lnTo>
                  <a:lnTo>
                    <a:pt x="618944" y="1288976"/>
                  </a:lnTo>
                  <a:lnTo>
                    <a:pt x="669413" y="1293776"/>
                  </a:lnTo>
                  <a:lnTo>
                    <a:pt x="720852" y="1295400"/>
                  </a:lnTo>
                  <a:lnTo>
                    <a:pt x="772100" y="1293776"/>
                  </a:lnTo>
                  <a:lnTo>
                    <a:pt x="822395" y="1288976"/>
                  </a:lnTo>
                  <a:lnTo>
                    <a:pt x="871614" y="1281111"/>
                  </a:lnTo>
                  <a:lnTo>
                    <a:pt x="919633" y="1270288"/>
                  </a:lnTo>
                  <a:lnTo>
                    <a:pt x="966330" y="1256617"/>
                  </a:lnTo>
                  <a:lnTo>
                    <a:pt x="1011581" y="1240206"/>
                  </a:lnTo>
                  <a:lnTo>
                    <a:pt x="1055262" y="1221165"/>
                  </a:lnTo>
                  <a:lnTo>
                    <a:pt x="1097251" y="1199603"/>
                  </a:lnTo>
                  <a:lnTo>
                    <a:pt x="1137425" y="1175628"/>
                  </a:lnTo>
                  <a:lnTo>
                    <a:pt x="1175659" y="1149350"/>
                  </a:lnTo>
                  <a:lnTo>
                    <a:pt x="1211831" y="1120877"/>
                  </a:lnTo>
                  <a:lnTo>
                    <a:pt x="1245818" y="1090319"/>
                  </a:lnTo>
                  <a:lnTo>
                    <a:pt x="1277496" y="1057784"/>
                  </a:lnTo>
                  <a:lnTo>
                    <a:pt x="1306742" y="1023382"/>
                  </a:lnTo>
                  <a:lnTo>
                    <a:pt x="1333433" y="987221"/>
                  </a:lnTo>
                  <a:lnTo>
                    <a:pt x="1357445" y="949410"/>
                  </a:lnTo>
                  <a:lnTo>
                    <a:pt x="1378655" y="910059"/>
                  </a:lnTo>
                  <a:lnTo>
                    <a:pt x="1396941" y="869276"/>
                  </a:lnTo>
                  <a:lnTo>
                    <a:pt x="1412178" y="827170"/>
                  </a:lnTo>
                  <a:lnTo>
                    <a:pt x="1424244" y="783851"/>
                  </a:lnTo>
                  <a:lnTo>
                    <a:pt x="1433015" y="739426"/>
                  </a:lnTo>
                  <a:lnTo>
                    <a:pt x="1438368" y="694006"/>
                  </a:lnTo>
                  <a:lnTo>
                    <a:pt x="1440180" y="647700"/>
                  </a:lnTo>
                  <a:close/>
                </a:path>
              </a:pathLst>
            </a:custGeom>
            <a:solidFill>
              <a:srgbClr val="CC6500"/>
            </a:solidFill>
          </p:spPr>
          <p:txBody>
            <a:bodyPr wrap="square" lIns="0" tIns="0" rIns="0" bIns="0" rtlCol="0"/>
            <a:lstStyle/>
            <a:p>
              <a:endParaRPr/>
            </a:p>
          </p:txBody>
        </p:sp>
        <p:sp>
          <p:nvSpPr>
            <p:cNvPr id="17" name="object 17"/>
            <p:cNvSpPr/>
            <p:nvPr/>
          </p:nvSpPr>
          <p:spPr>
            <a:xfrm>
              <a:off x="4584192" y="2001011"/>
              <a:ext cx="1468120" cy="1324610"/>
            </a:xfrm>
            <a:custGeom>
              <a:avLst/>
              <a:gdLst/>
              <a:ahLst/>
              <a:cxnLst/>
              <a:rect l="l" t="t" r="r" b="b"/>
              <a:pathLst>
                <a:path w="1468120" h="1324610">
                  <a:moveTo>
                    <a:pt x="1467612" y="694944"/>
                  </a:moveTo>
                  <a:lnTo>
                    <a:pt x="1467612" y="627888"/>
                  </a:lnTo>
                  <a:lnTo>
                    <a:pt x="1464564" y="594360"/>
                  </a:lnTo>
                  <a:lnTo>
                    <a:pt x="1459992" y="560832"/>
                  </a:lnTo>
                  <a:lnTo>
                    <a:pt x="1452372" y="527304"/>
                  </a:lnTo>
                  <a:lnTo>
                    <a:pt x="1444752" y="495300"/>
                  </a:lnTo>
                  <a:lnTo>
                    <a:pt x="1434084" y="464820"/>
                  </a:lnTo>
                  <a:lnTo>
                    <a:pt x="1423416" y="432816"/>
                  </a:lnTo>
                  <a:lnTo>
                    <a:pt x="1409700" y="403860"/>
                  </a:lnTo>
                  <a:lnTo>
                    <a:pt x="1395984" y="373380"/>
                  </a:lnTo>
                  <a:lnTo>
                    <a:pt x="1379220" y="345948"/>
                  </a:lnTo>
                  <a:lnTo>
                    <a:pt x="1342644" y="291084"/>
                  </a:lnTo>
                  <a:lnTo>
                    <a:pt x="1299972" y="240792"/>
                  </a:lnTo>
                  <a:lnTo>
                    <a:pt x="1252728" y="193548"/>
                  </a:lnTo>
                  <a:lnTo>
                    <a:pt x="1171956" y="131064"/>
                  </a:lnTo>
                  <a:lnTo>
                    <a:pt x="1114044" y="96012"/>
                  </a:lnTo>
                  <a:lnTo>
                    <a:pt x="1019556" y="51816"/>
                  </a:lnTo>
                  <a:lnTo>
                    <a:pt x="950976" y="28956"/>
                  </a:lnTo>
                  <a:lnTo>
                    <a:pt x="880872" y="13716"/>
                  </a:lnTo>
                  <a:lnTo>
                    <a:pt x="807720" y="3048"/>
                  </a:lnTo>
                  <a:lnTo>
                    <a:pt x="733044" y="0"/>
                  </a:lnTo>
                  <a:lnTo>
                    <a:pt x="696468" y="1524"/>
                  </a:lnTo>
                  <a:lnTo>
                    <a:pt x="658368" y="3048"/>
                  </a:lnTo>
                  <a:lnTo>
                    <a:pt x="585216" y="13716"/>
                  </a:lnTo>
                  <a:lnTo>
                    <a:pt x="515112" y="28956"/>
                  </a:lnTo>
                  <a:lnTo>
                    <a:pt x="448056" y="51816"/>
                  </a:lnTo>
                  <a:lnTo>
                    <a:pt x="384048" y="79248"/>
                  </a:lnTo>
                  <a:lnTo>
                    <a:pt x="323088" y="112776"/>
                  </a:lnTo>
                  <a:lnTo>
                    <a:pt x="266700" y="150876"/>
                  </a:lnTo>
                  <a:lnTo>
                    <a:pt x="214884" y="193548"/>
                  </a:lnTo>
                  <a:lnTo>
                    <a:pt x="167640" y="240792"/>
                  </a:lnTo>
                  <a:lnTo>
                    <a:pt x="124968" y="291084"/>
                  </a:lnTo>
                  <a:lnTo>
                    <a:pt x="88392" y="345948"/>
                  </a:lnTo>
                  <a:lnTo>
                    <a:pt x="57912" y="403860"/>
                  </a:lnTo>
                  <a:lnTo>
                    <a:pt x="32004" y="464820"/>
                  </a:lnTo>
                  <a:lnTo>
                    <a:pt x="7620" y="560832"/>
                  </a:lnTo>
                  <a:lnTo>
                    <a:pt x="0" y="627888"/>
                  </a:lnTo>
                  <a:lnTo>
                    <a:pt x="0" y="696468"/>
                  </a:lnTo>
                  <a:lnTo>
                    <a:pt x="3048" y="729996"/>
                  </a:lnTo>
                  <a:lnTo>
                    <a:pt x="7620" y="763524"/>
                  </a:lnTo>
                  <a:lnTo>
                    <a:pt x="22860" y="827532"/>
                  </a:lnTo>
                  <a:lnTo>
                    <a:pt x="28956" y="845820"/>
                  </a:lnTo>
                  <a:lnTo>
                    <a:pt x="28956" y="629412"/>
                  </a:lnTo>
                  <a:lnTo>
                    <a:pt x="32004" y="597408"/>
                  </a:lnTo>
                  <a:lnTo>
                    <a:pt x="42672" y="534924"/>
                  </a:lnTo>
                  <a:lnTo>
                    <a:pt x="59436" y="473964"/>
                  </a:lnTo>
                  <a:lnTo>
                    <a:pt x="83820" y="416052"/>
                  </a:lnTo>
                  <a:lnTo>
                    <a:pt x="112776" y="359664"/>
                  </a:lnTo>
                  <a:lnTo>
                    <a:pt x="147828" y="307848"/>
                  </a:lnTo>
                  <a:lnTo>
                    <a:pt x="188976" y="259080"/>
                  </a:lnTo>
                  <a:lnTo>
                    <a:pt x="234696" y="214884"/>
                  </a:lnTo>
                  <a:lnTo>
                    <a:pt x="310896" y="153924"/>
                  </a:lnTo>
                  <a:lnTo>
                    <a:pt x="367284" y="120396"/>
                  </a:lnTo>
                  <a:lnTo>
                    <a:pt x="458724" y="77724"/>
                  </a:lnTo>
                  <a:lnTo>
                    <a:pt x="524256" y="56388"/>
                  </a:lnTo>
                  <a:lnTo>
                    <a:pt x="591312" y="41148"/>
                  </a:lnTo>
                  <a:lnTo>
                    <a:pt x="661416" y="32004"/>
                  </a:lnTo>
                  <a:lnTo>
                    <a:pt x="771144" y="28956"/>
                  </a:lnTo>
                  <a:lnTo>
                    <a:pt x="806196" y="32004"/>
                  </a:lnTo>
                  <a:lnTo>
                    <a:pt x="876300" y="41148"/>
                  </a:lnTo>
                  <a:lnTo>
                    <a:pt x="944880" y="57912"/>
                  </a:lnTo>
                  <a:lnTo>
                    <a:pt x="1040892" y="91440"/>
                  </a:lnTo>
                  <a:lnTo>
                    <a:pt x="1100328" y="120396"/>
                  </a:lnTo>
                  <a:lnTo>
                    <a:pt x="1184148" y="173736"/>
                  </a:lnTo>
                  <a:lnTo>
                    <a:pt x="1257300" y="236220"/>
                  </a:lnTo>
                  <a:lnTo>
                    <a:pt x="1278636" y="260604"/>
                  </a:lnTo>
                  <a:lnTo>
                    <a:pt x="1299972" y="283464"/>
                  </a:lnTo>
                  <a:lnTo>
                    <a:pt x="1338072" y="333756"/>
                  </a:lnTo>
                  <a:lnTo>
                    <a:pt x="1370076" y="388620"/>
                  </a:lnTo>
                  <a:lnTo>
                    <a:pt x="1397508" y="445008"/>
                  </a:lnTo>
                  <a:lnTo>
                    <a:pt x="1417320" y="504444"/>
                  </a:lnTo>
                  <a:lnTo>
                    <a:pt x="1431036" y="565404"/>
                  </a:lnTo>
                  <a:lnTo>
                    <a:pt x="1438656" y="629412"/>
                  </a:lnTo>
                  <a:lnTo>
                    <a:pt x="1440180" y="662940"/>
                  </a:lnTo>
                  <a:lnTo>
                    <a:pt x="1440180" y="843534"/>
                  </a:lnTo>
                  <a:lnTo>
                    <a:pt x="1453896" y="795528"/>
                  </a:lnTo>
                  <a:lnTo>
                    <a:pt x="1459992" y="762000"/>
                  </a:lnTo>
                  <a:lnTo>
                    <a:pt x="1464564" y="729996"/>
                  </a:lnTo>
                  <a:lnTo>
                    <a:pt x="1467612" y="694944"/>
                  </a:lnTo>
                  <a:close/>
                </a:path>
                <a:path w="1468120" h="1324610">
                  <a:moveTo>
                    <a:pt x="1440180" y="843534"/>
                  </a:moveTo>
                  <a:lnTo>
                    <a:pt x="1440180" y="662940"/>
                  </a:lnTo>
                  <a:lnTo>
                    <a:pt x="1438656" y="694944"/>
                  </a:lnTo>
                  <a:lnTo>
                    <a:pt x="1435608" y="726948"/>
                  </a:lnTo>
                  <a:lnTo>
                    <a:pt x="1424940" y="789432"/>
                  </a:lnTo>
                  <a:lnTo>
                    <a:pt x="1408176" y="850392"/>
                  </a:lnTo>
                  <a:lnTo>
                    <a:pt x="1383792" y="908304"/>
                  </a:lnTo>
                  <a:lnTo>
                    <a:pt x="1354836" y="963168"/>
                  </a:lnTo>
                  <a:lnTo>
                    <a:pt x="1319784" y="1016508"/>
                  </a:lnTo>
                  <a:lnTo>
                    <a:pt x="1278636" y="1065276"/>
                  </a:lnTo>
                  <a:lnTo>
                    <a:pt x="1232916" y="1109472"/>
                  </a:lnTo>
                  <a:lnTo>
                    <a:pt x="1182624" y="1150620"/>
                  </a:lnTo>
                  <a:lnTo>
                    <a:pt x="1129284" y="1187196"/>
                  </a:lnTo>
                  <a:lnTo>
                    <a:pt x="1069848" y="1219200"/>
                  </a:lnTo>
                  <a:lnTo>
                    <a:pt x="1008888" y="1245108"/>
                  </a:lnTo>
                  <a:lnTo>
                    <a:pt x="909828" y="1275588"/>
                  </a:lnTo>
                  <a:lnTo>
                    <a:pt x="806196" y="1292352"/>
                  </a:lnTo>
                  <a:lnTo>
                    <a:pt x="733044" y="1295400"/>
                  </a:lnTo>
                  <a:lnTo>
                    <a:pt x="696468" y="1293876"/>
                  </a:lnTo>
                  <a:lnTo>
                    <a:pt x="626364" y="1287780"/>
                  </a:lnTo>
                  <a:lnTo>
                    <a:pt x="556260" y="1275588"/>
                  </a:lnTo>
                  <a:lnTo>
                    <a:pt x="490728" y="1257300"/>
                  </a:lnTo>
                  <a:lnTo>
                    <a:pt x="426720" y="1232916"/>
                  </a:lnTo>
                  <a:lnTo>
                    <a:pt x="367284" y="1203960"/>
                  </a:lnTo>
                  <a:lnTo>
                    <a:pt x="283464" y="1150620"/>
                  </a:lnTo>
                  <a:lnTo>
                    <a:pt x="234696" y="1109472"/>
                  </a:lnTo>
                  <a:lnTo>
                    <a:pt x="188976" y="1063752"/>
                  </a:lnTo>
                  <a:lnTo>
                    <a:pt x="147828" y="1014984"/>
                  </a:lnTo>
                  <a:lnTo>
                    <a:pt x="112776" y="963168"/>
                  </a:lnTo>
                  <a:lnTo>
                    <a:pt x="83820" y="908304"/>
                  </a:lnTo>
                  <a:lnTo>
                    <a:pt x="59436" y="848868"/>
                  </a:lnTo>
                  <a:lnTo>
                    <a:pt x="42672" y="789432"/>
                  </a:lnTo>
                  <a:lnTo>
                    <a:pt x="32004" y="725424"/>
                  </a:lnTo>
                  <a:lnTo>
                    <a:pt x="28956" y="693420"/>
                  </a:lnTo>
                  <a:lnTo>
                    <a:pt x="28956" y="845820"/>
                  </a:lnTo>
                  <a:lnTo>
                    <a:pt x="44196" y="890016"/>
                  </a:lnTo>
                  <a:lnTo>
                    <a:pt x="88392" y="978408"/>
                  </a:lnTo>
                  <a:lnTo>
                    <a:pt x="124968" y="1033272"/>
                  </a:lnTo>
                  <a:lnTo>
                    <a:pt x="167640" y="1083564"/>
                  </a:lnTo>
                  <a:lnTo>
                    <a:pt x="214884" y="1130808"/>
                  </a:lnTo>
                  <a:lnTo>
                    <a:pt x="268224" y="1173480"/>
                  </a:lnTo>
                  <a:lnTo>
                    <a:pt x="324612" y="1211580"/>
                  </a:lnTo>
                  <a:lnTo>
                    <a:pt x="384048" y="1245108"/>
                  </a:lnTo>
                  <a:lnTo>
                    <a:pt x="449580" y="1272540"/>
                  </a:lnTo>
                  <a:lnTo>
                    <a:pt x="551688" y="1303020"/>
                  </a:lnTo>
                  <a:lnTo>
                    <a:pt x="623316" y="1316736"/>
                  </a:lnTo>
                  <a:lnTo>
                    <a:pt x="697992" y="1322893"/>
                  </a:lnTo>
                  <a:lnTo>
                    <a:pt x="734568" y="1324356"/>
                  </a:lnTo>
                  <a:lnTo>
                    <a:pt x="771144" y="1322832"/>
                  </a:lnTo>
                  <a:lnTo>
                    <a:pt x="809244" y="1319784"/>
                  </a:lnTo>
                  <a:lnTo>
                    <a:pt x="882396" y="1310640"/>
                  </a:lnTo>
                  <a:lnTo>
                    <a:pt x="952500" y="1293876"/>
                  </a:lnTo>
                  <a:lnTo>
                    <a:pt x="1019556" y="1272540"/>
                  </a:lnTo>
                  <a:lnTo>
                    <a:pt x="1083564" y="1243584"/>
                  </a:lnTo>
                  <a:lnTo>
                    <a:pt x="1144524" y="1211580"/>
                  </a:lnTo>
                  <a:lnTo>
                    <a:pt x="1200912" y="1173480"/>
                  </a:lnTo>
                  <a:lnTo>
                    <a:pt x="1252728" y="1130808"/>
                  </a:lnTo>
                  <a:lnTo>
                    <a:pt x="1299972" y="1083564"/>
                  </a:lnTo>
                  <a:lnTo>
                    <a:pt x="1342644" y="1031748"/>
                  </a:lnTo>
                  <a:lnTo>
                    <a:pt x="1379220" y="978408"/>
                  </a:lnTo>
                  <a:lnTo>
                    <a:pt x="1409700" y="920496"/>
                  </a:lnTo>
                  <a:lnTo>
                    <a:pt x="1435608" y="859536"/>
                  </a:lnTo>
                  <a:lnTo>
                    <a:pt x="1440180" y="843534"/>
                  </a:lnTo>
                  <a:close/>
                </a:path>
              </a:pathLst>
            </a:custGeom>
            <a:solidFill>
              <a:srgbClr val="EAEAEA"/>
            </a:solidFill>
          </p:spPr>
          <p:txBody>
            <a:bodyPr wrap="square" lIns="0" tIns="0" rIns="0" bIns="0" rtlCol="0"/>
            <a:lstStyle/>
            <a:p>
              <a:endParaRPr/>
            </a:p>
          </p:txBody>
        </p:sp>
      </p:grpSp>
      <p:sp>
        <p:nvSpPr>
          <p:cNvPr id="18" name="object 18"/>
          <p:cNvSpPr txBox="1"/>
          <p:nvPr/>
        </p:nvSpPr>
        <p:spPr>
          <a:xfrm>
            <a:off x="5042406" y="2506471"/>
            <a:ext cx="554990" cy="299720"/>
          </a:xfrm>
          <a:prstGeom prst="rect">
            <a:avLst/>
          </a:prstGeom>
        </p:spPr>
        <p:txBody>
          <a:bodyPr vert="horz" wrap="square" lIns="0" tIns="12700" rIns="0" bIns="0" rtlCol="0">
            <a:spAutoFit/>
          </a:bodyPr>
          <a:lstStyle/>
          <a:p>
            <a:pPr marL="12700">
              <a:lnSpc>
                <a:spcPct val="100000"/>
              </a:lnSpc>
              <a:spcBef>
                <a:spcPts val="100"/>
              </a:spcBef>
            </a:pPr>
            <a:r>
              <a:rPr sz="1800" b="1" spc="-35" dirty="0">
                <a:solidFill>
                  <a:srgbClr val="EAEAEA"/>
                </a:solidFill>
                <a:latin typeface="Arial"/>
                <a:cs typeface="Arial"/>
              </a:rPr>
              <a:t>T</a:t>
            </a:r>
            <a:r>
              <a:rPr sz="1800" b="1" dirty="0">
                <a:solidFill>
                  <a:srgbClr val="EAEAEA"/>
                </a:solidFill>
                <a:latin typeface="Arial"/>
                <a:cs typeface="Arial"/>
              </a:rPr>
              <a:t>i</a:t>
            </a:r>
            <a:r>
              <a:rPr sz="1800" b="1" spc="-10" dirty="0">
                <a:solidFill>
                  <a:srgbClr val="EAEAEA"/>
                </a:solidFill>
                <a:latin typeface="Arial"/>
                <a:cs typeface="Arial"/>
              </a:rPr>
              <a:t>m</a:t>
            </a:r>
            <a:r>
              <a:rPr sz="1800" b="1" spc="-5" dirty="0">
                <a:solidFill>
                  <a:srgbClr val="EAEAEA"/>
                </a:solidFill>
                <a:latin typeface="Arial"/>
                <a:cs typeface="Arial"/>
              </a:rPr>
              <a:t>e</a:t>
            </a:r>
            <a:endParaRPr sz="1800">
              <a:latin typeface="Arial"/>
              <a:cs typeface="Arial"/>
            </a:endParaRPr>
          </a:p>
        </p:txBody>
      </p:sp>
      <p:grpSp>
        <p:nvGrpSpPr>
          <p:cNvPr id="19" name="object 19"/>
          <p:cNvGrpSpPr/>
          <p:nvPr/>
        </p:nvGrpSpPr>
        <p:grpSpPr>
          <a:xfrm>
            <a:off x="6455664" y="2865120"/>
            <a:ext cx="1468120" cy="1021080"/>
            <a:chOff x="6455664" y="2865120"/>
            <a:chExt cx="1468120" cy="1021080"/>
          </a:xfrm>
        </p:grpSpPr>
        <p:sp>
          <p:nvSpPr>
            <p:cNvPr id="20" name="object 20"/>
            <p:cNvSpPr/>
            <p:nvPr/>
          </p:nvSpPr>
          <p:spPr>
            <a:xfrm>
              <a:off x="6469380" y="2878836"/>
              <a:ext cx="1440180" cy="1007744"/>
            </a:xfrm>
            <a:custGeom>
              <a:avLst/>
              <a:gdLst/>
              <a:ahLst/>
              <a:cxnLst/>
              <a:rect l="l" t="t" r="r" b="b"/>
              <a:pathLst>
                <a:path w="1440179" h="1007745">
                  <a:moveTo>
                    <a:pt x="1440180" y="684276"/>
                  </a:moveTo>
                  <a:lnTo>
                    <a:pt x="1438522" y="637422"/>
                  </a:lnTo>
                  <a:lnTo>
                    <a:pt x="1433622" y="591416"/>
                  </a:lnTo>
                  <a:lnTo>
                    <a:pt x="1425585" y="546359"/>
                  </a:lnTo>
                  <a:lnTo>
                    <a:pt x="1414518" y="502355"/>
                  </a:lnTo>
                  <a:lnTo>
                    <a:pt x="1400528" y="459504"/>
                  </a:lnTo>
                  <a:lnTo>
                    <a:pt x="1383720" y="417909"/>
                  </a:lnTo>
                  <a:lnTo>
                    <a:pt x="1364202" y="377671"/>
                  </a:lnTo>
                  <a:lnTo>
                    <a:pt x="1342079" y="338892"/>
                  </a:lnTo>
                  <a:lnTo>
                    <a:pt x="1317459" y="301674"/>
                  </a:lnTo>
                  <a:lnTo>
                    <a:pt x="1290447" y="266119"/>
                  </a:lnTo>
                  <a:lnTo>
                    <a:pt x="1261151" y="232329"/>
                  </a:lnTo>
                  <a:lnTo>
                    <a:pt x="1229677" y="200406"/>
                  </a:lnTo>
                  <a:lnTo>
                    <a:pt x="1196131" y="170450"/>
                  </a:lnTo>
                  <a:lnTo>
                    <a:pt x="1160620" y="142566"/>
                  </a:lnTo>
                  <a:lnTo>
                    <a:pt x="1123250" y="116853"/>
                  </a:lnTo>
                  <a:lnTo>
                    <a:pt x="1084128" y="93415"/>
                  </a:lnTo>
                  <a:lnTo>
                    <a:pt x="1043360" y="72353"/>
                  </a:lnTo>
                  <a:lnTo>
                    <a:pt x="1001053" y="53768"/>
                  </a:lnTo>
                  <a:lnTo>
                    <a:pt x="957314" y="37763"/>
                  </a:lnTo>
                  <a:lnTo>
                    <a:pt x="912248" y="24440"/>
                  </a:lnTo>
                  <a:lnTo>
                    <a:pt x="865962" y="13900"/>
                  </a:lnTo>
                  <a:lnTo>
                    <a:pt x="818563" y="6245"/>
                  </a:lnTo>
                  <a:lnTo>
                    <a:pt x="770157" y="1578"/>
                  </a:lnTo>
                  <a:lnTo>
                    <a:pt x="720852" y="0"/>
                  </a:lnTo>
                  <a:lnTo>
                    <a:pt x="671538" y="1578"/>
                  </a:lnTo>
                  <a:lnTo>
                    <a:pt x="623110" y="6245"/>
                  </a:lnTo>
                  <a:lnTo>
                    <a:pt x="575676" y="13900"/>
                  </a:lnTo>
                  <a:lnTo>
                    <a:pt x="529343" y="24440"/>
                  </a:lnTo>
                  <a:lnTo>
                    <a:pt x="484219" y="37763"/>
                  </a:lnTo>
                  <a:lnTo>
                    <a:pt x="440412" y="53768"/>
                  </a:lnTo>
                  <a:lnTo>
                    <a:pt x="398030" y="72353"/>
                  </a:lnTo>
                  <a:lnTo>
                    <a:pt x="357180" y="93415"/>
                  </a:lnTo>
                  <a:lnTo>
                    <a:pt x="317971" y="116853"/>
                  </a:lnTo>
                  <a:lnTo>
                    <a:pt x="280510" y="142566"/>
                  </a:lnTo>
                  <a:lnTo>
                    <a:pt x="244905" y="170450"/>
                  </a:lnTo>
                  <a:lnTo>
                    <a:pt x="211264" y="200406"/>
                  </a:lnTo>
                  <a:lnTo>
                    <a:pt x="179695" y="232329"/>
                  </a:lnTo>
                  <a:lnTo>
                    <a:pt x="150305" y="266119"/>
                  </a:lnTo>
                  <a:lnTo>
                    <a:pt x="123202" y="301674"/>
                  </a:lnTo>
                  <a:lnTo>
                    <a:pt x="98495" y="338892"/>
                  </a:lnTo>
                  <a:lnTo>
                    <a:pt x="76291" y="377671"/>
                  </a:lnTo>
                  <a:lnTo>
                    <a:pt x="56697" y="417909"/>
                  </a:lnTo>
                  <a:lnTo>
                    <a:pt x="39822" y="459504"/>
                  </a:lnTo>
                  <a:lnTo>
                    <a:pt x="25773" y="502355"/>
                  </a:lnTo>
                  <a:lnTo>
                    <a:pt x="14659" y="546359"/>
                  </a:lnTo>
                  <a:lnTo>
                    <a:pt x="6587" y="591416"/>
                  </a:lnTo>
                  <a:lnTo>
                    <a:pt x="1664" y="637422"/>
                  </a:lnTo>
                  <a:lnTo>
                    <a:pt x="0" y="684276"/>
                  </a:lnTo>
                  <a:lnTo>
                    <a:pt x="1664" y="731129"/>
                  </a:lnTo>
                  <a:lnTo>
                    <a:pt x="6587" y="777135"/>
                  </a:lnTo>
                  <a:lnTo>
                    <a:pt x="14659" y="822192"/>
                  </a:lnTo>
                  <a:lnTo>
                    <a:pt x="25773" y="866196"/>
                  </a:lnTo>
                  <a:lnTo>
                    <a:pt x="39822" y="909047"/>
                  </a:lnTo>
                  <a:lnTo>
                    <a:pt x="56697" y="950642"/>
                  </a:lnTo>
                  <a:lnTo>
                    <a:pt x="76291" y="990880"/>
                  </a:lnTo>
                  <a:lnTo>
                    <a:pt x="85729" y="1007363"/>
                  </a:lnTo>
                  <a:lnTo>
                    <a:pt x="1354798" y="1007363"/>
                  </a:lnTo>
                  <a:lnTo>
                    <a:pt x="1383720" y="950642"/>
                  </a:lnTo>
                  <a:lnTo>
                    <a:pt x="1400528" y="909047"/>
                  </a:lnTo>
                  <a:lnTo>
                    <a:pt x="1414518" y="866196"/>
                  </a:lnTo>
                  <a:lnTo>
                    <a:pt x="1425585" y="822192"/>
                  </a:lnTo>
                  <a:lnTo>
                    <a:pt x="1433622" y="777135"/>
                  </a:lnTo>
                  <a:lnTo>
                    <a:pt x="1438522" y="731129"/>
                  </a:lnTo>
                  <a:lnTo>
                    <a:pt x="1440180" y="684276"/>
                  </a:lnTo>
                  <a:close/>
                </a:path>
              </a:pathLst>
            </a:custGeom>
            <a:solidFill>
              <a:srgbClr val="CC6500"/>
            </a:solidFill>
          </p:spPr>
          <p:txBody>
            <a:bodyPr wrap="square" lIns="0" tIns="0" rIns="0" bIns="0" rtlCol="0"/>
            <a:lstStyle/>
            <a:p>
              <a:endParaRPr/>
            </a:p>
          </p:txBody>
        </p:sp>
        <p:sp>
          <p:nvSpPr>
            <p:cNvPr id="21" name="object 21"/>
            <p:cNvSpPr/>
            <p:nvPr/>
          </p:nvSpPr>
          <p:spPr>
            <a:xfrm>
              <a:off x="6455664" y="2865120"/>
              <a:ext cx="1468120" cy="1021080"/>
            </a:xfrm>
            <a:custGeom>
              <a:avLst/>
              <a:gdLst/>
              <a:ahLst/>
              <a:cxnLst/>
              <a:rect l="l" t="t" r="r" b="b"/>
              <a:pathLst>
                <a:path w="1468120" h="1021079">
                  <a:moveTo>
                    <a:pt x="1467612" y="733044"/>
                  </a:moveTo>
                  <a:lnTo>
                    <a:pt x="1467612" y="661416"/>
                  </a:lnTo>
                  <a:lnTo>
                    <a:pt x="1464564" y="626364"/>
                  </a:lnTo>
                  <a:lnTo>
                    <a:pt x="1453896" y="556260"/>
                  </a:lnTo>
                  <a:lnTo>
                    <a:pt x="1435608" y="489204"/>
                  </a:lnTo>
                  <a:lnTo>
                    <a:pt x="1409700" y="425196"/>
                  </a:lnTo>
                  <a:lnTo>
                    <a:pt x="1379220" y="364236"/>
                  </a:lnTo>
                  <a:lnTo>
                    <a:pt x="1342644" y="306324"/>
                  </a:lnTo>
                  <a:lnTo>
                    <a:pt x="1299972" y="252984"/>
                  </a:lnTo>
                  <a:lnTo>
                    <a:pt x="1226820" y="179832"/>
                  </a:lnTo>
                  <a:lnTo>
                    <a:pt x="1173480" y="137160"/>
                  </a:lnTo>
                  <a:lnTo>
                    <a:pt x="1114044" y="100584"/>
                  </a:lnTo>
                  <a:lnTo>
                    <a:pt x="1019556" y="53340"/>
                  </a:lnTo>
                  <a:lnTo>
                    <a:pt x="952500" y="30480"/>
                  </a:lnTo>
                  <a:lnTo>
                    <a:pt x="880872" y="13716"/>
                  </a:lnTo>
                  <a:lnTo>
                    <a:pt x="809244" y="3048"/>
                  </a:lnTo>
                  <a:lnTo>
                    <a:pt x="771144" y="0"/>
                  </a:lnTo>
                  <a:lnTo>
                    <a:pt x="696468" y="0"/>
                  </a:lnTo>
                  <a:lnTo>
                    <a:pt x="658368" y="3048"/>
                  </a:lnTo>
                  <a:lnTo>
                    <a:pt x="585216" y="13716"/>
                  </a:lnTo>
                  <a:lnTo>
                    <a:pt x="515112" y="30480"/>
                  </a:lnTo>
                  <a:lnTo>
                    <a:pt x="448056" y="54864"/>
                  </a:lnTo>
                  <a:lnTo>
                    <a:pt x="384048" y="83820"/>
                  </a:lnTo>
                  <a:lnTo>
                    <a:pt x="323088" y="118872"/>
                  </a:lnTo>
                  <a:lnTo>
                    <a:pt x="266700" y="158496"/>
                  </a:lnTo>
                  <a:lnTo>
                    <a:pt x="214884" y="204216"/>
                  </a:lnTo>
                  <a:lnTo>
                    <a:pt x="167640" y="252984"/>
                  </a:lnTo>
                  <a:lnTo>
                    <a:pt x="124968" y="307848"/>
                  </a:lnTo>
                  <a:lnTo>
                    <a:pt x="88392" y="365760"/>
                  </a:lnTo>
                  <a:lnTo>
                    <a:pt x="57912" y="426720"/>
                  </a:lnTo>
                  <a:lnTo>
                    <a:pt x="44196" y="457200"/>
                  </a:lnTo>
                  <a:lnTo>
                    <a:pt x="22860" y="524256"/>
                  </a:lnTo>
                  <a:lnTo>
                    <a:pt x="7620" y="591312"/>
                  </a:lnTo>
                  <a:lnTo>
                    <a:pt x="3048" y="626364"/>
                  </a:lnTo>
                  <a:lnTo>
                    <a:pt x="0" y="697992"/>
                  </a:lnTo>
                  <a:lnTo>
                    <a:pt x="3048" y="769620"/>
                  </a:lnTo>
                  <a:lnTo>
                    <a:pt x="15240" y="839724"/>
                  </a:lnTo>
                  <a:lnTo>
                    <a:pt x="22860" y="873252"/>
                  </a:lnTo>
                  <a:lnTo>
                    <a:pt x="28956" y="892410"/>
                  </a:lnTo>
                  <a:lnTo>
                    <a:pt x="28956" y="662940"/>
                  </a:lnTo>
                  <a:lnTo>
                    <a:pt x="32004" y="629412"/>
                  </a:lnTo>
                  <a:lnTo>
                    <a:pt x="42672" y="562356"/>
                  </a:lnTo>
                  <a:lnTo>
                    <a:pt x="60960" y="498348"/>
                  </a:lnTo>
                  <a:lnTo>
                    <a:pt x="83820" y="437388"/>
                  </a:lnTo>
                  <a:lnTo>
                    <a:pt x="114300" y="377952"/>
                  </a:lnTo>
                  <a:lnTo>
                    <a:pt x="149352" y="323088"/>
                  </a:lnTo>
                  <a:lnTo>
                    <a:pt x="188976" y="271272"/>
                  </a:lnTo>
                  <a:lnTo>
                    <a:pt x="234696" y="224028"/>
                  </a:lnTo>
                  <a:lnTo>
                    <a:pt x="284988" y="181356"/>
                  </a:lnTo>
                  <a:lnTo>
                    <a:pt x="339852" y="141732"/>
                  </a:lnTo>
                  <a:lnTo>
                    <a:pt x="397764" y="108204"/>
                  </a:lnTo>
                  <a:lnTo>
                    <a:pt x="458724" y="80772"/>
                  </a:lnTo>
                  <a:lnTo>
                    <a:pt x="524256" y="57912"/>
                  </a:lnTo>
                  <a:lnTo>
                    <a:pt x="591312" y="41148"/>
                  </a:lnTo>
                  <a:lnTo>
                    <a:pt x="661416" y="32004"/>
                  </a:lnTo>
                  <a:lnTo>
                    <a:pt x="734568" y="27432"/>
                  </a:lnTo>
                  <a:lnTo>
                    <a:pt x="771144" y="28956"/>
                  </a:lnTo>
                  <a:lnTo>
                    <a:pt x="876300" y="41148"/>
                  </a:lnTo>
                  <a:lnTo>
                    <a:pt x="944880" y="57912"/>
                  </a:lnTo>
                  <a:lnTo>
                    <a:pt x="1008888" y="80772"/>
                  </a:lnTo>
                  <a:lnTo>
                    <a:pt x="1071372" y="109728"/>
                  </a:lnTo>
                  <a:lnTo>
                    <a:pt x="1129284" y="143256"/>
                  </a:lnTo>
                  <a:lnTo>
                    <a:pt x="1184148" y="181356"/>
                  </a:lnTo>
                  <a:lnTo>
                    <a:pt x="1232916" y="224028"/>
                  </a:lnTo>
                  <a:lnTo>
                    <a:pt x="1299972" y="297180"/>
                  </a:lnTo>
                  <a:lnTo>
                    <a:pt x="1338072" y="350520"/>
                  </a:lnTo>
                  <a:lnTo>
                    <a:pt x="1370076" y="408432"/>
                  </a:lnTo>
                  <a:lnTo>
                    <a:pt x="1397508" y="467868"/>
                  </a:lnTo>
                  <a:lnTo>
                    <a:pt x="1417320" y="530352"/>
                  </a:lnTo>
                  <a:lnTo>
                    <a:pt x="1431036" y="595884"/>
                  </a:lnTo>
                  <a:lnTo>
                    <a:pt x="1438656" y="664464"/>
                  </a:lnTo>
                  <a:lnTo>
                    <a:pt x="1440180" y="697992"/>
                  </a:lnTo>
                  <a:lnTo>
                    <a:pt x="1440180" y="888492"/>
                  </a:lnTo>
                  <a:lnTo>
                    <a:pt x="1453896" y="838200"/>
                  </a:lnTo>
                  <a:lnTo>
                    <a:pt x="1459992" y="804672"/>
                  </a:lnTo>
                  <a:lnTo>
                    <a:pt x="1464564" y="769620"/>
                  </a:lnTo>
                  <a:lnTo>
                    <a:pt x="1467612" y="733044"/>
                  </a:lnTo>
                  <a:close/>
                </a:path>
                <a:path w="1468120" h="1021079">
                  <a:moveTo>
                    <a:pt x="115422" y="1021079"/>
                  </a:moveTo>
                  <a:lnTo>
                    <a:pt x="83820" y="958596"/>
                  </a:lnTo>
                  <a:lnTo>
                    <a:pt x="59436" y="896112"/>
                  </a:lnTo>
                  <a:lnTo>
                    <a:pt x="42672" y="832104"/>
                  </a:lnTo>
                  <a:lnTo>
                    <a:pt x="32004" y="766572"/>
                  </a:lnTo>
                  <a:lnTo>
                    <a:pt x="28956" y="731520"/>
                  </a:lnTo>
                  <a:lnTo>
                    <a:pt x="28956" y="892410"/>
                  </a:lnTo>
                  <a:lnTo>
                    <a:pt x="33528" y="906780"/>
                  </a:lnTo>
                  <a:lnTo>
                    <a:pt x="44196" y="938784"/>
                  </a:lnTo>
                  <a:lnTo>
                    <a:pt x="57912" y="970788"/>
                  </a:lnTo>
                  <a:lnTo>
                    <a:pt x="83057" y="1021079"/>
                  </a:lnTo>
                  <a:lnTo>
                    <a:pt x="115422" y="1021079"/>
                  </a:lnTo>
                  <a:close/>
                </a:path>
                <a:path w="1468120" h="1021079">
                  <a:moveTo>
                    <a:pt x="1440180" y="888492"/>
                  </a:moveTo>
                  <a:lnTo>
                    <a:pt x="1440180" y="697992"/>
                  </a:lnTo>
                  <a:lnTo>
                    <a:pt x="1438656" y="733044"/>
                  </a:lnTo>
                  <a:lnTo>
                    <a:pt x="1435608" y="766572"/>
                  </a:lnTo>
                  <a:lnTo>
                    <a:pt x="1424940" y="833628"/>
                  </a:lnTo>
                  <a:lnTo>
                    <a:pt x="1408176" y="897636"/>
                  </a:lnTo>
                  <a:lnTo>
                    <a:pt x="1370076" y="989076"/>
                  </a:lnTo>
                  <a:lnTo>
                    <a:pt x="1352973" y="1021079"/>
                  </a:lnTo>
                  <a:lnTo>
                    <a:pt x="1384514" y="1021079"/>
                  </a:lnTo>
                  <a:lnTo>
                    <a:pt x="1395984" y="1001268"/>
                  </a:lnTo>
                  <a:lnTo>
                    <a:pt x="1411224" y="969264"/>
                  </a:lnTo>
                  <a:lnTo>
                    <a:pt x="1423416" y="938784"/>
                  </a:lnTo>
                  <a:lnTo>
                    <a:pt x="1435608" y="905256"/>
                  </a:lnTo>
                  <a:lnTo>
                    <a:pt x="1440180" y="888492"/>
                  </a:lnTo>
                  <a:close/>
                </a:path>
              </a:pathLst>
            </a:custGeom>
            <a:solidFill>
              <a:srgbClr val="EAEAEA"/>
            </a:solidFill>
          </p:spPr>
          <p:txBody>
            <a:bodyPr wrap="square" lIns="0" tIns="0" rIns="0" bIns="0" rtlCol="0"/>
            <a:lstStyle/>
            <a:p>
              <a:endParaRPr/>
            </a:p>
          </p:txBody>
        </p:sp>
      </p:grpSp>
      <p:sp>
        <p:nvSpPr>
          <p:cNvPr id="22" name="object 22"/>
          <p:cNvSpPr txBox="1"/>
          <p:nvPr/>
        </p:nvSpPr>
        <p:spPr>
          <a:xfrm>
            <a:off x="6842249" y="3407154"/>
            <a:ext cx="698500" cy="299720"/>
          </a:xfrm>
          <a:prstGeom prst="rect">
            <a:avLst/>
          </a:prstGeom>
        </p:spPr>
        <p:txBody>
          <a:bodyPr vert="horz" wrap="square" lIns="0" tIns="12700" rIns="0" bIns="0" rtlCol="0">
            <a:spAutoFit/>
          </a:bodyPr>
          <a:lstStyle/>
          <a:p>
            <a:pPr marL="12700">
              <a:lnSpc>
                <a:spcPct val="100000"/>
              </a:lnSpc>
              <a:spcBef>
                <a:spcPts val="100"/>
              </a:spcBef>
            </a:pPr>
            <a:r>
              <a:rPr sz="1800" b="1" spc="-5" dirty="0">
                <a:solidFill>
                  <a:srgbClr val="EAEAEA"/>
                </a:solidFill>
                <a:latin typeface="Arial"/>
                <a:cs typeface="Arial"/>
              </a:rPr>
              <a:t>S</a:t>
            </a:r>
            <a:r>
              <a:rPr sz="1800" b="1" dirty="0">
                <a:solidFill>
                  <a:srgbClr val="EAEAEA"/>
                </a:solidFill>
                <a:latin typeface="Arial"/>
                <a:cs typeface="Arial"/>
              </a:rPr>
              <a:t>p</a:t>
            </a:r>
            <a:r>
              <a:rPr sz="1800" b="1" spc="-10" dirty="0">
                <a:solidFill>
                  <a:srgbClr val="EAEAEA"/>
                </a:solidFill>
                <a:latin typeface="Arial"/>
                <a:cs typeface="Arial"/>
              </a:rPr>
              <a:t>ac</a:t>
            </a:r>
            <a:r>
              <a:rPr sz="1800" b="1" spc="-5" dirty="0">
                <a:solidFill>
                  <a:srgbClr val="EAEAEA"/>
                </a:solidFill>
                <a:latin typeface="Arial"/>
                <a:cs typeface="Arial"/>
              </a:rPr>
              <a:t>e</a:t>
            </a:r>
            <a:endParaRPr sz="1800">
              <a:latin typeface="Arial"/>
              <a:cs typeface="Arial"/>
            </a:endParaRPr>
          </a:p>
        </p:txBody>
      </p:sp>
      <p:grpSp>
        <p:nvGrpSpPr>
          <p:cNvPr id="23" name="object 23"/>
          <p:cNvGrpSpPr/>
          <p:nvPr/>
        </p:nvGrpSpPr>
        <p:grpSpPr>
          <a:xfrm>
            <a:off x="2567940" y="2936748"/>
            <a:ext cx="1468120" cy="949960"/>
            <a:chOff x="2567940" y="2936748"/>
            <a:chExt cx="1468120" cy="949960"/>
          </a:xfrm>
        </p:grpSpPr>
        <p:sp>
          <p:nvSpPr>
            <p:cNvPr id="24" name="object 24"/>
            <p:cNvSpPr/>
            <p:nvPr/>
          </p:nvSpPr>
          <p:spPr>
            <a:xfrm>
              <a:off x="2581656" y="2950464"/>
              <a:ext cx="1440180" cy="935990"/>
            </a:xfrm>
            <a:custGeom>
              <a:avLst/>
              <a:gdLst/>
              <a:ahLst/>
              <a:cxnLst/>
              <a:rect l="l" t="t" r="r" b="b"/>
              <a:pathLst>
                <a:path w="1440179" h="935989">
                  <a:moveTo>
                    <a:pt x="1440180" y="647700"/>
                  </a:moveTo>
                  <a:lnTo>
                    <a:pt x="1438376" y="601393"/>
                  </a:lnTo>
                  <a:lnTo>
                    <a:pt x="1433046" y="555973"/>
                  </a:lnTo>
                  <a:lnTo>
                    <a:pt x="1424312" y="511548"/>
                  </a:lnTo>
                  <a:lnTo>
                    <a:pt x="1412292" y="468229"/>
                  </a:lnTo>
                  <a:lnTo>
                    <a:pt x="1397110" y="426123"/>
                  </a:lnTo>
                  <a:lnTo>
                    <a:pt x="1378885" y="385340"/>
                  </a:lnTo>
                  <a:lnTo>
                    <a:pt x="1357739" y="345989"/>
                  </a:lnTo>
                  <a:lnTo>
                    <a:pt x="1333793" y="308178"/>
                  </a:lnTo>
                  <a:lnTo>
                    <a:pt x="1307168" y="272017"/>
                  </a:lnTo>
                  <a:lnTo>
                    <a:pt x="1277984" y="237615"/>
                  </a:lnTo>
                  <a:lnTo>
                    <a:pt x="1246364" y="205080"/>
                  </a:lnTo>
                  <a:lnTo>
                    <a:pt x="1212427" y="174522"/>
                  </a:lnTo>
                  <a:lnTo>
                    <a:pt x="1176294" y="146049"/>
                  </a:lnTo>
                  <a:lnTo>
                    <a:pt x="1138088" y="119771"/>
                  </a:lnTo>
                  <a:lnTo>
                    <a:pt x="1097928" y="95796"/>
                  </a:lnTo>
                  <a:lnTo>
                    <a:pt x="1055936" y="74234"/>
                  </a:lnTo>
                  <a:lnTo>
                    <a:pt x="1012232" y="55193"/>
                  </a:lnTo>
                  <a:lnTo>
                    <a:pt x="966939" y="38782"/>
                  </a:lnTo>
                  <a:lnTo>
                    <a:pt x="920176" y="25111"/>
                  </a:lnTo>
                  <a:lnTo>
                    <a:pt x="872065" y="14288"/>
                  </a:lnTo>
                  <a:lnTo>
                    <a:pt x="822726" y="6423"/>
                  </a:lnTo>
                  <a:lnTo>
                    <a:pt x="772281" y="1623"/>
                  </a:lnTo>
                  <a:lnTo>
                    <a:pt x="720852" y="0"/>
                  </a:lnTo>
                  <a:lnTo>
                    <a:pt x="669413" y="1623"/>
                  </a:lnTo>
                  <a:lnTo>
                    <a:pt x="618944" y="6423"/>
                  </a:lnTo>
                  <a:lnTo>
                    <a:pt x="569567" y="14288"/>
                  </a:lnTo>
                  <a:lnTo>
                    <a:pt x="521405" y="25111"/>
                  </a:lnTo>
                  <a:lnTo>
                    <a:pt x="474580" y="38782"/>
                  </a:lnTo>
                  <a:lnTo>
                    <a:pt x="429214" y="55193"/>
                  </a:lnTo>
                  <a:lnTo>
                    <a:pt x="385430" y="74234"/>
                  </a:lnTo>
                  <a:lnTo>
                    <a:pt x="343350" y="95796"/>
                  </a:lnTo>
                  <a:lnTo>
                    <a:pt x="303098" y="119771"/>
                  </a:lnTo>
                  <a:lnTo>
                    <a:pt x="264795" y="146049"/>
                  </a:lnTo>
                  <a:lnTo>
                    <a:pt x="228564" y="174522"/>
                  </a:lnTo>
                  <a:lnTo>
                    <a:pt x="194528" y="205080"/>
                  </a:lnTo>
                  <a:lnTo>
                    <a:pt x="162808" y="237615"/>
                  </a:lnTo>
                  <a:lnTo>
                    <a:pt x="133528" y="272017"/>
                  </a:lnTo>
                  <a:lnTo>
                    <a:pt x="106811" y="308178"/>
                  </a:lnTo>
                  <a:lnTo>
                    <a:pt x="82777" y="345989"/>
                  </a:lnTo>
                  <a:lnTo>
                    <a:pt x="61551" y="385340"/>
                  </a:lnTo>
                  <a:lnTo>
                    <a:pt x="43254" y="426123"/>
                  </a:lnTo>
                  <a:lnTo>
                    <a:pt x="28009" y="468229"/>
                  </a:lnTo>
                  <a:lnTo>
                    <a:pt x="15939" y="511548"/>
                  </a:lnTo>
                  <a:lnTo>
                    <a:pt x="7165" y="555973"/>
                  </a:lnTo>
                  <a:lnTo>
                    <a:pt x="1811" y="601393"/>
                  </a:lnTo>
                  <a:lnTo>
                    <a:pt x="0" y="647700"/>
                  </a:lnTo>
                  <a:lnTo>
                    <a:pt x="1811" y="694015"/>
                  </a:lnTo>
                  <a:lnTo>
                    <a:pt x="7165" y="739459"/>
                  </a:lnTo>
                  <a:lnTo>
                    <a:pt x="15939" y="783922"/>
                  </a:lnTo>
                  <a:lnTo>
                    <a:pt x="28009" y="827292"/>
                  </a:lnTo>
                  <a:lnTo>
                    <a:pt x="43254" y="869461"/>
                  </a:lnTo>
                  <a:lnTo>
                    <a:pt x="61551" y="910316"/>
                  </a:lnTo>
                  <a:lnTo>
                    <a:pt x="75234" y="935735"/>
                  </a:lnTo>
                  <a:lnTo>
                    <a:pt x="1365254" y="935735"/>
                  </a:lnTo>
                  <a:lnTo>
                    <a:pt x="1397110" y="869461"/>
                  </a:lnTo>
                  <a:lnTo>
                    <a:pt x="1412292" y="827292"/>
                  </a:lnTo>
                  <a:lnTo>
                    <a:pt x="1424312" y="783922"/>
                  </a:lnTo>
                  <a:lnTo>
                    <a:pt x="1433046" y="739459"/>
                  </a:lnTo>
                  <a:lnTo>
                    <a:pt x="1438376" y="694015"/>
                  </a:lnTo>
                  <a:lnTo>
                    <a:pt x="1440180" y="647700"/>
                  </a:lnTo>
                  <a:close/>
                </a:path>
              </a:pathLst>
            </a:custGeom>
            <a:solidFill>
              <a:srgbClr val="CC6500"/>
            </a:solidFill>
          </p:spPr>
          <p:txBody>
            <a:bodyPr wrap="square" lIns="0" tIns="0" rIns="0" bIns="0" rtlCol="0"/>
            <a:lstStyle/>
            <a:p>
              <a:endParaRPr/>
            </a:p>
          </p:txBody>
        </p:sp>
        <p:sp>
          <p:nvSpPr>
            <p:cNvPr id="25" name="object 25"/>
            <p:cNvSpPr/>
            <p:nvPr/>
          </p:nvSpPr>
          <p:spPr>
            <a:xfrm>
              <a:off x="2567940" y="2936748"/>
              <a:ext cx="1468120" cy="949960"/>
            </a:xfrm>
            <a:custGeom>
              <a:avLst/>
              <a:gdLst/>
              <a:ahLst/>
              <a:cxnLst/>
              <a:rect l="l" t="t" r="r" b="b"/>
              <a:pathLst>
                <a:path w="1468120" h="949960">
                  <a:moveTo>
                    <a:pt x="1467612" y="696468"/>
                  </a:moveTo>
                  <a:lnTo>
                    <a:pt x="1467612" y="627888"/>
                  </a:lnTo>
                  <a:lnTo>
                    <a:pt x="1464564" y="594360"/>
                  </a:lnTo>
                  <a:lnTo>
                    <a:pt x="1452372" y="527304"/>
                  </a:lnTo>
                  <a:lnTo>
                    <a:pt x="1435608" y="464820"/>
                  </a:lnTo>
                  <a:lnTo>
                    <a:pt x="1409700" y="403860"/>
                  </a:lnTo>
                  <a:lnTo>
                    <a:pt x="1395984" y="373380"/>
                  </a:lnTo>
                  <a:lnTo>
                    <a:pt x="1360932" y="316992"/>
                  </a:lnTo>
                  <a:lnTo>
                    <a:pt x="1299972" y="239268"/>
                  </a:lnTo>
                  <a:lnTo>
                    <a:pt x="1252728" y="192024"/>
                  </a:lnTo>
                  <a:lnTo>
                    <a:pt x="1200912" y="149352"/>
                  </a:lnTo>
                  <a:lnTo>
                    <a:pt x="1171956" y="131064"/>
                  </a:lnTo>
                  <a:lnTo>
                    <a:pt x="1143000" y="111252"/>
                  </a:lnTo>
                  <a:lnTo>
                    <a:pt x="1083564" y="79248"/>
                  </a:lnTo>
                  <a:lnTo>
                    <a:pt x="1019556" y="51816"/>
                  </a:lnTo>
                  <a:lnTo>
                    <a:pt x="950976" y="28956"/>
                  </a:lnTo>
                  <a:lnTo>
                    <a:pt x="880872" y="12192"/>
                  </a:lnTo>
                  <a:lnTo>
                    <a:pt x="809244" y="3048"/>
                  </a:lnTo>
                  <a:lnTo>
                    <a:pt x="771144" y="0"/>
                  </a:lnTo>
                  <a:lnTo>
                    <a:pt x="696468" y="0"/>
                  </a:lnTo>
                  <a:lnTo>
                    <a:pt x="658368" y="3048"/>
                  </a:lnTo>
                  <a:lnTo>
                    <a:pt x="585216" y="12192"/>
                  </a:lnTo>
                  <a:lnTo>
                    <a:pt x="515112" y="28956"/>
                  </a:lnTo>
                  <a:lnTo>
                    <a:pt x="448056" y="51816"/>
                  </a:lnTo>
                  <a:lnTo>
                    <a:pt x="384048" y="79248"/>
                  </a:lnTo>
                  <a:lnTo>
                    <a:pt x="323088" y="112776"/>
                  </a:lnTo>
                  <a:lnTo>
                    <a:pt x="266700" y="150876"/>
                  </a:lnTo>
                  <a:lnTo>
                    <a:pt x="214884" y="193548"/>
                  </a:lnTo>
                  <a:lnTo>
                    <a:pt x="167640" y="240792"/>
                  </a:lnTo>
                  <a:lnTo>
                    <a:pt x="124968" y="291084"/>
                  </a:lnTo>
                  <a:lnTo>
                    <a:pt x="88392" y="345948"/>
                  </a:lnTo>
                  <a:lnTo>
                    <a:pt x="57912" y="403860"/>
                  </a:lnTo>
                  <a:lnTo>
                    <a:pt x="33528" y="464820"/>
                  </a:lnTo>
                  <a:lnTo>
                    <a:pt x="7620" y="560832"/>
                  </a:lnTo>
                  <a:lnTo>
                    <a:pt x="0" y="627888"/>
                  </a:lnTo>
                  <a:lnTo>
                    <a:pt x="0" y="662940"/>
                  </a:lnTo>
                  <a:lnTo>
                    <a:pt x="3048" y="729996"/>
                  </a:lnTo>
                  <a:lnTo>
                    <a:pt x="7620" y="763524"/>
                  </a:lnTo>
                  <a:lnTo>
                    <a:pt x="15240" y="795528"/>
                  </a:lnTo>
                  <a:lnTo>
                    <a:pt x="22860" y="829056"/>
                  </a:lnTo>
                  <a:lnTo>
                    <a:pt x="28956" y="846473"/>
                  </a:lnTo>
                  <a:lnTo>
                    <a:pt x="28956" y="629412"/>
                  </a:lnTo>
                  <a:lnTo>
                    <a:pt x="32004" y="597408"/>
                  </a:lnTo>
                  <a:lnTo>
                    <a:pt x="42672" y="533400"/>
                  </a:lnTo>
                  <a:lnTo>
                    <a:pt x="59436" y="473964"/>
                  </a:lnTo>
                  <a:lnTo>
                    <a:pt x="83820" y="416052"/>
                  </a:lnTo>
                  <a:lnTo>
                    <a:pt x="112776" y="359664"/>
                  </a:lnTo>
                  <a:lnTo>
                    <a:pt x="149352" y="307848"/>
                  </a:lnTo>
                  <a:lnTo>
                    <a:pt x="167640" y="283464"/>
                  </a:lnTo>
                  <a:lnTo>
                    <a:pt x="188976" y="259080"/>
                  </a:lnTo>
                  <a:lnTo>
                    <a:pt x="234696" y="213360"/>
                  </a:lnTo>
                  <a:lnTo>
                    <a:pt x="259080" y="193548"/>
                  </a:lnTo>
                  <a:lnTo>
                    <a:pt x="284988" y="172212"/>
                  </a:lnTo>
                  <a:lnTo>
                    <a:pt x="339852" y="135636"/>
                  </a:lnTo>
                  <a:lnTo>
                    <a:pt x="428244" y="89916"/>
                  </a:lnTo>
                  <a:lnTo>
                    <a:pt x="490728" y="67056"/>
                  </a:lnTo>
                  <a:lnTo>
                    <a:pt x="557784" y="47244"/>
                  </a:lnTo>
                  <a:lnTo>
                    <a:pt x="626364" y="35052"/>
                  </a:lnTo>
                  <a:lnTo>
                    <a:pt x="734568" y="27432"/>
                  </a:lnTo>
                  <a:lnTo>
                    <a:pt x="771144" y="28956"/>
                  </a:lnTo>
                  <a:lnTo>
                    <a:pt x="806196" y="30480"/>
                  </a:lnTo>
                  <a:lnTo>
                    <a:pt x="842772" y="35052"/>
                  </a:lnTo>
                  <a:lnTo>
                    <a:pt x="876300" y="41148"/>
                  </a:lnTo>
                  <a:lnTo>
                    <a:pt x="911352" y="47244"/>
                  </a:lnTo>
                  <a:lnTo>
                    <a:pt x="1008888" y="77724"/>
                  </a:lnTo>
                  <a:lnTo>
                    <a:pt x="1071372" y="105156"/>
                  </a:lnTo>
                  <a:lnTo>
                    <a:pt x="1129284" y="137160"/>
                  </a:lnTo>
                  <a:lnTo>
                    <a:pt x="1184148" y="173736"/>
                  </a:lnTo>
                  <a:lnTo>
                    <a:pt x="1234440" y="214884"/>
                  </a:lnTo>
                  <a:lnTo>
                    <a:pt x="1278636" y="259080"/>
                  </a:lnTo>
                  <a:lnTo>
                    <a:pt x="1319784" y="307848"/>
                  </a:lnTo>
                  <a:lnTo>
                    <a:pt x="1354836" y="361188"/>
                  </a:lnTo>
                  <a:lnTo>
                    <a:pt x="1385316" y="416052"/>
                  </a:lnTo>
                  <a:lnTo>
                    <a:pt x="1408176" y="473964"/>
                  </a:lnTo>
                  <a:lnTo>
                    <a:pt x="1424940" y="534924"/>
                  </a:lnTo>
                  <a:lnTo>
                    <a:pt x="1435608" y="597408"/>
                  </a:lnTo>
                  <a:lnTo>
                    <a:pt x="1440180" y="662940"/>
                  </a:lnTo>
                  <a:lnTo>
                    <a:pt x="1440180" y="843534"/>
                  </a:lnTo>
                  <a:lnTo>
                    <a:pt x="1453896" y="795528"/>
                  </a:lnTo>
                  <a:lnTo>
                    <a:pt x="1459992" y="763524"/>
                  </a:lnTo>
                  <a:lnTo>
                    <a:pt x="1464564" y="729996"/>
                  </a:lnTo>
                  <a:lnTo>
                    <a:pt x="1467612" y="696468"/>
                  </a:lnTo>
                  <a:close/>
                </a:path>
                <a:path w="1468120" h="949960">
                  <a:moveTo>
                    <a:pt x="105155" y="949451"/>
                  </a:moveTo>
                  <a:lnTo>
                    <a:pt x="83820" y="908304"/>
                  </a:lnTo>
                  <a:lnTo>
                    <a:pt x="59436" y="850392"/>
                  </a:lnTo>
                  <a:lnTo>
                    <a:pt x="42672" y="789432"/>
                  </a:lnTo>
                  <a:lnTo>
                    <a:pt x="32004" y="726948"/>
                  </a:lnTo>
                  <a:lnTo>
                    <a:pt x="28956" y="693420"/>
                  </a:lnTo>
                  <a:lnTo>
                    <a:pt x="28956" y="846473"/>
                  </a:lnTo>
                  <a:lnTo>
                    <a:pt x="44196" y="890016"/>
                  </a:lnTo>
                  <a:lnTo>
                    <a:pt x="57912" y="920496"/>
                  </a:lnTo>
                  <a:lnTo>
                    <a:pt x="72389" y="949451"/>
                  </a:lnTo>
                  <a:lnTo>
                    <a:pt x="105155" y="949451"/>
                  </a:lnTo>
                  <a:close/>
                </a:path>
                <a:path w="1468120" h="949960">
                  <a:moveTo>
                    <a:pt x="1440180" y="843534"/>
                  </a:moveTo>
                  <a:lnTo>
                    <a:pt x="1440180" y="662940"/>
                  </a:lnTo>
                  <a:lnTo>
                    <a:pt x="1438656" y="694944"/>
                  </a:lnTo>
                  <a:lnTo>
                    <a:pt x="1435608" y="726948"/>
                  </a:lnTo>
                  <a:lnTo>
                    <a:pt x="1424940" y="789432"/>
                  </a:lnTo>
                  <a:lnTo>
                    <a:pt x="1408176" y="850392"/>
                  </a:lnTo>
                  <a:lnTo>
                    <a:pt x="1370076" y="937260"/>
                  </a:lnTo>
                  <a:lnTo>
                    <a:pt x="1363302" y="949451"/>
                  </a:lnTo>
                  <a:lnTo>
                    <a:pt x="1395984" y="949451"/>
                  </a:lnTo>
                  <a:lnTo>
                    <a:pt x="1411224" y="920496"/>
                  </a:lnTo>
                  <a:lnTo>
                    <a:pt x="1435608" y="859536"/>
                  </a:lnTo>
                  <a:lnTo>
                    <a:pt x="1440180" y="843534"/>
                  </a:lnTo>
                  <a:close/>
                </a:path>
              </a:pathLst>
            </a:custGeom>
            <a:solidFill>
              <a:srgbClr val="EAEAEA"/>
            </a:solidFill>
          </p:spPr>
          <p:txBody>
            <a:bodyPr wrap="square" lIns="0" tIns="0" rIns="0" bIns="0" rtlCol="0"/>
            <a:lstStyle/>
            <a:p>
              <a:endParaRPr/>
            </a:p>
          </p:txBody>
        </p:sp>
      </p:grpSp>
      <p:sp>
        <p:nvSpPr>
          <p:cNvPr id="26" name="object 26"/>
          <p:cNvSpPr txBox="1"/>
          <p:nvPr/>
        </p:nvSpPr>
        <p:spPr>
          <a:xfrm>
            <a:off x="2800602" y="3442206"/>
            <a:ext cx="1004569" cy="299720"/>
          </a:xfrm>
          <a:prstGeom prst="rect">
            <a:avLst/>
          </a:prstGeom>
        </p:spPr>
        <p:txBody>
          <a:bodyPr vert="horz" wrap="square" lIns="0" tIns="12700" rIns="0" bIns="0" rtlCol="0">
            <a:spAutoFit/>
          </a:bodyPr>
          <a:lstStyle/>
          <a:p>
            <a:pPr marL="12700">
              <a:lnSpc>
                <a:spcPct val="100000"/>
              </a:lnSpc>
              <a:spcBef>
                <a:spcPts val="100"/>
              </a:spcBef>
            </a:pPr>
            <a:r>
              <a:rPr sz="1800" b="1" spc="-5" dirty="0">
                <a:solidFill>
                  <a:srgbClr val="EAEAEA"/>
                </a:solidFill>
                <a:latin typeface="Arial"/>
                <a:cs typeface="Arial"/>
              </a:rPr>
              <a:t>Etiquette</a:t>
            </a:r>
            <a:endParaRPr sz="1800">
              <a:latin typeface="Arial"/>
              <a:cs typeface="Arial"/>
            </a:endParaRPr>
          </a:p>
        </p:txBody>
      </p:sp>
      <p:grpSp>
        <p:nvGrpSpPr>
          <p:cNvPr id="27" name="object 27"/>
          <p:cNvGrpSpPr/>
          <p:nvPr/>
        </p:nvGrpSpPr>
        <p:grpSpPr>
          <a:xfrm>
            <a:off x="457193" y="3310128"/>
            <a:ext cx="9144000" cy="4005579"/>
            <a:chOff x="457193" y="3310128"/>
            <a:chExt cx="9144000" cy="4005579"/>
          </a:xfrm>
        </p:grpSpPr>
        <p:sp>
          <p:nvSpPr>
            <p:cNvPr id="28" name="object 28"/>
            <p:cNvSpPr/>
            <p:nvPr/>
          </p:nvSpPr>
          <p:spPr>
            <a:xfrm>
              <a:off x="4748595" y="3671315"/>
              <a:ext cx="1210945" cy="215265"/>
            </a:xfrm>
            <a:custGeom>
              <a:avLst/>
              <a:gdLst/>
              <a:ahLst/>
              <a:cxnLst/>
              <a:rect l="l" t="t" r="r" b="b"/>
              <a:pathLst>
                <a:path w="1210945" h="215264">
                  <a:moveTo>
                    <a:pt x="1210433" y="214883"/>
                  </a:moveTo>
                  <a:lnTo>
                    <a:pt x="1173420" y="185554"/>
                  </a:lnTo>
                  <a:lnTo>
                    <a:pt x="1136885" y="159617"/>
                  </a:lnTo>
                  <a:lnTo>
                    <a:pt x="1098901" y="135393"/>
                  </a:lnTo>
                  <a:lnTo>
                    <a:pt x="1059538" y="112945"/>
                  </a:lnTo>
                  <a:lnTo>
                    <a:pt x="1018863" y="92336"/>
                  </a:lnTo>
                  <a:lnTo>
                    <a:pt x="976948" y="73628"/>
                  </a:lnTo>
                  <a:lnTo>
                    <a:pt x="933859" y="56886"/>
                  </a:lnTo>
                  <a:lnTo>
                    <a:pt x="889668" y="42172"/>
                  </a:lnTo>
                  <a:lnTo>
                    <a:pt x="844442" y="29548"/>
                  </a:lnTo>
                  <a:lnTo>
                    <a:pt x="798251" y="19079"/>
                  </a:lnTo>
                  <a:lnTo>
                    <a:pt x="751164" y="10826"/>
                  </a:lnTo>
                  <a:lnTo>
                    <a:pt x="703249" y="4853"/>
                  </a:lnTo>
                  <a:lnTo>
                    <a:pt x="654577" y="1223"/>
                  </a:lnTo>
                  <a:lnTo>
                    <a:pt x="605216" y="0"/>
                  </a:lnTo>
                  <a:lnTo>
                    <a:pt x="555855" y="1223"/>
                  </a:lnTo>
                  <a:lnTo>
                    <a:pt x="507183" y="4853"/>
                  </a:lnTo>
                  <a:lnTo>
                    <a:pt x="459269" y="10826"/>
                  </a:lnTo>
                  <a:lnTo>
                    <a:pt x="412182" y="19079"/>
                  </a:lnTo>
                  <a:lnTo>
                    <a:pt x="365991" y="29548"/>
                  </a:lnTo>
                  <a:lnTo>
                    <a:pt x="320765" y="42172"/>
                  </a:lnTo>
                  <a:lnTo>
                    <a:pt x="276573" y="56886"/>
                  </a:lnTo>
                  <a:lnTo>
                    <a:pt x="233485" y="73628"/>
                  </a:lnTo>
                  <a:lnTo>
                    <a:pt x="191569" y="92336"/>
                  </a:lnTo>
                  <a:lnTo>
                    <a:pt x="150895" y="112945"/>
                  </a:lnTo>
                  <a:lnTo>
                    <a:pt x="111531" y="135393"/>
                  </a:lnTo>
                  <a:lnTo>
                    <a:pt x="73547" y="159617"/>
                  </a:lnTo>
                  <a:lnTo>
                    <a:pt x="37012" y="185554"/>
                  </a:lnTo>
                  <a:lnTo>
                    <a:pt x="1995" y="213141"/>
                  </a:lnTo>
                  <a:lnTo>
                    <a:pt x="0" y="214883"/>
                  </a:lnTo>
                  <a:lnTo>
                    <a:pt x="1210433" y="214883"/>
                  </a:lnTo>
                  <a:close/>
                </a:path>
              </a:pathLst>
            </a:custGeom>
            <a:solidFill>
              <a:srgbClr val="CC6500"/>
            </a:solidFill>
          </p:spPr>
          <p:txBody>
            <a:bodyPr wrap="square" lIns="0" tIns="0" rIns="0" bIns="0" rtlCol="0"/>
            <a:lstStyle/>
            <a:p>
              <a:endParaRPr/>
            </a:p>
          </p:txBody>
        </p:sp>
        <p:sp>
          <p:nvSpPr>
            <p:cNvPr id="29" name="object 29"/>
            <p:cNvSpPr/>
            <p:nvPr/>
          </p:nvSpPr>
          <p:spPr>
            <a:xfrm>
              <a:off x="4022191" y="3310140"/>
              <a:ext cx="2520315" cy="576580"/>
            </a:xfrm>
            <a:custGeom>
              <a:avLst/>
              <a:gdLst/>
              <a:ahLst/>
              <a:cxnLst/>
              <a:rect l="l" t="t" r="r" b="b"/>
              <a:pathLst>
                <a:path w="2520315" h="576579">
                  <a:moveTo>
                    <a:pt x="34175" y="576059"/>
                  </a:moveTo>
                  <a:lnTo>
                    <a:pt x="5740" y="563880"/>
                  </a:lnTo>
                  <a:lnTo>
                    <a:pt x="0" y="576059"/>
                  </a:lnTo>
                  <a:lnTo>
                    <a:pt x="34175" y="576059"/>
                  </a:lnTo>
                  <a:close/>
                </a:path>
                <a:path w="2520315" h="576579">
                  <a:moveTo>
                    <a:pt x="1333144" y="345948"/>
                  </a:moveTo>
                  <a:lnTo>
                    <a:pt x="1331620" y="345948"/>
                  </a:lnTo>
                  <a:lnTo>
                    <a:pt x="1333144" y="345986"/>
                  </a:lnTo>
                  <a:close/>
                </a:path>
                <a:path w="2520315" h="576579">
                  <a:moveTo>
                    <a:pt x="1958225" y="576059"/>
                  </a:moveTo>
                  <a:lnTo>
                    <a:pt x="1912264" y="537972"/>
                  </a:lnTo>
                  <a:lnTo>
                    <a:pt x="1877212" y="513588"/>
                  </a:lnTo>
                  <a:lnTo>
                    <a:pt x="1842160" y="490728"/>
                  </a:lnTo>
                  <a:lnTo>
                    <a:pt x="1805584" y="467868"/>
                  </a:lnTo>
                  <a:lnTo>
                    <a:pt x="1767484" y="448056"/>
                  </a:lnTo>
                  <a:lnTo>
                    <a:pt x="1727860" y="429768"/>
                  </a:lnTo>
                  <a:lnTo>
                    <a:pt x="1686712" y="413004"/>
                  </a:lnTo>
                  <a:lnTo>
                    <a:pt x="1645564" y="397764"/>
                  </a:lnTo>
                  <a:lnTo>
                    <a:pt x="1602892" y="384048"/>
                  </a:lnTo>
                  <a:lnTo>
                    <a:pt x="1560220" y="373380"/>
                  </a:lnTo>
                  <a:lnTo>
                    <a:pt x="1516024" y="364236"/>
                  </a:lnTo>
                  <a:lnTo>
                    <a:pt x="1470304" y="356616"/>
                  </a:lnTo>
                  <a:lnTo>
                    <a:pt x="1424584" y="350520"/>
                  </a:lnTo>
                  <a:lnTo>
                    <a:pt x="1378864" y="347472"/>
                  </a:lnTo>
                  <a:lnTo>
                    <a:pt x="1334668" y="346049"/>
                  </a:lnTo>
                  <a:lnTo>
                    <a:pt x="1334668" y="347472"/>
                  </a:lnTo>
                  <a:lnTo>
                    <a:pt x="1333144" y="347472"/>
                  </a:lnTo>
                  <a:lnTo>
                    <a:pt x="1333144" y="346710"/>
                  </a:lnTo>
                  <a:lnTo>
                    <a:pt x="1334668" y="347472"/>
                  </a:lnTo>
                  <a:lnTo>
                    <a:pt x="1334668" y="346049"/>
                  </a:lnTo>
                  <a:lnTo>
                    <a:pt x="1331620" y="345948"/>
                  </a:lnTo>
                  <a:lnTo>
                    <a:pt x="1328572" y="345998"/>
                  </a:lnTo>
                  <a:lnTo>
                    <a:pt x="1302194" y="346887"/>
                  </a:lnTo>
                  <a:lnTo>
                    <a:pt x="1308760" y="333756"/>
                  </a:lnTo>
                  <a:lnTo>
                    <a:pt x="1337716" y="275844"/>
                  </a:lnTo>
                  <a:lnTo>
                    <a:pt x="1308760" y="275844"/>
                  </a:lnTo>
                  <a:lnTo>
                    <a:pt x="1308760" y="0"/>
                  </a:lnTo>
                  <a:lnTo>
                    <a:pt x="1281328" y="0"/>
                  </a:lnTo>
                  <a:lnTo>
                    <a:pt x="1281328" y="275844"/>
                  </a:lnTo>
                  <a:lnTo>
                    <a:pt x="1252372" y="275844"/>
                  </a:lnTo>
                  <a:lnTo>
                    <a:pt x="1281328" y="333756"/>
                  </a:lnTo>
                  <a:lnTo>
                    <a:pt x="1288122" y="347357"/>
                  </a:lnTo>
                  <a:lnTo>
                    <a:pt x="1284376" y="347472"/>
                  </a:lnTo>
                  <a:lnTo>
                    <a:pt x="1237132" y="350520"/>
                  </a:lnTo>
                  <a:lnTo>
                    <a:pt x="1191412" y="356616"/>
                  </a:lnTo>
                  <a:lnTo>
                    <a:pt x="1147216" y="364236"/>
                  </a:lnTo>
                  <a:lnTo>
                    <a:pt x="1103020" y="373380"/>
                  </a:lnTo>
                  <a:lnTo>
                    <a:pt x="1058824" y="384048"/>
                  </a:lnTo>
                  <a:lnTo>
                    <a:pt x="1017676" y="397764"/>
                  </a:lnTo>
                  <a:lnTo>
                    <a:pt x="975004" y="413004"/>
                  </a:lnTo>
                  <a:lnTo>
                    <a:pt x="935380" y="429768"/>
                  </a:lnTo>
                  <a:lnTo>
                    <a:pt x="895756" y="448056"/>
                  </a:lnTo>
                  <a:lnTo>
                    <a:pt x="857656" y="467868"/>
                  </a:lnTo>
                  <a:lnTo>
                    <a:pt x="784504" y="513588"/>
                  </a:lnTo>
                  <a:lnTo>
                    <a:pt x="749452" y="539496"/>
                  </a:lnTo>
                  <a:lnTo>
                    <a:pt x="717448" y="565404"/>
                  </a:lnTo>
                  <a:lnTo>
                    <a:pt x="705002" y="576059"/>
                  </a:lnTo>
                  <a:lnTo>
                    <a:pt x="748906" y="576059"/>
                  </a:lnTo>
                  <a:lnTo>
                    <a:pt x="767740" y="560832"/>
                  </a:lnTo>
                  <a:lnTo>
                    <a:pt x="801268" y="536448"/>
                  </a:lnTo>
                  <a:lnTo>
                    <a:pt x="836320" y="513588"/>
                  </a:lnTo>
                  <a:lnTo>
                    <a:pt x="871372" y="493776"/>
                  </a:lnTo>
                  <a:lnTo>
                    <a:pt x="909472" y="473964"/>
                  </a:lnTo>
                  <a:lnTo>
                    <a:pt x="947572" y="455676"/>
                  </a:lnTo>
                  <a:lnTo>
                    <a:pt x="987196" y="438912"/>
                  </a:lnTo>
                  <a:lnTo>
                    <a:pt x="1026820" y="425196"/>
                  </a:lnTo>
                  <a:lnTo>
                    <a:pt x="1067968" y="411480"/>
                  </a:lnTo>
                  <a:lnTo>
                    <a:pt x="1110640" y="400812"/>
                  </a:lnTo>
                  <a:lnTo>
                    <a:pt x="1153312" y="391668"/>
                  </a:lnTo>
                  <a:lnTo>
                    <a:pt x="1195984" y="384048"/>
                  </a:lnTo>
                  <a:lnTo>
                    <a:pt x="1240180" y="379476"/>
                  </a:lnTo>
                  <a:lnTo>
                    <a:pt x="1285900" y="376428"/>
                  </a:lnTo>
                  <a:lnTo>
                    <a:pt x="1328572" y="375005"/>
                  </a:lnTo>
                  <a:lnTo>
                    <a:pt x="1330604" y="374942"/>
                  </a:lnTo>
                  <a:lnTo>
                    <a:pt x="1334668" y="375005"/>
                  </a:lnTo>
                  <a:lnTo>
                    <a:pt x="1377340" y="376428"/>
                  </a:lnTo>
                  <a:lnTo>
                    <a:pt x="1423060" y="379476"/>
                  </a:lnTo>
                  <a:lnTo>
                    <a:pt x="1467256" y="384048"/>
                  </a:lnTo>
                  <a:lnTo>
                    <a:pt x="1511452" y="391668"/>
                  </a:lnTo>
                  <a:lnTo>
                    <a:pt x="1554124" y="400812"/>
                  </a:lnTo>
                  <a:lnTo>
                    <a:pt x="1595272" y="411480"/>
                  </a:lnTo>
                  <a:lnTo>
                    <a:pt x="1677568" y="438912"/>
                  </a:lnTo>
                  <a:lnTo>
                    <a:pt x="1715668" y="455676"/>
                  </a:lnTo>
                  <a:lnTo>
                    <a:pt x="1755292" y="473964"/>
                  </a:lnTo>
                  <a:lnTo>
                    <a:pt x="1791868" y="493776"/>
                  </a:lnTo>
                  <a:lnTo>
                    <a:pt x="1826920" y="515112"/>
                  </a:lnTo>
                  <a:lnTo>
                    <a:pt x="1861972" y="537972"/>
                  </a:lnTo>
                  <a:lnTo>
                    <a:pt x="1895500" y="562356"/>
                  </a:lnTo>
                  <a:lnTo>
                    <a:pt x="1913496" y="576059"/>
                  </a:lnTo>
                  <a:lnTo>
                    <a:pt x="1958225" y="576059"/>
                  </a:lnTo>
                  <a:close/>
                </a:path>
                <a:path w="2520315" h="576579">
                  <a:moveTo>
                    <a:pt x="2519883" y="576059"/>
                  </a:moveTo>
                  <a:lnTo>
                    <a:pt x="2512720" y="563867"/>
                  </a:lnTo>
                  <a:lnTo>
                    <a:pt x="2492464" y="576059"/>
                  </a:lnTo>
                  <a:lnTo>
                    <a:pt x="2519883" y="576059"/>
                  </a:lnTo>
                  <a:close/>
                </a:path>
              </a:pathLst>
            </a:custGeom>
            <a:solidFill>
              <a:srgbClr val="EAEAEA"/>
            </a:solidFill>
          </p:spPr>
          <p:txBody>
            <a:bodyPr wrap="square" lIns="0" tIns="0" rIns="0" bIns="0" rtlCol="0"/>
            <a:lstStyle/>
            <a:p>
              <a:endParaRPr/>
            </a:p>
          </p:txBody>
        </p:sp>
        <p:sp>
          <p:nvSpPr>
            <p:cNvPr id="30" name="object 30"/>
            <p:cNvSpPr/>
            <p:nvPr/>
          </p:nvSpPr>
          <p:spPr>
            <a:xfrm>
              <a:off x="457193" y="3886200"/>
              <a:ext cx="9144005" cy="3428999"/>
            </a:xfrm>
            <a:prstGeom prst="rect">
              <a:avLst/>
            </a:prstGeom>
            <a:blipFill>
              <a:blip r:embed="rId9" cstate="print"/>
              <a:stretch>
                <a:fillRect/>
              </a:stretch>
            </a:blipFill>
          </p:spPr>
          <p:txBody>
            <a:bodyPr wrap="square" lIns="0" tIns="0" rIns="0" bIns="0" rtlCol="0"/>
            <a:lstStyle/>
            <a:p>
              <a:endParaRPr/>
            </a:p>
          </p:txBody>
        </p:sp>
        <p:sp>
          <p:nvSpPr>
            <p:cNvPr id="31" name="object 31"/>
            <p:cNvSpPr/>
            <p:nvPr/>
          </p:nvSpPr>
          <p:spPr>
            <a:xfrm>
              <a:off x="457193" y="3886200"/>
              <a:ext cx="1752606" cy="3427475"/>
            </a:xfrm>
            <a:prstGeom prst="rect">
              <a:avLst/>
            </a:prstGeom>
            <a:blipFill>
              <a:blip r:embed="rId10" cstate="print"/>
              <a:stretch>
                <a:fillRect/>
              </a:stretch>
            </a:blipFill>
          </p:spPr>
          <p:txBody>
            <a:bodyPr wrap="square" lIns="0" tIns="0" rIns="0" bIns="0" rtlCol="0"/>
            <a:lstStyle/>
            <a:p>
              <a:endParaRPr/>
            </a:p>
          </p:txBody>
        </p:sp>
        <p:sp>
          <p:nvSpPr>
            <p:cNvPr id="32" name="object 32"/>
            <p:cNvSpPr/>
            <p:nvPr/>
          </p:nvSpPr>
          <p:spPr>
            <a:xfrm>
              <a:off x="2494788" y="3886199"/>
              <a:ext cx="5501640" cy="3038856"/>
            </a:xfrm>
            <a:prstGeom prst="rect">
              <a:avLst/>
            </a:prstGeom>
            <a:blipFill>
              <a:blip r:embed="rId11" cstate="print"/>
              <a:stretch>
                <a:fillRect/>
              </a:stretch>
            </a:blipFill>
          </p:spPr>
          <p:txBody>
            <a:bodyPr wrap="square" lIns="0" tIns="0" rIns="0" bIns="0" rtlCol="0"/>
            <a:lstStyle/>
            <a:p>
              <a:endParaRPr/>
            </a:p>
          </p:txBody>
        </p:sp>
      </p:grpSp>
      <p:sp>
        <p:nvSpPr>
          <p:cNvPr id="33" name="object 33"/>
          <p:cNvSpPr txBox="1"/>
          <p:nvPr/>
        </p:nvSpPr>
        <p:spPr>
          <a:xfrm>
            <a:off x="5578853" y="6051293"/>
            <a:ext cx="1353185" cy="269240"/>
          </a:xfrm>
          <a:prstGeom prst="rect">
            <a:avLst/>
          </a:prstGeom>
        </p:spPr>
        <p:txBody>
          <a:bodyPr vert="horz" wrap="square" lIns="0" tIns="12065" rIns="0" bIns="0" rtlCol="0">
            <a:spAutoFit/>
          </a:bodyPr>
          <a:lstStyle/>
          <a:p>
            <a:pPr marL="12700">
              <a:lnSpc>
                <a:spcPct val="100000"/>
              </a:lnSpc>
              <a:spcBef>
                <a:spcPts val="95"/>
              </a:spcBef>
            </a:pPr>
            <a:r>
              <a:rPr sz="1600" b="1" spc="-10" dirty="0">
                <a:solidFill>
                  <a:srgbClr val="EAEAEA"/>
                </a:solidFill>
                <a:latin typeface="Arial"/>
                <a:cs typeface="Arial"/>
              </a:rPr>
              <a:t>R</a:t>
            </a:r>
            <a:r>
              <a:rPr sz="1600" b="1" spc="-5" dirty="0">
                <a:solidFill>
                  <a:srgbClr val="EAEAEA"/>
                </a:solidFill>
                <a:latin typeface="Arial"/>
                <a:cs typeface="Arial"/>
              </a:rPr>
              <a:t>ela</a:t>
            </a:r>
            <a:r>
              <a:rPr sz="1600" b="1" spc="-10" dirty="0">
                <a:solidFill>
                  <a:srgbClr val="EAEAEA"/>
                </a:solidFill>
                <a:latin typeface="Arial"/>
                <a:cs typeface="Arial"/>
              </a:rPr>
              <a:t>t</a:t>
            </a:r>
            <a:r>
              <a:rPr sz="1600" b="1" spc="-5" dirty="0">
                <a:solidFill>
                  <a:srgbClr val="EAEAEA"/>
                </a:solidFill>
                <a:latin typeface="Arial"/>
                <a:cs typeface="Arial"/>
              </a:rPr>
              <a:t>i</a:t>
            </a:r>
            <a:r>
              <a:rPr sz="1600" b="1" spc="-10" dirty="0">
                <a:solidFill>
                  <a:srgbClr val="EAEAEA"/>
                </a:solidFill>
                <a:latin typeface="Arial"/>
                <a:cs typeface="Arial"/>
              </a:rPr>
              <a:t>on</a:t>
            </a:r>
            <a:r>
              <a:rPr sz="1600" b="1" spc="-5" dirty="0">
                <a:solidFill>
                  <a:srgbClr val="EAEAEA"/>
                </a:solidFill>
                <a:latin typeface="Arial"/>
                <a:cs typeface="Arial"/>
              </a:rPr>
              <a:t>s</a:t>
            </a:r>
            <a:r>
              <a:rPr sz="1600" b="1" spc="-10" dirty="0">
                <a:solidFill>
                  <a:srgbClr val="EAEAEA"/>
                </a:solidFill>
                <a:latin typeface="Arial"/>
                <a:cs typeface="Arial"/>
              </a:rPr>
              <a:t>h</a:t>
            </a:r>
            <a:r>
              <a:rPr sz="1600" b="1" spc="-5" dirty="0">
                <a:solidFill>
                  <a:srgbClr val="EAEAEA"/>
                </a:solidFill>
                <a:latin typeface="Arial"/>
                <a:cs typeface="Arial"/>
              </a:rPr>
              <a:t>i</a:t>
            </a:r>
            <a:r>
              <a:rPr sz="1600" b="1" spc="-10" dirty="0">
                <a:solidFill>
                  <a:srgbClr val="EAEAEA"/>
                </a:solidFill>
                <a:latin typeface="Arial"/>
                <a:cs typeface="Arial"/>
              </a:rPr>
              <a:t>p</a:t>
            </a:r>
            <a:r>
              <a:rPr sz="1600" b="1" spc="-5" dirty="0">
                <a:solidFill>
                  <a:srgbClr val="EAEAEA"/>
                </a:solidFill>
                <a:latin typeface="Arial"/>
                <a:cs typeface="Arial"/>
              </a:rPr>
              <a:t>s</a:t>
            </a:r>
            <a:endParaRPr sz="1600">
              <a:latin typeface="Arial"/>
              <a:cs typeface="Arial"/>
            </a:endParaRPr>
          </a:p>
        </p:txBody>
      </p:sp>
      <p:sp>
        <p:nvSpPr>
          <p:cNvPr id="34" name="object 34"/>
          <p:cNvSpPr txBox="1"/>
          <p:nvPr/>
        </p:nvSpPr>
        <p:spPr>
          <a:xfrm>
            <a:off x="3786630" y="6069581"/>
            <a:ext cx="1339850" cy="299720"/>
          </a:xfrm>
          <a:prstGeom prst="rect">
            <a:avLst/>
          </a:prstGeom>
        </p:spPr>
        <p:txBody>
          <a:bodyPr vert="horz" wrap="square" lIns="0" tIns="12700" rIns="0" bIns="0" rtlCol="0">
            <a:spAutoFit/>
          </a:bodyPr>
          <a:lstStyle/>
          <a:p>
            <a:pPr marL="12700">
              <a:lnSpc>
                <a:spcPct val="100000"/>
              </a:lnSpc>
              <a:spcBef>
                <a:spcPts val="100"/>
              </a:spcBef>
            </a:pPr>
            <a:r>
              <a:rPr sz="1800" b="1" spc="-10" dirty="0">
                <a:solidFill>
                  <a:srgbClr val="EAEAEA"/>
                </a:solidFill>
                <a:latin typeface="Arial"/>
                <a:cs typeface="Arial"/>
              </a:rPr>
              <a:t>Agreements</a:t>
            </a:r>
            <a:endParaRPr sz="1800">
              <a:latin typeface="Arial"/>
              <a:cs typeface="Arial"/>
            </a:endParaRPr>
          </a:p>
        </p:txBody>
      </p:sp>
      <p:grpSp>
        <p:nvGrpSpPr>
          <p:cNvPr id="35" name="object 35"/>
          <p:cNvGrpSpPr/>
          <p:nvPr/>
        </p:nvGrpSpPr>
        <p:grpSpPr>
          <a:xfrm>
            <a:off x="2640329" y="3886199"/>
            <a:ext cx="1323975" cy="375285"/>
            <a:chOff x="2640329" y="3886199"/>
            <a:chExt cx="1323975" cy="375285"/>
          </a:xfrm>
        </p:grpSpPr>
        <p:sp>
          <p:nvSpPr>
            <p:cNvPr id="36" name="object 36"/>
            <p:cNvSpPr/>
            <p:nvPr/>
          </p:nvSpPr>
          <p:spPr>
            <a:xfrm>
              <a:off x="2656890" y="3886199"/>
              <a:ext cx="1290320" cy="361315"/>
            </a:xfrm>
            <a:custGeom>
              <a:avLst/>
              <a:gdLst/>
              <a:ahLst/>
              <a:cxnLst/>
              <a:rect l="l" t="t" r="r" b="b"/>
              <a:pathLst>
                <a:path w="1290320" h="361314">
                  <a:moveTo>
                    <a:pt x="1290019" y="0"/>
                  </a:moveTo>
                  <a:lnTo>
                    <a:pt x="0" y="0"/>
                  </a:lnTo>
                  <a:lnTo>
                    <a:pt x="7542" y="14012"/>
                  </a:lnTo>
                  <a:lnTo>
                    <a:pt x="31576" y="51910"/>
                  </a:lnTo>
                  <a:lnTo>
                    <a:pt x="58294" y="88164"/>
                  </a:lnTo>
                  <a:lnTo>
                    <a:pt x="87574" y="122662"/>
                  </a:lnTo>
                  <a:lnTo>
                    <a:pt x="119293" y="155296"/>
                  </a:lnTo>
                  <a:lnTo>
                    <a:pt x="153330" y="185953"/>
                  </a:lnTo>
                  <a:lnTo>
                    <a:pt x="189560" y="214525"/>
                  </a:lnTo>
                  <a:lnTo>
                    <a:pt x="227863" y="240899"/>
                  </a:lnTo>
                  <a:lnTo>
                    <a:pt x="268116" y="264967"/>
                  </a:lnTo>
                  <a:lnTo>
                    <a:pt x="310195" y="286616"/>
                  </a:lnTo>
                  <a:lnTo>
                    <a:pt x="353979" y="305738"/>
                  </a:lnTo>
                  <a:lnTo>
                    <a:pt x="399345" y="322220"/>
                  </a:lnTo>
                  <a:lnTo>
                    <a:pt x="446170" y="335954"/>
                  </a:lnTo>
                  <a:lnTo>
                    <a:pt x="494333" y="346828"/>
                  </a:lnTo>
                  <a:lnTo>
                    <a:pt x="543710" y="354732"/>
                  </a:lnTo>
                  <a:lnTo>
                    <a:pt x="594179" y="359555"/>
                  </a:lnTo>
                  <a:lnTo>
                    <a:pt x="645617" y="361188"/>
                  </a:lnTo>
                  <a:lnTo>
                    <a:pt x="697047" y="359555"/>
                  </a:lnTo>
                  <a:lnTo>
                    <a:pt x="747492" y="354732"/>
                  </a:lnTo>
                  <a:lnTo>
                    <a:pt x="796830" y="346828"/>
                  </a:lnTo>
                  <a:lnTo>
                    <a:pt x="844941" y="335954"/>
                  </a:lnTo>
                  <a:lnTo>
                    <a:pt x="891704" y="322220"/>
                  </a:lnTo>
                  <a:lnTo>
                    <a:pt x="936998" y="305738"/>
                  </a:lnTo>
                  <a:lnTo>
                    <a:pt x="980701" y="286616"/>
                  </a:lnTo>
                  <a:lnTo>
                    <a:pt x="1022693" y="264967"/>
                  </a:lnTo>
                  <a:lnTo>
                    <a:pt x="1062853" y="240899"/>
                  </a:lnTo>
                  <a:lnTo>
                    <a:pt x="1101059" y="214525"/>
                  </a:lnTo>
                  <a:lnTo>
                    <a:pt x="1137192" y="185953"/>
                  </a:lnTo>
                  <a:lnTo>
                    <a:pt x="1171129" y="155296"/>
                  </a:lnTo>
                  <a:lnTo>
                    <a:pt x="1202750" y="122662"/>
                  </a:lnTo>
                  <a:lnTo>
                    <a:pt x="1231933" y="88164"/>
                  </a:lnTo>
                  <a:lnTo>
                    <a:pt x="1258559" y="51910"/>
                  </a:lnTo>
                  <a:lnTo>
                    <a:pt x="1282505" y="14012"/>
                  </a:lnTo>
                  <a:lnTo>
                    <a:pt x="1290019" y="0"/>
                  </a:lnTo>
                  <a:close/>
                </a:path>
              </a:pathLst>
            </a:custGeom>
            <a:solidFill>
              <a:srgbClr val="CC6500"/>
            </a:solidFill>
          </p:spPr>
          <p:txBody>
            <a:bodyPr wrap="square" lIns="0" tIns="0" rIns="0" bIns="0" rtlCol="0"/>
            <a:lstStyle/>
            <a:p>
              <a:endParaRPr/>
            </a:p>
          </p:txBody>
        </p:sp>
        <p:sp>
          <p:nvSpPr>
            <p:cNvPr id="37" name="object 37"/>
            <p:cNvSpPr/>
            <p:nvPr/>
          </p:nvSpPr>
          <p:spPr>
            <a:xfrm>
              <a:off x="2640329" y="3886199"/>
              <a:ext cx="1323975" cy="375285"/>
            </a:xfrm>
            <a:custGeom>
              <a:avLst/>
              <a:gdLst/>
              <a:ahLst/>
              <a:cxnLst/>
              <a:rect l="l" t="t" r="r" b="b"/>
              <a:pathLst>
                <a:path w="1323975" h="375285">
                  <a:moveTo>
                    <a:pt x="1323594" y="0"/>
                  </a:moveTo>
                  <a:lnTo>
                    <a:pt x="1290913" y="0"/>
                  </a:lnTo>
                  <a:lnTo>
                    <a:pt x="1282446" y="15240"/>
                  </a:lnTo>
                  <a:lnTo>
                    <a:pt x="1265682" y="41148"/>
                  </a:lnTo>
                  <a:lnTo>
                    <a:pt x="1227582" y="91440"/>
                  </a:lnTo>
                  <a:lnTo>
                    <a:pt x="1184910" y="138684"/>
                  </a:lnTo>
                  <a:lnTo>
                    <a:pt x="1136142" y="181356"/>
                  </a:lnTo>
                  <a:lnTo>
                    <a:pt x="1084326" y="220980"/>
                  </a:lnTo>
                  <a:lnTo>
                    <a:pt x="1027938" y="254508"/>
                  </a:lnTo>
                  <a:lnTo>
                    <a:pt x="968502" y="284988"/>
                  </a:lnTo>
                  <a:lnTo>
                    <a:pt x="904494" y="307848"/>
                  </a:lnTo>
                  <a:lnTo>
                    <a:pt x="803910" y="333756"/>
                  </a:lnTo>
                  <a:lnTo>
                    <a:pt x="733806" y="342900"/>
                  </a:lnTo>
                  <a:lnTo>
                    <a:pt x="660654" y="347472"/>
                  </a:lnTo>
                  <a:lnTo>
                    <a:pt x="625602" y="345948"/>
                  </a:lnTo>
                  <a:lnTo>
                    <a:pt x="553974" y="339852"/>
                  </a:lnTo>
                  <a:lnTo>
                    <a:pt x="483870" y="326136"/>
                  </a:lnTo>
                  <a:lnTo>
                    <a:pt x="386334" y="297180"/>
                  </a:lnTo>
                  <a:lnTo>
                    <a:pt x="323850" y="269748"/>
                  </a:lnTo>
                  <a:lnTo>
                    <a:pt x="265938" y="237744"/>
                  </a:lnTo>
                  <a:lnTo>
                    <a:pt x="186690" y="181356"/>
                  </a:lnTo>
                  <a:lnTo>
                    <a:pt x="137922" y="138684"/>
                  </a:lnTo>
                  <a:lnTo>
                    <a:pt x="95250" y="91440"/>
                  </a:lnTo>
                  <a:lnTo>
                    <a:pt x="57150" y="41148"/>
                  </a:lnTo>
                  <a:lnTo>
                    <a:pt x="32765" y="0"/>
                  </a:lnTo>
                  <a:lnTo>
                    <a:pt x="0" y="0"/>
                  </a:lnTo>
                  <a:lnTo>
                    <a:pt x="34290" y="57912"/>
                  </a:lnTo>
                  <a:lnTo>
                    <a:pt x="73914" y="109728"/>
                  </a:lnTo>
                  <a:lnTo>
                    <a:pt x="119634" y="158496"/>
                  </a:lnTo>
                  <a:lnTo>
                    <a:pt x="142494" y="181356"/>
                  </a:lnTo>
                  <a:lnTo>
                    <a:pt x="168402" y="204216"/>
                  </a:lnTo>
                  <a:lnTo>
                    <a:pt x="223266" y="243840"/>
                  </a:lnTo>
                  <a:lnTo>
                    <a:pt x="281178" y="280416"/>
                  </a:lnTo>
                  <a:lnTo>
                    <a:pt x="313182" y="295656"/>
                  </a:lnTo>
                  <a:lnTo>
                    <a:pt x="343662" y="310896"/>
                  </a:lnTo>
                  <a:lnTo>
                    <a:pt x="377190" y="323088"/>
                  </a:lnTo>
                  <a:lnTo>
                    <a:pt x="409194" y="335280"/>
                  </a:lnTo>
                  <a:lnTo>
                    <a:pt x="444246" y="345948"/>
                  </a:lnTo>
                  <a:lnTo>
                    <a:pt x="479298" y="355092"/>
                  </a:lnTo>
                  <a:lnTo>
                    <a:pt x="514350" y="362712"/>
                  </a:lnTo>
                  <a:lnTo>
                    <a:pt x="587502" y="371856"/>
                  </a:lnTo>
                  <a:lnTo>
                    <a:pt x="624078" y="374904"/>
                  </a:lnTo>
                  <a:lnTo>
                    <a:pt x="700278" y="374904"/>
                  </a:lnTo>
                  <a:lnTo>
                    <a:pt x="773430" y="367284"/>
                  </a:lnTo>
                  <a:lnTo>
                    <a:pt x="845058" y="355092"/>
                  </a:lnTo>
                  <a:lnTo>
                    <a:pt x="913638" y="335280"/>
                  </a:lnTo>
                  <a:lnTo>
                    <a:pt x="979170" y="310896"/>
                  </a:lnTo>
                  <a:lnTo>
                    <a:pt x="1072134" y="262128"/>
                  </a:lnTo>
                  <a:lnTo>
                    <a:pt x="1128522" y="224028"/>
                  </a:lnTo>
                  <a:lnTo>
                    <a:pt x="1180338" y="181356"/>
                  </a:lnTo>
                  <a:lnTo>
                    <a:pt x="1250442" y="109728"/>
                  </a:lnTo>
                  <a:lnTo>
                    <a:pt x="1290066" y="56388"/>
                  </a:lnTo>
                  <a:lnTo>
                    <a:pt x="1306830" y="28956"/>
                  </a:lnTo>
                  <a:lnTo>
                    <a:pt x="1323594" y="0"/>
                  </a:lnTo>
                  <a:close/>
                </a:path>
              </a:pathLst>
            </a:custGeom>
            <a:solidFill>
              <a:srgbClr val="EAEAEA"/>
            </a:solidFill>
          </p:spPr>
          <p:txBody>
            <a:bodyPr wrap="square" lIns="0" tIns="0" rIns="0" bIns="0" rtlCol="0"/>
            <a:lstStyle/>
            <a:p>
              <a:endParaRPr/>
            </a:p>
          </p:txBody>
        </p:sp>
      </p:grpSp>
      <p:sp>
        <p:nvSpPr>
          <p:cNvPr id="38" name="object 38"/>
          <p:cNvSpPr txBox="1"/>
          <p:nvPr/>
        </p:nvSpPr>
        <p:spPr>
          <a:xfrm>
            <a:off x="2841750" y="4918962"/>
            <a:ext cx="777875" cy="299720"/>
          </a:xfrm>
          <a:prstGeom prst="rect">
            <a:avLst/>
          </a:prstGeom>
        </p:spPr>
        <p:txBody>
          <a:bodyPr vert="horz" wrap="square" lIns="0" tIns="12700" rIns="0" bIns="0" rtlCol="0">
            <a:spAutoFit/>
          </a:bodyPr>
          <a:lstStyle/>
          <a:p>
            <a:pPr marL="12700">
              <a:lnSpc>
                <a:spcPct val="100000"/>
              </a:lnSpc>
              <a:spcBef>
                <a:spcPts val="100"/>
              </a:spcBef>
            </a:pPr>
            <a:r>
              <a:rPr sz="1800" b="1" dirty="0">
                <a:solidFill>
                  <a:srgbClr val="EAEAEA"/>
                </a:solidFill>
                <a:latin typeface="Arial"/>
                <a:cs typeface="Arial"/>
              </a:rPr>
              <a:t>Thing</a:t>
            </a:r>
            <a:r>
              <a:rPr sz="1800" b="1" spc="-5" dirty="0">
                <a:solidFill>
                  <a:srgbClr val="EAEAEA"/>
                </a:solidFill>
                <a:latin typeface="Arial"/>
                <a:cs typeface="Arial"/>
              </a:rPr>
              <a:t>s</a:t>
            </a:r>
            <a:endParaRPr sz="1800">
              <a:latin typeface="Arial"/>
              <a:cs typeface="Arial"/>
            </a:endParaRPr>
          </a:p>
        </p:txBody>
      </p:sp>
      <p:sp>
        <p:nvSpPr>
          <p:cNvPr id="39" name="object 39"/>
          <p:cNvSpPr txBox="1"/>
          <p:nvPr/>
        </p:nvSpPr>
        <p:spPr>
          <a:xfrm>
            <a:off x="6810245" y="4990589"/>
            <a:ext cx="977265" cy="299720"/>
          </a:xfrm>
          <a:prstGeom prst="rect">
            <a:avLst/>
          </a:prstGeom>
        </p:spPr>
        <p:txBody>
          <a:bodyPr vert="horz" wrap="square" lIns="0" tIns="12700" rIns="0" bIns="0" rtlCol="0">
            <a:spAutoFit/>
          </a:bodyPr>
          <a:lstStyle/>
          <a:p>
            <a:pPr marL="12700">
              <a:lnSpc>
                <a:spcPct val="100000"/>
              </a:lnSpc>
              <a:spcBef>
                <a:spcPts val="100"/>
              </a:spcBef>
            </a:pPr>
            <a:r>
              <a:rPr sz="1800" b="1" spc="-5" dirty="0">
                <a:solidFill>
                  <a:srgbClr val="EAEAEA"/>
                </a:solidFill>
                <a:latin typeface="Arial"/>
                <a:cs typeface="Arial"/>
              </a:rPr>
              <a:t>S</a:t>
            </a:r>
            <a:r>
              <a:rPr sz="1800" b="1" spc="-25" dirty="0">
                <a:solidFill>
                  <a:srgbClr val="EAEAEA"/>
                </a:solidFill>
                <a:latin typeface="Arial"/>
                <a:cs typeface="Arial"/>
              </a:rPr>
              <a:t>y</a:t>
            </a:r>
            <a:r>
              <a:rPr sz="1800" b="1" spc="-10" dirty="0">
                <a:solidFill>
                  <a:srgbClr val="EAEAEA"/>
                </a:solidFill>
                <a:latin typeface="Arial"/>
                <a:cs typeface="Arial"/>
              </a:rPr>
              <a:t>m</a:t>
            </a:r>
            <a:r>
              <a:rPr sz="1800" b="1" dirty="0">
                <a:solidFill>
                  <a:srgbClr val="EAEAEA"/>
                </a:solidFill>
                <a:latin typeface="Arial"/>
                <a:cs typeface="Arial"/>
              </a:rPr>
              <a:t>bol</a:t>
            </a:r>
            <a:r>
              <a:rPr sz="1800" b="1" spc="-5" dirty="0">
                <a:solidFill>
                  <a:srgbClr val="EAEAEA"/>
                </a:solidFill>
                <a:latin typeface="Arial"/>
                <a:cs typeface="Arial"/>
              </a:rPr>
              <a:t>s</a:t>
            </a:r>
            <a:endParaRPr sz="1800">
              <a:latin typeface="Arial"/>
              <a:cs typeface="Arial"/>
            </a:endParaRPr>
          </a:p>
        </p:txBody>
      </p:sp>
      <p:sp>
        <p:nvSpPr>
          <p:cNvPr id="40" name="object 40"/>
          <p:cNvSpPr txBox="1"/>
          <p:nvPr/>
        </p:nvSpPr>
        <p:spPr>
          <a:xfrm>
            <a:off x="4521198" y="4237734"/>
            <a:ext cx="1666875" cy="513080"/>
          </a:xfrm>
          <a:prstGeom prst="rect">
            <a:avLst/>
          </a:prstGeom>
        </p:spPr>
        <p:txBody>
          <a:bodyPr vert="horz" wrap="square" lIns="0" tIns="12065" rIns="0" bIns="0" rtlCol="0">
            <a:spAutoFit/>
          </a:bodyPr>
          <a:lstStyle/>
          <a:p>
            <a:pPr marL="12700" marR="5080" indent="327660">
              <a:lnSpc>
                <a:spcPct val="100000"/>
              </a:lnSpc>
              <a:spcBef>
                <a:spcPts val="95"/>
              </a:spcBef>
            </a:pPr>
            <a:r>
              <a:rPr sz="1600" b="1" spc="-10" dirty="0">
                <a:solidFill>
                  <a:srgbClr val="EAEAEA"/>
                </a:solidFill>
                <a:latin typeface="Arial"/>
                <a:cs typeface="Arial"/>
              </a:rPr>
              <a:t>Nonverbal  Commun</a:t>
            </a:r>
            <a:r>
              <a:rPr sz="1600" b="1" spc="-5" dirty="0">
                <a:solidFill>
                  <a:srgbClr val="EAEAEA"/>
                </a:solidFill>
                <a:latin typeface="Arial"/>
                <a:cs typeface="Arial"/>
              </a:rPr>
              <a:t>ica</a:t>
            </a:r>
            <a:r>
              <a:rPr sz="1600" b="1" spc="-10" dirty="0">
                <a:solidFill>
                  <a:srgbClr val="EAEAEA"/>
                </a:solidFill>
                <a:latin typeface="Arial"/>
                <a:cs typeface="Arial"/>
              </a:rPr>
              <a:t>t</a:t>
            </a:r>
            <a:r>
              <a:rPr sz="1600" b="1" spc="-5" dirty="0">
                <a:solidFill>
                  <a:srgbClr val="EAEAEA"/>
                </a:solidFill>
                <a:latin typeface="Arial"/>
                <a:cs typeface="Arial"/>
              </a:rPr>
              <a:t>i</a:t>
            </a:r>
            <a:r>
              <a:rPr sz="1600" b="1" spc="-10" dirty="0">
                <a:solidFill>
                  <a:srgbClr val="EAEAEA"/>
                </a:solidFill>
                <a:latin typeface="Arial"/>
                <a:cs typeface="Arial"/>
              </a:rPr>
              <a:t>on</a:t>
            </a:r>
            <a:r>
              <a:rPr sz="1600" b="1" spc="-5" dirty="0">
                <a:solidFill>
                  <a:srgbClr val="EAEAEA"/>
                </a:solidFill>
                <a:latin typeface="Arial"/>
                <a:cs typeface="Arial"/>
              </a:rPr>
              <a:t>s</a:t>
            </a:r>
            <a:endParaRPr sz="1600">
              <a:latin typeface="Arial"/>
              <a:cs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633727" y="1245107"/>
            <a:ext cx="500380" cy="502920"/>
            <a:chOff x="1633727" y="1245107"/>
            <a:chExt cx="500380" cy="502920"/>
          </a:xfrm>
        </p:grpSpPr>
        <p:sp>
          <p:nvSpPr>
            <p:cNvPr id="3" name="object 3"/>
            <p:cNvSpPr/>
            <p:nvPr/>
          </p:nvSpPr>
          <p:spPr>
            <a:xfrm>
              <a:off x="1638299" y="1405127"/>
              <a:ext cx="495299" cy="3429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1633727" y="1245107"/>
              <a:ext cx="289559" cy="158750"/>
            </a:xfrm>
            <a:prstGeom prst="rect">
              <a:avLst/>
            </a:prstGeom>
            <a:blipFill>
              <a:blip r:embed="rId3" cstate="print"/>
              <a:stretch>
                <a:fillRect/>
              </a:stretch>
            </a:blipFill>
          </p:spPr>
          <p:txBody>
            <a:bodyPr wrap="square" lIns="0" tIns="0" rIns="0" bIns="0" rtlCol="0"/>
            <a:lstStyle/>
            <a:p>
              <a:endParaRPr/>
            </a:p>
          </p:txBody>
        </p:sp>
      </p:grpSp>
      <p:grpSp>
        <p:nvGrpSpPr>
          <p:cNvPr id="5" name="object 5"/>
          <p:cNvGrpSpPr/>
          <p:nvPr/>
        </p:nvGrpSpPr>
        <p:grpSpPr>
          <a:xfrm>
            <a:off x="609593" y="824477"/>
            <a:ext cx="1522730" cy="1247140"/>
            <a:chOff x="609593" y="824477"/>
            <a:chExt cx="1522730" cy="1247140"/>
          </a:xfrm>
        </p:grpSpPr>
        <p:sp>
          <p:nvSpPr>
            <p:cNvPr id="6" name="object 6"/>
            <p:cNvSpPr/>
            <p:nvPr/>
          </p:nvSpPr>
          <p:spPr>
            <a:xfrm>
              <a:off x="609593" y="1245108"/>
              <a:ext cx="504443" cy="502920"/>
            </a:xfrm>
            <a:prstGeom prst="rect">
              <a:avLst/>
            </a:prstGeom>
            <a:blipFill>
              <a:blip r:embed="rId4" cstate="print"/>
              <a:stretch>
                <a:fillRect/>
              </a:stretch>
            </a:blipFill>
          </p:spPr>
          <p:txBody>
            <a:bodyPr wrap="square" lIns="0" tIns="0" rIns="0" bIns="0" rtlCol="0"/>
            <a:lstStyle/>
            <a:p>
              <a:endParaRPr/>
            </a:p>
          </p:txBody>
        </p:sp>
        <p:sp>
          <p:nvSpPr>
            <p:cNvPr id="7" name="object 7"/>
            <p:cNvSpPr/>
            <p:nvPr/>
          </p:nvSpPr>
          <p:spPr>
            <a:xfrm>
              <a:off x="699509" y="832097"/>
              <a:ext cx="1304550" cy="1225302"/>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688841" y="826001"/>
              <a:ext cx="1325880" cy="1245235"/>
            </a:xfrm>
            <a:custGeom>
              <a:avLst/>
              <a:gdLst/>
              <a:ahLst/>
              <a:cxnLst/>
              <a:rect l="l" t="t" r="r" b="b"/>
              <a:pathLst>
                <a:path w="1325880" h="1245235">
                  <a:moveTo>
                    <a:pt x="1325886" y="0"/>
                  </a:moveTo>
                  <a:lnTo>
                    <a:pt x="0" y="0"/>
                  </a:lnTo>
                  <a:lnTo>
                    <a:pt x="10668" y="20036"/>
                  </a:lnTo>
                  <a:lnTo>
                    <a:pt x="10668" y="12192"/>
                  </a:lnTo>
                  <a:lnTo>
                    <a:pt x="15240" y="3048"/>
                  </a:lnTo>
                  <a:lnTo>
                    <a:pt x="20112" y="12192"/>
                  </a:lnTo>
                  <a:lnTo>
                    <a:pt x="1304260" y="12192"/>
                  </a:lnTo>
                  <a:lnTo>
                    <a:pt x="1309122" y="3048"/>
                  </a:lnTo>
                  <a:lnTo>
                    <a:pt x="1315218" y="12192"/>
                  </a:lnTo>
                  <a:lnTo>
                    <a:pt x="1315218" y="20036"/>
                  </a:lnTo>
                  <a:lnTo>
                    <a:pt x="1325886" y="0"/>
                  </a:lnTo>
                  <a:close/>
                </a:path>
                <a:path w="1325880" h="1245235">
                  <a:moveTo>
                    <a:pt x="20112" y="12192"/>
                  </a:moveTo>
                  <a:lnTo>
                    <a:pt x="15240" y="3048"/>
                  </a:lnTo>
                  <a:lnTo>
                    <a:pt x="10668" y="12192"/>
                  </a:lnTo>
                  <a:lnTo>
                    <a:pt x="20112" y="12192"/>
                  </a:lnTo>
                  <a:close/>
                </a:path>
                <a:path w="1325880" h="1245235">
                  <a:moveTo>
                    <a:pt x="662932" y="1218421"/>
                  </a:moveTo>
                  <a:lnTo>
                    <a:pt x="20112" y="12192"/>
                  </a:lnTo>
                  <a:lnTo>
                    <a:pt x="10668" y="12192"/>
                  </a:lnTo>
                  <a:lnTo>
                    <a:pt x="10668" y="20036"/>
                  </a:lnTo>
                  <a:lnTo>
                    <a:pt x="656844" y="1233664"/>
                  </a:lnTo>
                  <a:lnTo>
                    <a:pt x="656844" y="1229874"/>
                  </a:lnTo>
                  <a:lnTo>
                    <a:pt x="662932" y="1218421"/>
                  </a:lnTo>
                  <a:close/>
                </a:path>
                <a:path w="1325880" h="1245235">
                  <a:moveTo>
                    <a:pt x="669036" y="1229874"/>
                  </a:moveTo>
                  <a:lnTo>
                    <a:pt x="662932" y="1218421"/>
                  </a:lnTo>
                  <a:lnTo>
                    <a:pt x="656844" y="1229874"/>
                  </a:lnTo>
                  <a:lnTo>
                    <a:pt x="669036" y="1229874"/>
                  </a:lnTo>
                  <a:close/>
                </a:path>
                <a:path w="1325880" h="1245235">
                  <a:moveTo>
                    <a:pt x="669036" y="1233664"/>
                  </a:moveTo>
                  <a:lnTo>
                    <a:pt x="669036" y="1229874"/>
                  </a:lnTo>
                  <a:lnTo>
                    <a:pt x="656844" y="1229874"/>
                  </a:lnTo>
                  <a:lnTo>
                    <a:pt x="656844" y="1233664"/>
                  </a:lnTo>
                  <a:lnTo>
                    <a:pt x="662940" y="1245114"/>
                  </a:lnTo>
                  <a:lnTo>
                    <a:pt x="669036" y="1233664"/>
                  </a:lnTo>
                  <a:close/>
                </a:path>
                <a:path w="1325880" h="1245235">
                  <a:moveTo>
                    <a:pt x="1315218" y="20036"/>
                  </a:moveTo>
                  <a:lnTo>
                    <a:pt x="1315218" y="12192"/>
                  </a:lnTo>
                  <a:lnTo>
                    <a:pt x="1304260" y="12192"/>
                  </a:lnTo>
                  <a:lnTo>
                    <a:pt x="662940" y="1218435"/>
                  </a:lnTo>
                  <a:lnTo>
                    <a:pt x="669036" y="1229874"/>
                  </a:lnTo>
                  <a:lnTo>
                    <a:pt x="669036" y="1233664"/>
                  </a:lnTo>
                  <a:lnTo>
                    <a:pt x="1315218" y="20036"/>
                  </a:lnTo>
                  <a:close/>
                </a:path>
                <a:path w="1325880" h="1245235">
                  <a:moveTo>
                    <a:pt x="1315218" y="12192"/>
                  </a:moveTo>
                  <a:lnTo>
                    <a:pt x="1309122" y="3048"/>
                  </a:lnTo>
                  <a:lnTo>
                    <a:pt x="1304260" y="12192"/>
                  </a:lnTo>
                  <a:lnTo>
                    <a:pt x="1315218" y="12192"/>
                  </a:lnTo>
                  <a:close/>
                </a:path>
              </a:pathLst>
            </a:custGeom>
            <a:solidFill>
              <a:srgbClr val="006532"/>
            </a:solidFill>
          </p:spPr>
          <p:txBody>
            <a:bodyPr wrap="square" lIns="0" tIns="0" rIns="0" bIns="0" rtlCol="0"/>
            <a:lstStyle/>
            <a:p>
              <a:endParaRPr/>
            </a:p>
          </p:txBody>
        </p:sp>
        <p:sp>
          <p:nvSpPr>
            <p:cNvPr id="9" name="object 9"/>
            <p:cNvSpPr/>
            <p:nvPr/>
          </p:nvSpPr>
          <p:spPr>
            <a:xfrm>
              <a:off x="699509" y="832097"/>
              <a:ext cx="652271" cy="1225302"/>
            </a:xfrm>
            <a:prstGeom prst="rect">
              <a:avLst/>
            </a:prstGeom>
            <a:blipFill>
              <a:blip r:embed="rId6" cstate="print"/>
              <a:stretch>
                <a:fillRect/>
              </a:stretch>
            </a:blipFill>
          </p:spPr>
          <p:txBody>
            <a:bodyPr wrap="square" lIns="0" tIns="0" rIns="0" bIns="0" rtlCol="0"/>
            <a:lstStyle/>
            <a:p>
              <a:endParaRPr/>
            </a:p>
          </p:txBody>
        </p:sp>
        <p:sp>
          <p:nvSpPr>
            <p:cNvPr id="10" name="object 10"/>
            <p:cNvSpPr/>
            <p:nvPr/>
          </p:nvSpPr>
          <p:spPr>
            <a:xfrm>
              <a:off x="691889" y="826001"/>
              <a:ext cx="669290" cy="1240790"/>
            </a:xfrm>
            <a:custGeom>
              <a:avLst/>
              <a:gdLst/>
              <a:ahLst/>
              <a:cxnLst/>
              <a:rect l="l" t="t" r="r" b="b"/>
              <a:pathLst>
                <a:path w="669290" h="1240789">
                  <a:moveTo>
                    <a:pt x="665988" y="1228731"/>
                  </a:moveTo>
                  <a:lnTo>
                    <a:pt x="665988" y="1014990"/>
                  </a:lnTo>
                  <a:lnTo>
                    <a:pt x="214884" y="123444"/>
                  </a:lnTo>
                  <a:lnTo>
                    <a:pt x="213360" y="121920"/>
                  </a:lnTo>
                  <a:lnTo>
                    <a:pt x="213360" y="120396"/>
                  </a:lnTo>
                  <a:lnTo>
                    <a:pt x="211836" y="120396"/>
                  </a:lnTo>
                  <a:lnTo>
                    <a:pt x="10668" y="1524"/>
                  </a:lnTo>
                  <a:lnTo>
                    <a:pt x="7620" y="0"/>
                  </a:lnTo>
                  <a:lnTo>
                    <a:pt x="4572" y="0"/>
                  </a:lnTo>
                  <a:lnTo>
                    <a:pt x="3048" y="1524"/>
                  </a:lnTo>
                  <a:lnTo>
                    <a:pt x="0" y="7620"/>
                  </a:lnTo>
                  <a:lnTo>
                    <a:pt x="1524" y="9144"/>
                  </a:lnTo>
                  <a:lnTo>
                    <a:pt x="4572" y="14871"/>
                  </a:lnTo>
                  <a:lnTo>
                    <a:pt x="4572" y="12192"/>
                  </a:lnTo>
                  <a:lnTo>
                    <a:pt x="12192" y="3048"/>
                  </a:lnTo>
                  <a:lnTo>
                    <a:pt x="22821" y="22976"/>
                  </a:lnTo>
                  <a:lnTo>
                    <a:pt x="202692" y="129262"/>
                  </a:lnTo>
                  <a:lnTo>
                    <a:pt x="202692" y="128016"/>
                  </a:lnTo>
                  <a:lnTo>
                    <a:pt x="205740" y="131064"/>
                  </a:lnTo>
                  <a:lnTo>
                    <a:pt x="205740" y="134050"/>
                  </a:lnTo>
                  <a:lnTo>
                    <a:pt x="653796" y="1021086"/>
                  </a:lnTo>
                  <a:lnTo>
                    <a:pt x="653796" y="1205875"/>
                  </a:lnTo>
                  <a:lnTo>
                    <a:pt x="665988" y="1228731"/>
                  </a:lnTo>
                  <a:close/>
                </a:path>
                <a:path w="669290" h="1240789">
                  <a:moveTo>
                    <a:pt x="22821" y="22976"/>
                  </a:moveTo>
                  <a:lnTo>
                    <a:pt x="12192" y="3048"/>
                  </a:lnTo>
                  <a:lnTo>
                    <a:pt x="4572" y="12192"/>
                  </a:lnTo>
                  <a:lnTo>
                    <a:pt x="22821" y="22976"/>
                  </a:lnTo>
                  <a:close/>
                </a:path>
                <a:path w="669290" h="1240789">
                  <a:moveTo>
                    <a:pt x="669036" y="1234446"/>
                  </a:moveTo>
                  <a:lnTo>
                    <a:pt x="22821" y="22976"/>
                  </a:lnTo>
                  <a:lnTo>
                    <a:pt x="4572" y="12192"/>
                  </a:lnTo>
                  <a:lnTo>
                    <a:pt x="4572" y="14871"/>
                  </a:lnTo>
                  <a:lnTo>
                    <a:pt x="656032" y="1239018"/>
                  </a:lnTo>
                  <a:lnTo>
                    <a:pt x="659892" y="1239018"/>
                  </a:lnTo>
                  <a:lnTo>
                    <a:pt x="669036" y="1234446"/>
                  </a:lnTo>
                  <a:close/>
                </a:path>
                <a:path w="669290" h="1240789">
                  <a:moveTo>
                    <a:pt x="205740" y="131064"/>
                  </a:moveTo>
                  <a:lnTo>
                    <a:pt x="202692" y="128016"/>
                  </a:lnTo>
                  <a:lnTo>
                    <a:pt x="203589" y="129793"/>
                  </a:lnTo>
                  <a:lnTo>
                    <a:pt x="205740" y="131064"/>
                  </a:lnTo>
                  <a:close/>
                </a:path>
                <a:path w="669290" h="1240789">
                  <a:moveTo>
                    <a:pt x="203589" y="129793"/>
                  </a:moveTo>
                  <a:lnTo>
                    <a:pt x="202692" y="128016"/>
                  </a:lnTo>
                  <a:lnTo>
                    <a:pt x="202692" y="129262"/>
                  </a:lnTo>
                  <a:lnTo>
                    <a:pt x="203589" y="129793"/>
                  </a:lnTo>
                  <a:close/>
                </a:path>
                <a:path w="669290" h="1240789">
                  <a:moveTo>
                    <a:pt x="205740" y="134050"/>
                  </a:moveTo>
                  <a:lnTo>
                    <a:pt x="205740" y="131064"/>
                  </a:lnTo>
                  <a:lnTo>
                    <a:pt x="203589" y="129793"/>
                  </a:lnTo>
                  <a:lnTo>
                    <a:pt x="205740" y="134050"/>
                  </a:lnTo>
                  <a:close/>
                </a:path>
                <a:path w="669290" h="1240789">
                  <a:moveTo>
                    <a:pt x="656032" y="1239018"/>
                  </a:moveTo>
                  <a:lnTo>
                    <a:pt x="653796" y="1234814"/>
                  </a:lnTo>
                  <a:lnTo>
                    <a:pt x="653796" y="1239018"/>
                  </a:lnTo>
                  <a:lnTo>
                    <a:pt x="656032" y="1239018"/>
                  </a:lnTo>
                  <a:close/>
                </a:path>
                <a:path w="669290" h="1240789">
                  <a:moveTo>
                    <a:pt x="659892" y="1239018"/>
                  </a:moveTo>
                  <a:lnTo>
                    <a:pt x="656032" y="1239018"/>
                  </a:lnTo>
                  <a:lnTo>
                    <a:pt x="656844" y="1240542"/>
                  </a:lnTo>
                  <a:lnTo>
                    <a:pt x="659892" y="1239018"/>
                  </a:lnTo>
                  <a:close/>
                </a:path>
                <a:path w="669290" h="1240789">
                  <a:moveTo>
                    <a:pt x="665988" y="1239018"/>
                  </a:moveTo>
                  <a:lnTo>
                    <a:pt x="665988" y="1235970"/>
                  </a:lnTo>
                  <a:lnTo>
                    <a:pt x="659892" y="1239018"/>
                  </a:lnTo>
                  <a:lnTo>
                    <a:pt x="665988" y="1239018"/>
                  </a:lnTo>
                  <a:close/>
                </a:path>
              </a:pathLst>
            </a:custGeom>
            <a:solidFill>
              <a:srgbClr val="006532"/>
            </a:solidFill>
          </p:spPr>
          <p:txBody>
            <a:bodyPr wrap="square" lIns="0" tIns="0" rIns="0" bIns="0" rtlCol="0"/>
            <a:lstStyle/>
            <a:p>
              <a:endParaRPr/>
            </a:p>
          </p:txBody>
        </p:sp>
        <p:sp>
          <p:nvSpPr>
            <p:cNvPr id="11" name="object 11"/>
            <p:cNvSpPr/>
            <p:nvPr/>
          </p:nvSpPr>
          <p:spPr>
            <a:xfrm>
              <a:off x="699509" y="832097"/>
              <a:ext cx="1304550" cy="120395"/>
            </a:xfrm>
            <a:prstGeom prst="rect">
              <a:avLst/>
            </a:prstGeom>
            <a:blipFill>
              <a:blip r:embed="rId7" cstate="print"/>
              <a:stretch>
                <a:fillRect/>
              </a:stretch>
            </a:blipFill>
          </p:spPr>
          <p:txBody>
            <a:bodyPr wrap="square" lIns="0" tIns="0" rIns="0" bIns="0" rtlCol="0"/>
            <a:lstStyle/>
            <a:p>
              <a:endParaRPr/>
            </a:p>
          </p:txBody>
        </p:sp>
        <p:sp>
          <p:nvSpPr>
            <p:cNvPr id="12" name="object 12"/>
            <p:cNvSpPr/>
            <p:nvPr/>
          </p:nvSpPr>
          <p:spPr>
            <a:xfrm>
              <a:off x="690365" y="824477"/>
              <a:ext cx="1321435" cy="135890"/>
            </a:xfrm>
            <a:custGeom>
              <a:avLst/>
              <a:gdLst/>
              <a:ahLst/>
              <a:cxnLst/>
              <a:rect l="l" t="t" r="r" b="b"/>
              <a:pathLst>
                <a:path w="1321435" h="135890">
                  <a:moveTo>
                    <a:pt x="29125" y="13716"/>
                  </a:moveTo>
                  <a:lnTo>
                    <a:pt x="8654" y="1524"/>
                  </a:lnTo>
                  <a:lnTo>
                    <a:pt x="5225" y="1524"/>
                  </a:lnTo>
                  <a:lnTo>
                    <a:pt x="0" y="10668"/>
                  </a:lnTo>
                  <a:lnTo>
                    <a:pt x="5117" y="13716"/>
                  </a:lnTo>
                  <a:lnTo>
                    <a:pt x="29125" y="13716"/>
                  </a:lnTo>
                  <a:close/>
                </a:path>
                <a:path w="1321435" h="135890">
                  <a:moveTo>
                    <a:pt x="5225" y="1524"/>
                  </a:moveTo>
                  <a:lnTo>
                    <a:pt x="3048" y="1524"/>
                  </a:lnTo>
                  <a:lnTo>
                    <a:pt x="3048" y="5334"/>
                  </a:lnTo>
                  <a:lnTo>
                    <a:pt x="5225" y="1524"/>
                  </a:lnTo>
                  <a:close/>
                </a:path>
                <a:path w="1321435" h="135890">
                  <a:moveTo>
                    <a:pt x="5117" y="13716"/>
                  </a:moveTo>
                  <a:lnTo>
                    <a:pt x="3048" y="12483"/>
                  </a:lnTo>
                  <a:lnTo>
                    <a:pt x="3048" y="13716"/>
                  </a:lnTo>
                  <a:lnTo>
                    <a:pt x="5117" y="13716"/>
                  </a:lnTo>
                  <a:close/>
                </a:path>
                <a:path w="1321435" h="135890">
                  <a:moveTo>
                    <a:pt x="210801" y="121920"/>
                  </a:moveTo>
                  <a:lnTo>
                    <a:pt x="29125" y="13716"/>
                  </a:lnTo>
                  <a:lnTo>
                    <a:pt x="5117" y="13716"/>
                  </a:lnTo>
                  <a:lnTo>
                    <a:pt x="207264" y="134112"/>
                  </a:lnTo>
                  <a:lnTo>
                    <a:pt x="208788" y="134112"/>
                  </a:lnTo>
                  <a:lnTo>
                    <a:pt x="208788" y="135636"/>
                  </a:lnTo>
                  <a:lnTo>
                    <a:pt x="210312" y="135636"/>
                  </a:lnTo>
                  <a:lnTo>
                    <a:pt x="210312" y="121920"/>
                  </a:lnTo>
                  <a:lnTo>
                    <a:pt x="210801" y="121920"/>
                  </a:lnTo>
                  <a:close/>
                </a:path>
                <a:path w="1321435" h="135890">
                  <a:moveTo>
                    <a:pt x="8654" y="1524"/>
                  </a:moveTo>
                  <a:lnTo>
                    <a:pt x="6096" y="0"/>
                  </a:lnTo>
                  <a:lnTo>
                    <a:pt x="5225" y="1524"/>
                  </a:lnTo>
                  <a:lnTo>
                    <a:pt x="8654" y="1524"/>
                  </a:lnTo>
                  <a:close/>
                </a:path>
                <a:path w="1321435" h="135890">
                  <a:moveTo>
                    <a:pt x="1321314" y="9144"/>
                  </a:moveTo>
                  <a:lnTo>
                    <a:pt x="1318266" y="3048"/>
                  </a:lnTo>
                  <a:lnTo>
                    <a:pt x="1316742" y="1524"/>
                  </a:lnTo>
                  <a:lnTo>
                    <a:pt x="8654" y="1524"/>
                  </a:lnTo>
                  <a:lnTo>
                    <a:pt x="29125" y="13716"/>
                  </a:lnTo>
                  <a:lnTo>
                    <a:pt x="1295116" y="13716"/>
                  </a:lnTo>
                  <a:lnTo>
                    <a:pt x="1310646" y="3048"/>
                  </a:lnTo>
                  <a:lnTo>
                    <a:pt x="1313694" y="13716"/>
                  </a:lnTo>
                  <a:lnTo>
                    <a:pt x="1313694" y="15828"/>
                  </a:lnTo>
                  <a:lnTo>
                    <a:pt x="1316742" y="13716"/>
                  </a:lnTo>
                  <a:lnTo>
                    <a:pt x="1319790" y="12192"/>
                  </a:lnTo>
                  <a:lnTo>
                    <a:pt x="1321314" y="9144"/>
                  </a:lnTo>
                  <a:close/>
                </a:path>
                <a:path w="1321435" h="135890">
                  <a:moveTo>
                    <a:pt x="213360" y="123444"/>
                  </a:moveTo>
                  <a:lnTo>
                    <a:pt x="210801" y="121920"/>
                  </a:lnTo>
                  <a:lnTo>
                    <a:pt x="210312" y="121920"/>
                  </a:lnTo>
                  <a:lnTo>
                    <a:pt x="213360" y="123444"/>
                  </a:lnTo>
                  <a:close/>
                </a:path>
                <a:path w="1321435" h="135890">
                  <a:moveTo>
                    <a:pt x="213360" y="135636"/>
                  </a:moveTo>
                  <a:lnTo>
                    <a:pt x="213360" y="123444"/>
                  </a:lnTo>
                  <a:lnTo>
                    <a:pt x="210312" y="121920"/>
                  </a:lnTo>
                  <a:lnTo>
                    <a:pt x="210312" y="135636"/>
                  </a:lnTo>
                  <a:lnTo>
                    <a:pt x="213360" y="135636"/>
                  </a:lnTo>
                  <a:close/>
                </a:path>
                <a:path w="1321435" h="135890">
                  <a:moveTo>
                    <a:pt x="1137604" y="121920"/>
                  </a:moveTo>
                  <a:lnTo>
                    <a:pt x="210801" y="121920"/>
                  </a:lnTo>
                  <a:lnTo>
                    <a:pt x="213360" y="123444"/>
                  </a:lnTo>
                  <a:lnTo>
                    <a:pt x="213360" y="135636"/>
                  </a:lnTo>
                  <a:lnTo>
                    <a:pt x="1135386" y="135636"/>
                  </a:lnTo>
                  <a:lnTo>
                    <a:pt x="1135386" y="123444"/>
                  </a:lnTo>
                  <a:lnTo>
                    <a:pt x="1137604" y="121920"/>
                  </a:lnTo>
                  <a:close/>
                </a:path>
                <a:path w="1321435" h="135890">
                  <a:moveTo>
                    <a:pt x="1138434" y="121920"/>
                  </a:moveTo>
                  <a:lnTo>
                    <a:pt x="1137604" y="121920"/>
                  </a:lnTo>
                  <a:lnTo>
                    <a:pt x="1135386" y="123444"/>
                  </a:lnTo>
                  <a:lnTo>
                    <a:pt x="1138434" y="121920"/>
                  </a:lnTo>
                  <a:close/>
                </a:path>
                <a:path w="1321435" h="135890">
                  <a:moveTo>
                    <a:pt x="1138434" y="135636"/>
                  </a:moveTo>
                  <a:lnTo>
                    <a:pt x="1138434" y="121920"/>
                  </a:lnTo>
                  <a:lnTo>
                    <a:pt x="1135386" y="123444"/>
                  </a:lnTo>
                  <a:lnTo>
                    <a:pt x="1135386" y="135636"/>
                  </a:lnTo>
                  <a:lnTo>
                    <a:pt x="1138434" y="135636"/>
                  </a:lnTo>
                  <a:close/>
                </a:path>
                <a:path w="1321435" h="135890">
                  <a:moveTo>
                    <a:pt x="1313694" y="15828"/>
                  </a:moveTo>
                  <a:lnTo>
                    <a:pt x="1313694" y="13716"/>
                  </a:lnTo>
                  <a:lnTo>
                    <a:pt x="1295116" y="13716"/>
                  </a:lnTo>
                  <a:lnTo>
                    <a:pt x="1137604" y="121920"/>
                  </a:lnTo>
                  <a:lnTo>
                    <a:pt x="1138434" y="121920"/>
                  </a:lnTo>
                  <a:lnTo>
                    <a:pt x="1138434" y="135636"/>
                  </a:lnTo>
                  <a:lnTo>
                    <a:pt x="1139958" y="135636"/>
                  </a:lnTo>
                  <a:lnTo>
                    <a:pt x="1141482" y="134112"/>
                  </a:lnTo>
                  <a:lnTo>
                    <a:pt x="1143006" y="134112"/>
                  </a:lnTo>
                  <a:lnTo>
                    <a:pt x="1313694" y="15828"/>
                  </a:lnTo>
                  <a:close/>
                </a:path>
                <a:path w="1321435" h="135890">
                  <a:moveTo>
                    <a:pt x="1313694" y="13716"/>
                  </a:moveTo>
                  <a:lnTo>
                    <a:pt x="1310646" y="3048"/>
                  </a:lnTo>
                  <a:lnTo>
                    <a:pt x="1295116" y="13716"/>
                  </a:lnTo>
                  <a:lnTo>
                    <a:pt x="1313694" y="13716"/>
                  </a:lnTo>
                  <a:close/>
                </a:path>
              </a:pathLst>
            </a:custGeom>
            <a:solidFill>
              <a:srgbClr val="006532"/>
            </a:solidFill>
          </p:spPr>
          <p:txBody>
            <a:bodyPr wrap="square" lIns="0" tIns="0" rIns="0" bIns="0" rtlCol="0"/>
            <a:lstStyle/>
            <a:p>
              <a:endParaRPr/>
            </a:p>
          </p:txBody>
        </p:sp>
        <p:sp>
          <p:nvSpPr>
            <p:cNvPr id="13" name="object 13"/>
            <p:cNvSpPr/>
            <p:nvPr/>
          </p:nvSpPr>
          <p:spPr>
            <a:xfrm>
              <a:off x="1351781" y="832097"/>
              <a:ext cx="652278" cy="1225302"/>
            </a:xfrm>
            <a:prstGeom prst="rect">
              <a:avLst/>
            </a:prstGeom>
            <a:blipFill>
              <a:blip r:embed="rId8" cstate="print"/>
              <a:stretch>
                <a:fillRect/>
              </a:stretch>
            </a:blipFill>
          </p:spPr>
          <p:txBody>
            <a:bodyPr wrap="square" lIns="0" tIns="0" rIns="0" bIns="0" rtlCol="0"/>
            <a:lstStyle/>
            <a:p>
              <a:endParaRPr/>
            </a:p>
          </p:txBody>
        </p:sp>
        <p:sp>
          <p:nvSpPr>
            <p:cNvPr id="14" name="object 14"/>
            <p:cNvSpPr/>
            <p:nvPr/>
          </p:nvSpPr>
          <p:spPr>
            <a:xfrm>
              <a:off x="1342637" y="826001"/>
              <a:ext cx="669290" cy="1240790"/>
            </a:xfrm>
            <a:custGeom>
              <a:avLst/>
              <a:gdLst/>
              <a:ahLst/>
              <a:cxnLst/>
              <a:rect l="l" t="t" r="r" b="b"/>
              <a:pathLst>
                <a:path w="669289" h="1240789">
                  <a:moveTo>
                    <a:pt x="664470" y="14871"/>
                  </a:moveTo>
                  <a:lnTo>
                    <a:pt x="664470" y="12192"/>
                  </a:lnTo>
                  <a:lnTo>
                    <a:pt x="644103" y="24136"/>
                  </a:lnTo>
                  <a:lnTo>
                    <a:pt x="0" y="1234446"/>
                  </a:lnTo>
                  <a:lnTo>
                    <a:pt x="9144" y="1239018"/>
                  </a:lnTo>
                  <a:lnTo>
                    <a:pt x="13003" y="1239018"/>
                  </a:lnTo>
                  <a:lnTo>
                    <a:pt x="664470" y="14871"/>
                  </a:lnTo>
                  <a:close/>
                </a:path>
                <a:path w="669289" h="1240789">
                  <a:moveTo>
                    <a:pt x="655122" y="3431"/>
                  </a:moveTo>
                  <a:lnTo>
                    <a:pt x="455682" y="120396"/>
                  </a:lnTo>
                  <a:lnTo>
                    <a:pt x="454158" y="120396"/>
                  </a:lnTo>
                  <a:lnTo>
                    <a:pt x="452634" y="121920"/>
                  </a:lnTo>
                  <a:lnTo>
                    <a:pt x="452634" y="123444"/>
                  </a:lnTo>
                  <a:lnTo>
                    <a:pt x="3048" y="1014990"/>
                  </a:lnTo>
                  <a:lnTo>
                    <a:pt x="3048" y="1228718"/>
                  </a:lnTo>
                  <a:lnTo>
                    <a:pt x="15240" y="1205809"/>
                  </a:lnTo>
                  <a:lnTo>
                    <a:pt x="15240" y="1021086"/>
                  </a:lnTo>
                  <a:lnTo>
                    <a:pt x="463302" y="128016"/>
                  </a:lnTo>
                  <a:lnTo>
                    <a:pt x="463302" y="130170"/>
                  </a:lnTo>
                  <a:lnTo>
                    <a:pt x="644103" y="24136"/>
                  </a:lnTo>
                  <a:lnTo>
                    <a:pt x="655122" y="3431"/>
                  </a:lnTo>
                  <a:close/>
                </a:path>
                <a:path w="669289" h="1240789">
                  <a:moveTo>
                    <a:pt x="9144" y="1239018"/>
                  </a:moveTo>
                  <a:lnTo>
                    <a:pt x="3048" y="1235970"/>
                  </a:lnTo>
                  <a:lnTo>
                    <a:pt x="3048" y="1239018"/>
                  </a:lnTo>
                  <a:lnTo>
                    <a:pt x="9144" y="1239018"/>
                  </a:lnTo>
                  <a:close/>
                </a:path>
                <a:path w="669289" h="1240789">
                  <a:moveTo>
                    <a:pt x="13003" y="1239018"/>
                  </a:moveTo>
                  <a:lnTo>
                    <a:pt x="9144" y="1239018"/>
                  </a:lnTo>
                  <a:lnTo>
                    <a:pt x="12192" y="1240542"/>
                  </a:lnTo>
                  <a:lnTo>
                    <a:pt x="13003" y="1239018"/>
                  </a:lnTo>
                  <a:close/>
                </a:path>
                <a:path w="669289" h="1240789">
                  <a:moveTo>
                    <a:pt x="15240" y="1239018"/>
                  </a:moveTo>
                  <a:lnTo>
                    <a:pt x="15240" y="1234814"/>
                  </a:lnTo>
                  <a:lnTo>
                    <a:pt x="13003" y="1239018"/>
                  </a:lnTo>
                  <a:lnTo>
                    <a:pt x="15240" y="1239018"/>
                  </a:lnTo>
                  <a:close/>
                </a:path>
                <a:path w="669289" h="1240789">
                  <a:moveTo>
                    <a:pt x="463302" y="130170"/>
                  </a:moveTo>
                  <a:lnTo>
                    <a:pt x="463302" y="128016"/>
                  </a:lnTo>
                  <a:lnTo>
                    <a:pt x="461778" y="131064"/>
                  </a:lnTo>
                  <a:lnTo>
                    <a:pt x="463302" y="130170"/>
                  </a:lnTo>
                  <a:close/>
                </a:path>
                <a:path w="669289" h="1240789">
                  <a:moveTo>
                    <a:pt x="664470" y="12192"/>
                  </a:moveTo>
                  <a:lnTo>
                    <a:pt x="655492" y="3214"/>
                  </a:lnTo>
                  <a:lnTo>
                    <a:pt x="655122" y="3431"/>
                  </a:lnTo>
                  <a:lnTo>
                    <a:pt x="644103" y="24136"/>
                  </a:lnTo>
                  <a:lnTo>
                    <a:pt x="664470" y="12192"/>
                  </a:lnTo>
                  <a:close/>
                </a:path>
                <a:path w="669289" h="1240789">
                  <a:moveTo>
                    <a:pt x="655492" y="3214"/>
                  </a:moveTo>
                  <a:lnTo>
                    <a:pt x="655326" y="3048"/>
                  </a:lnTo>
                  <a:lnTo>
                    <a:pt x="655122" y="3431"/>
                  </a:lnTo>
                  <a:lnTo>
                    <a:pt x="655492" y="3214"/>
                  </a:lnTo>
                  <a:close/>
                </a:path>
                <a:path w="669289" h="1240789">
                  <a:moveTo>
                    <a:pt x="669042" y="7620"/>
                  </a:moveTo>
                  <a:lnTo>
                    <a:pt x="665994" y="1524"/>
                  </a:lnTo>
                  <a:lnTo>
                    <a:pt x="664470" y="0"/>
                  </a:lnTo>
                  <a:lnTo>
                    <a:pt x="661422" y="0"/>
                  </a:lnTo>
                  <a:lnTo>
                    <a:pt x="658374" y="1524"/>
                  </a:lnTo>
                  <a:lnTo>
                    <a:pt x="655492" y="3214"/>
                  </a:lnTo>
                  <a:lnTo>
                    <a:pt x="664470" y="12192"/>
                  </a:lnTo>
                  <a:lnTo>
                    <a:pt x="664470" y="14871"/>
                  </a:lnTo>
                  <a:lnTo>
                    <a:pt x="667518" y="9144"/>
                  </a:lnTo>
                  <a:lnTo>
                    <a:pt x="669042" y="7620"/>
                  </a:lnTo>
                  <a:close/>
                </a:path>
              </a:pathLst>
            </a:custGeom>
            <a:solidFill>
              <a:srgbClr val="006532"/>
            </a:solidFill>
          </p:spPr>
          <p:txBody>
            <a:bodyPr wrap="square" lIns="0" tIns="0" rIns="0" bIns="0" rtlCol="0"/>
            <a:lstStyle/>
            <a:p>
              <a:endParaRPr/>
            </a:p>
          </p:txBody>
        </p:sp>
        <p:sp>
          <p:nvSpPr>
            <p:cNvPr id="15" name="object 15"/>
            <p:cNvSpPr/>
            <p:nvPr/>
          </p:nvSpPr>
          <p:spPr>
            <a:xfrm>
              <a:off x="609593" y="1575816"/>
              <a:ext cx="1522482" cy="172211"/>
            </a:xfrm>
            <a:prstGeom prst="rect">
              <a:avLst/>
            </a:prstGeom>
            <a:blipFill>
              <a:blip r:embed="rId9" cstate="print"/>
              <a:stretch>
                <a:fillRect/>
              </a:stretch>
            </a:blipFill>
          </p:spPr>
          <p:txBody>
            <a:bodyPr wrap="square" lIns="0" tIns="0" rIns="0" bIns="0" rtlCol="0"/>
            <a:lstStyle/>
            <a:p>
              <a:endParaRPr/>
            </a:p>
          </p:txBody>
        </p:sp>
      </p:grpSp>
      <p:sp>
        <p:nvSpPr>
          <p:cNvPr id="16" name="object 16"/>
          <p:cNvSpPr txBox="1">
            <a:spLocks noGrp="1"/>
          </p:cNvSpPr>
          <p:nvPr>
            <p:ph type="title"/>
          </p:nvPr>
        </p:nvSpPr>
        <p:spPr>
          <a:xfrm>
            <a:off x="2442462" y="1174495"/>
            <a:ext cx="5875655" cy="452120"/>
          </a:xfrm>
          <a:prstGeom prst="rect">
            <a:avLst/>
          </a:prstGeom>
        </p:spPr>
        <p:txBody>
          <a:bodyPr vert="horz" wrap="square" lIns="0" tIns="12065" rIns="0" bIns="0" rtlCol="0">
            <a:spAutoFit/>
          </a:bodyPr>
          <a:lstStyle/>
          <a:p>
            <a:pPr marL="12700">
              <a:lnSpc>
                <a:spcPct val="100000"/>
              </a:lnSpc>
              <a:spcBef>
                <a:spcPts val="95"/>
              </a:spcBef>
            </a:pPr>
            <a:r>
              <a:rPr spc="-5" dirty="0"/>
              <a:t>Strategi Pemasaran Lintas</a:t>
            </a:r>
            <a:r>
              <a:rPr spc="30" dirty="0"/>
              <a:t> </a:t>
            </a:r>
            <a:r>
              <a:rPr spc="-10" dirty="0"/>
              <a:t>Budaya</a:t>
            </a:r>
          </a:p>
        </p:txBody>
      </p:sp>
      <p:sp>
        <p:nvSpPr>
          <p:cNvPr id="17" name="object 17"/>
          <p:cNvSpPr/>
          <p:nvPr/>
        </p:nvSpPr>
        <p:spPr>
          <a:xfrm>
            <a:off x="1216145" y="2482595"/>
            <a:ext cx="182879" cy="182880"/>
          </a:xfrm>
          <a:prstGeom prst="rect">
            <a:avLst/>
          </a:prstGeom>
          <a:blipFill>
            <a:blip r:embed="rId10" cstate="print"/>
            <a:stretch>
              <a:fillRect/>
            </a:stretch>
          </a:blipFill>
        </p:spPr>
        <p:txBody>
          <a:bodyPr wrap="square" lIns="0" tIns="0" rIns="0" bIns="0" rtlCol="0"/>
          <a:lstStyle/>
          <a:p>
            <a:endParaRPr/>
          </a:p>
        </p:txBody>
      </p:sp>
      <p:grpSp>
        <p:nvGrpSpPr>
          <p:cNvPr id="18" name="object 18"/>
          <p:cNvGrpSpPr/>
          <p:nvPr/>
        </p:nvGrpSpPr>
        <p:grpSpPr>
          <a:xfrm>
            <a:off x="457193" y="3886200"/>
            <a:ext cx="9144000" cy="3429000"/>
            <a:chOff x="457193" y="3886200"/>
            <a:chExt cx="9144000" cy="3429000"/>
          </a:xfrm>
        </p:grpSpPr>
        <p:sp>
          <p:nvSpPr>
            <p:cNvPr id="19" name="object 19"/>
            <p:cNvSpPr/>
            <p:nvPr/>
          </p:nvSpPr>
          <p:spPr>
            <a:xfrm>
              <a:off x="457193" y="3886200"/>
              <a:ext cx="9144005" cy="3428999"/>
            </a:xfrm>
            <a:prstGeom prst="rect">
              <a:avLst/>
            </a:prstGeom>
            <a:blipFill>
              <a:blip r:embed="rId11" cstate="print"/>
              <a:stretch>
                <a:fillRect/>
              </a:stretch>
            </a:blipFill>
          </p:spPr>
          <p:txBody>
            <a:bodyPr wrap="square" lIns="0" tIns="0" rIns="0" bIns="0" rtlCol="0"/>
            <a:lstStyle/>
            <a:p>
              <a:endParaRPr/>
            </a:p>
          </p:txBody>
        </p:sp>
        <p:sp>
          <p:nvSpPr>
            <p:cNvPr id="20" name="object 20"/>
            <p:cNvSpPr/>
            <p:nvPr/>
          </p:nvSpPr>
          <p:spPr>
            <a:xfrm>
              <a:off x="457193" y="3886200"/>
              <a:ext cx="1752606" cy="3427475"/>
            </a:xfrm>
            <a:prstGeom prst="rect">
              <a:avLst/>
            </a:prstGeom>
            <a:blipFill>
              <a:blip r:embed="rId12" cstate="print"/>
              <a:stretch>
                <a:fillRect/>
              </a:stretch>
            </a:blipFill>
          </p:spPr>
          <p:txBody>
            <a:bodyPr wrap="square" lIns="0" tIns="0" rIns="0" bIns="0" rtlCol="0"/>
            <a:lstStyle/>
            <a:p>
              <a:endParaRPr/>
            </a:p>
          </p:txBody>
        </p:sp>
        <p:sp>
          <p:nvSpPr>
            <p:cNvPr id="21" name="object 21"/>
            <p:cNvSpPr/>
            <p:nvPr/>
          </p:nvSpPr>
          <p:spPr>
            <a:xfrm>
              <a:off x="1216145" y="4937760"/>
              <a:ext cx="182879" cy="178308"/>
            </a:xfrm>
            <a:prstGeom prst="rect">
              <a:avLst/>
            </a:prstGeom>
            <a:blipFill>
              <a:blip r:embed="rId13" cstate="print"/>
              <a:stretch>
                <a:fillRect/>
              </a:stretch>
            </a:blipFill>
          </p:spPr>
          <p:txBody>
            <a:bodyPr wrap="square" lIns="0" tIns="0" rIns="0" bIns="0" rtlCol="0"/>
            <a:lstStyle/>
            <a:p>
              <a:endParaRPr/>
            </a:p>
          </p:txBody>
        </p:sp>
      </p:grpSp>
      <p:sp>
        <p:nvSpPr>
          <p:cNvPr id="22" name="object 22"/>
          <p:cNvSpPr txBox="1"/>
          <p:nvPr/>
        </p:nvSpPr>
        <p:spPr>
          <a:xfrm>
            <a:off x="2114803" y="2351022"/>
            <a:ext cx="6537325" cy="3500120"/>
          </a:xfrm>
          <a:prstGeom prst="rect">
            <a:avLst/>
          </a:prstGeom>
        </p:spPr>
        <p:txBody>
          <a:bodyPr vert="horz" wrap="square" lIns="0" tIns="53975" rIns="0" bIns="0" rtlCol="0">
            <a:spAutoFit/>
          </a:bodyPr>
          <a:lstStyle/>
          <a:p>
            <a:pPr marL="12700" marR="5080">
              <a:lnSpc>
                <a:spcPts val="2590"/>
              </a:lnSpc>
              <a:spcBef>
                <a:spcPts val="425"/>
              </a:spcBef>
            </a:pPr>
            <a:r>
              <a:rPr sz="2400" spc="-5" dirty="0">
                <a:solidFill>
                  <a:srgbClr val="EAEAEA"/>
                </a:solidFill>
                <a:latin typeface="Arial"/>
                <a:cs typeface="Arial"/>
              </a:rPr>
              <a:t>Secara garis besar tidak digambarkan  bagaimana strategi pemasaran tersebut, tetapi  dapat diambil kesimpulan bahwasanya pemasar  melihat apa yang menjadi perilaku konsumen,  konsep budaya, serta apa yang menjadi variasi  dalam lintas</a:t>
            </a:r>
            <a:r>
              <a:rPr sz="2400" spc="25" dirty="0">
                <a:solidFill>
                  <a:srgbClr val="EAEAEA"/>
                </a:solidFill>
                <a:latin typeface="Arial"/>
                <a:cs typeface="Arial"/>
              </a:rPr>
              <a:t> </a:t>
            </a:r>
            <a:r>
              <a:rPr sz="2400" spc="-5" dirty="0">
                <a:solidFill>
                  <a:srgbClr val="EAEAEA"/>
                </a:solidFill>
                <a:latin typeface="Arial"/>
                <a:cs typeface="Arial"/>
              </a:rPr>
              <a:t>budaya.</a:t>
            </a:r>
            <a:endParaRPr sz="2400">
              <a:latin typeface="Arial"/>
              <a:cs typeface="Arial"/>
            </a:endParaRPr>
          </a:p>
          <a:p>
            <a:pPr>
              <a:lnSpc>
                <a:spcPct val="100000"/>
              </a:lnSpc>
              <a:spcBef>
                <a:spcPts val="20"/>
              </a:spcBef>
            </a:pPr>
            <a:endParaRPr sz="3250">
              <a:latin typeface="Arial"/>
              <a:cs typeface="Arial"/>
            </a:endParaRPr>
          </a:p>
          <a:p>
            <a:pPr marL="12700" marR="329565">
              <a:lnSpc>
                <a:spcPts val="2590"/>
              </a:lnSpc>
            </a:pPr>
            <a:r>
              <a:rPr sz="2400" spc="-5" dirty="0">
                <a:solidFill>
                  <a:srgbClr val="EAEAEA"/>
                </a:solidFill>
                <a:latin typeface="Arial"/>
                <a:cs typeface="Arial"/>
              </a:rPr>
              <a:t>Seperti yang dilakukan McDonald's dimana  mengadaptasikan produk serta tata ruang  tokonya dengan tepat pada beberapa</a:t>
            </a:r>
            <a:r>
              <a:rPr sz="2400" spc="15" dirty="0">
                <a:solidFill>
                  <a:srgbClr val="EAEAEA"/>
                </a:solidFill>
                <a:latin typeface="Arial"/>
                <a:cs typeface="Arial"/>
              </a:rPr>
              <a:t> </a:t>
            </a:r>
            <a:r>
              <a:rPr sz="2400" spc="-5" dirty="0">
                <a:solidFill>
                  <a:srgbClr val="EAEAEA"/>
                </a:solidFill>
                <a:latin typeface="Arial"/>
                <a:cs typeface="Arial"/>
              </a:rPr>
              <a:t>negara.</a:t>
            </a:r>
            <a:endParaRPr sz="2400">
              <a:latin typeface="Arial"/>
              <a:cs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634506" y="1243577"/>
            <a:ext cx="499093" cy="504450"/>
          </a:xfrm>
          <a:prstGeom prst="rect">
            <a:avLst/>
          </a:prstGeom>
          <a:blipFill>
            <a:blip r:embed="rId2" cstate="print"/>
            <a:stretch>
              <a:fillRect/>
            </a:stretch>
          </a:blipFill>
        </p:spPr>
        <p:txBody>
          <a:bodyPr wrap="square" lIns="0" tIns="0" rIns="0" bIns="0" rtlCol="0"/>
          <a:lstStyle/>
          <a:p>
            <a:endParaRPr/>
          </a:p>
        </p:txBody>
      </p:sp>
      <p:grpSp>
        <p:nvGrpSpPr>
          <p:cNvPr id="3" name="object 3"/>
          <p:cNvGrpSpPr/>
          <p:nvPr/>
        </p:nvGrpSpPr>
        <p:grpSpPr>
          <a:xfrm>
            <a:off x="609593" y="824477"/>
            <a:ext cx="1522730" cy="1247140"/>
            <a:chOff x="609593" y="824477"/>
            <a:chExt cx="1522730" cy="1247140"/>
          </a:xfrm>
        </p:grpSpPr>
        <p:sp>
          <p:nvSpPr>
            <p:cNvPr id="4" name="object 4"/>
            <p:cNvSpPr/>
            <p:nvPr/>
          </p:nvSpPr>
          <p:spPr>
            <a:xfrm>
              <a:off x="609593" y="1243577"/>
              <a:ext cx="500180" cy="50445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699509" y="832097"/>
              <a:ext cx="1304550" cy="1225302"/>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688841" y="826001"/>
              <a:ext cx="1325880" cy="1245235"/>
            </a:xfrm>
            <a:custGeom>
              <a:avLst/>
              <a:gdLst/>
              <a:ahLst/>
              <a:cxnLst/>
              <a:rect l="l" t="t" r="r" b="b"/>
              <a:pathLst>
                <a:path w="1325880" h="1245235">
                  <a:moveTo>
                    <a:pt x="1325886" y="0"/>
                  </a:moveTo>
                  <a:lnTo>
                    <a:pt x="0" y="0"/>
                  </a:lnTo>
                  <a:lnTo>
                    <a:pt x="10668" y="20036"/>
                  </a:lnTo>
                  <a:lnTo>
                    <a:pt x="10668" y="12192"/>
                  </a:lnTo>
                  <a:lnTo>
                    <a:pt x="15240" y="3048"/>
                  </a:lnTo>
                  <a:lnTo>
                    <a:pt x="20112" y="12192"/>
                  </a:lnTo>
                  <a:lnTo>
                    <a:pt x="1304260" y="12192"/>
                  </a:lnTo>
                  <a:lnTo>
                    <a:pt x="1309122" y="3048"/>
                  </a:lnTo>
                  <a:lnTo>
                    <a:pt x="1315218" y="12192"/>
                  </a:lnTo>
                  <a:lnTo>
                    <a:pt x="1315218" y="20036"/>
                  </a:lnTo>
                  <a:lnTo>
                    <a:pt x="1325886" y="0"/>
                  </a:lnTo>
                  <a:close/>
                </a:path>
                <a:path w="1325880" h="1245235">
                  <a:moveTo>
                    <a:pt x="20112" y="12192"/>
                  </a:moveTo>
                  <a:lnTo>
                    <a:pt x="15240" y="3048"/>
                  </a:lnTo>
                  <a:lnTo>
                    <a:pt x="10668" y="12192"/>
                  </a:lnTo>
                  <a:lnTo>
                    <a:pt x="20112" y="12192"/>
                  </a:lnTo>
                  <a:close/>
                </a:path>
                <a:path w="1325880" h="1245235">
                  <a:moveTo>
                    <a:pt x="662932" y="1218421"/>
                  </a:moveTo>
                  <a:lnTo>
                    <a:pt x="20112" y="12192"/>
                  </a:lnTo>
                  <a:lnTo>
                    <a:pt x="10668" y="12192"/>
                  </a:lnTo>
                  <a:lnTo>
                    <a:pt x="10668" y="20036"/>
                  </a:lnTo>
                  <a:lnTo>
                    <a:pt x="656844" y="1233664"/>
                  </a:lnTo>
                  <a:lnTo>
                    <a:pt x="656844" y="1229874"/>
                  </a:lnTo>
                  <a:lnTo>
                    <a:pt x="662932" y="1218421"/>
                  </a:lnTo>
                  <a:close/>
                </a:path>
                <a:path w="1325880" h="1245235">
                  <a:moveTo>
                    <a:pt x="669036" y="1229874"/>
                  </a:moveTo>
                  <a:lnTo>
                    <a:pt x="662932" y="1218421"/>
                  </a:lnTo>
                  <a:lnTo>
                    <a:pt x="656844" y="1229874"/>
                  </a:lnTo>
                  <a:lnTo>
                    <a:pt x="669036" y="1229874"/>
                  </a:lnTo>
                  <a:close/>
                </a:path>
                <a:path w="1325880" h="1245235">
                  <a:moveTo>
                    <a:pt x="669036" y="1233664"/>
                  </a:moveTo>
                  <a:lnTo>
                    <a:pt x="669036" y="1229874"/>
                  </a:lnTo>
                  <a:lnTo>
                    <a:pt x="656844" y="1229874"/>
                  </a:lnTo>
                  <a:lnTo>
                    <a:pt x="656844" y="1233664"/>
                  </a:lnTo>
                  <a:lnTo>
                    <a:pt x="662940" y="1245114"/>
                  </a:lnTo>
                  <a:lnTo>
                    <a:pt x="669036" y="1233664"/>
                  </a:lnTo>
                  <a:close/>
                </a:path>
                <a:path w="1325880" h="1245235">
                  <a:moveTo>
                    <a:pt x="1315218" y="20036"/>
                  </a:moveTo>
                  <a:lnTo>
                    <a:pt x="1315218" y="12192"/>
                  </a:lnTo>
                  <a:lnTo>
                    <a:pt x="1304260" y="12192"/>
                  </a:lnTo>
                  <a:lnTo>
                    <a:pt x="662940" y="1218435"/>
                  </a:lnTo>
                  <a:lnTo>
                    <a:pt x="669036" y="1229874"/>
                  </a:lnTo>
                  <a:lnTo>
                    <a:pt x="669036" y="1233664"/>
                  </a:lnTo>
                  <a:lnTo>
                    <a:pt x="1315218" y="20036"/>
                  </a:lnTo>
                  <a:close/>
                </a:path>
                <a:path w="1325880" h="1245235">
                  <a:moveTo>
                    <a:pt x="1315218" y="12192"/>
                  </a:moveTo>
                  <a:lnTo>
                    <a:pt x="1309122" y="3048"/>
                  </a:lnTo>
                  <a:lnTo>
                    <a:pt x="1304260" y="12192"/>
                  </a:lnTo>
                  <a:lnTo>
                    <a:pt x="1315218" y="12192"/>
                  </a:lnTo>
                  <a:close/>
                </a:path>
              </a:pathLst>
            </a:custGeom>
            <a:solidFill>
              <a:srgbClr val="006532"/>
            </a:solidFill>
          </p:spPr>
          <p:txBody>
            <a:bodyPr wrap="square" lIns="0" tIns="0" rIns="0" bIns="0" rtlCol="0"/>
            <a:lstStyle/>
            <a:p>
              <a:endParaRPr/>
            </a:p>
          </p:txBody>
        </p:sp>
        <p:sp>
          <p:nvSpPr>
            <p:cNvPr id="7" name="object 7"/>
            <p:cNvSpPr/>
            <p:nvPr/>
          </p:nvSpPr>
          <p:spPr>
            <a:xfrm>
              <a:off x="699509" y="832097"/>
              <a:ext cx="652271" cy="1225302"/>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691889" y="826001"/>
              <a:ext cx="669290" cy="1240790"/>
            </a:xfrm>
            <a:custGeom>
              <a:avLst/>
              <a:gdLst/>
              <a:ahLst/>
              <a:cxnLst/>
              <a:rect l="l" t="t" r="r" b="b"/>
              <a:pathLst>
                <a:path w="669290" h="1240789">
                  <a:moveTo>
                    <a:pt x="665988" y="1228731"/>
                  </a:moveTo>
                  <a:lnTo>
                    <a:pt x="665988" y="1014990"/>
                  </a:lnTo>
                  <a:lnTo>
                    <a:pt x="214884" y="123444"/>
                  </a:lnTo>
                  <a:lnTo>
                    <a:pt x="213360" y="121920"/>
                  </a:lnTo>
                  <a:lnTo>
                    <a:pt x="213360" y="120396"/>
                  </a:lnTo>
                  <a:lnTo>
                    <a:pt x="211836" y="120396"/>
                  </a:lnTo>
                  <a:lnTo>
                    <a:pt x="10668" y="1524"/>
                  </a:lnTo>
                  <a:lnTo>
                    <a:pt x="7620" y="0"/>
                  </a:lnTo>
                  <a:lnTo>
                    <a:pt x="4572" y="0"/>
                  </a:lnTo>
                  <a:lnTo>
                    <a:pt x="3048" y="1524"/>
                  </a:lnTo>
                  <a:lnTo>
                    <a:pt x="0" y="7620"/>
                  </a:lnTo>
                  <a:lnTo>
                    <a:pt x="1524" y="9144"/>
                  </a:lnTo>
                  <a:lnTo>
                    <a:pt x="4572" y="14871"/>
                  </a:lnTo>
                  <a:lnTo>
                    <a:pt x="4572" y="12192"/>
                  </a:lnTo>
                  <a:lnTo>
                    <a:pt x="12192" y="3048"/>
                  </a:lnTo>
                  <a:lnTo>
                    <a:pt x="22821" y="22976"/>
                  </a:lnTo>
                  <a:lnTo>
                    <a:pt x="202692" y="129262"/>
                  </a:lnTo>
                  <a:lnTo>
                    <a:pt x="202692" y="128016"/>
                  </a:lnTo>
                  <a:lnTo>
                    <a:pt x="205740" y="131064"/>
                  </a:lnTo>
                  <a:lnTo>
                    <a:pt x="205740" y="134050"/>
                  </a:lnTo>
                  <a:lnTo>
                    <a:pt x="653796" y="1021086"/>
                  </a:lnTo>
                  <a:lnTo>
                    <a:pt x="653796" y="1205875"/>
                  </a:lnTo>
                  <a:lnTo>
                    <a:pt x="665988" y="1228731"/>
                  </a:lnTo>
                  <a:close/>
                </a:path>
                <a:path w="669290" h="1240789">
                  <a:moveTo>
                    <a:pt x="22821" y="22976"/>
                  </a:moveTo>
                  <a:lnTo>
                    <a:pt x="12192" y="3048"/>
                  </a:lnTo>
                  <a:lnTo>
                    <a:pt x="4572" y="12192"/>
                  </a:lnTo>
                  <a:lnTo>
                    <a:pt x="22821" y="22976"/>
                  </a:lnTo>
                  <a:close/>
                </a:path>
                <a:path w="669290" h="1240789">
                  <a:moveTo>
                    <a:pt x="669036" y="1234446"/>
                  </a:moveTo>
                  <a:lnTo>
                    <a:pt x="22821" y="22976"/>
                  </a:lnTo>
                  <a:lnTo>
                    <a:pt x="4572" y="12192"/>
                  </a:lnTo>
                  <a:lnTo>
                    <a:pt x="4572" y="14871"/>
                  </a:lnTo>
                  <a:lnTo>
                    <a:pt x="656032" y="1239018"/>
                  </a:lnTo>
                  <a:lnTo>
                    <a:pt x="659892" y="1239018"/>
                  </a:lnTo>
                  <a:lnTo>
                    <a:pt x="669036" y="1234446"/>
                  </a:lnTo>
                  <a:close/>
                </a:path>
                <a:path w="669290" h="1240789">
                  <a:moveTo>
                    <a:pt x="205740" y="131064"/>
                  </a:moveTo>
                  <a:lnTo>
                    <a:pt x="202692" y="128016"/>
                  </a:lnTo>
                  <a:lnTo>
                    <a:pt x="203589" y="129793"/>
                  </a:lnTo>
                  <a:lnTo>
                    <a:pt x="205740" y="131064"/>
                  </a:lnTo>
                  <a:close/>
                </a:path>
                <a:path w="669290" h="1240789">
                  <a:moveTo>
                    <a:pt x="203589" y="129793"/>
                  </a:moveTo>
                  <a:lnTo>
                    <a:pt x="202692" y="128016"/>
                  </a:lnTo>
                  <a:lnTo>
                    <a:pt x="202692" y="129262"/>
                  </a:lnTo>
                  <a:lnTo>
                    <a:pt x="203589" y="129793"/>
                  </a:lnTo>
                  <a:close/>
                </a:path>
                <a:path w="669290" h="1240789">
                  <a:moveTo>
                    <a:pt x="205740" y="134050"/>
                  </a:moveTo>
                  <a:lnTo>
                    <a:pt x="205740" y="131064"/>
                  </a:lnTo>
                  <a:lnTo>
                    <a:pt x="203589" y="129793"/>
                  </a:lnTo>
                  <a:lnTo>
                    <a:pt x="205740" y="134050"/>
                  </a:lnTo>
                  <a:close/>
                </a:path>
                <a:path w="669290" h="1240789">
                  <a:moveTo>
                    <a:pt x="656032" y="1239018"/>
                  </a:moveTo>
                  <a:lnTo>
                    <a:pt x="653796" y="1234814"/>
                  </a:lnTo>
                  <a:lnTo>
                    <a:pt x="653796" y="1239018"/>
                  </a:lnTo>
                  <a:lnTo>
                    <a:pt x="656032" y="1239018"/>
                  </a:lnTo>
                  <a:close/>
                </a:path>
                <a:path w="669290" h="1240789">
                  <a:moveTo>
                    <a:pt x="659892" y="1239018"/>
                  </a:moveTo>
                  <a:lnTo>
                    <a:pt x="656032" y="1239018"/>
                  </a:lnTo>
                  <a:lnTo>
                    <a:pt x="656844" y="1240542"/>
                  </a:lnTo>
                  <a:lnTo>
                    <a:pt x="659892" y="1239018"/>
                  </a:lnTo>
                  <a:close/>
                </a:path>
                <a:path w="669290" h="1240789">
                  <a:moveTo>
                    <a:pt x="665988" y="1239018"/>
                  </a:moveTo>
                  <a:lnTo>
                    <a:pt x="665988" y="1235970"/>
                  </a:lnTo>
                  <a:lnTo>
                    <a:pt x="659892" y="1239018"/>
                  </a:lnTo>
                  <a:lnTo>
                    <a:pt x="665988" y="1239018"/>
                  </a:lnTo>
                  <a:close/>
                </a:path>
              </a:pathLst>
            </a:custGeom>
            <a:solidFill>
              <a:srgbClr val="006532"/>
            </a:solidFill>
          </p:spPr>
          <p:txBody>
            <a:bodyPr wrap="square" lIns="0" tIns="0" rIns="0" bIns="0" rtlCol="0"/>
            <a:lstStyle/>
            <a:p>
              <a:endParaRPr/>
            </a:p>
          </p:txBody>
        </p:sp>
        <p:sp>
          <p:nvSpPr>
            <p:cNvPr id="9" name="object 9"/>
            <p:cNvSpPr/>
            <p:nvPr/>
          </p:nvSpPr>
          <p:spPr>
            <a:xfrm>
              <a:off x="699509" y="832097"/>
              <a:ext cx="1304550" cy="120395"/>
            </a:xfrm>
            <a:prstGeom prst="rect">
              <a:avLst/>
            </a:prstGeom>
            <a:blipFill>
              <a:blip r:embed="rId6" cstate="print"/>
              <a:stretch>
                <a:fillRect/>
              </a:stretch>
            </a:blipFill>
          </p:spPr>
          <p:txBody>
            <a:bodyPr wrap="square" lIns="0" tIns="0" rIns="0" bIns="0" rtlCol="0"/>
            <a:lstStyle/>
            <a:p>
              <a:endParaRPr/>
            </a:p>
          </p:txBody>
        </p:sp>
        <p:sp>
          <p:nvSpPr>
            <p:cNvPr id="10" name="object 10"/>
            <p:cNvSpPr/>
            <p:nvPr/>
          </p:nvSpPr>
          <p:spPr>
            <a:xfrm>
              <a:off x="690365" y="824477"/>
              <a:ext cx="1321435" cy="135890"/>
            </a:xfrm>
            <a:custGeom>
              <a:avLst/>
              <a:gdLst/>
              <a:ahLst/>
              <a:cxnLst/>
              <a:rect l="l" t="t" r="r" b="b"/>
              <a:pathLst>
                <a:path w="1321435" h="135890">
                  <a:moveTo>
                    <a:pt x="29125" y="13716"/>
                  </a:moveTo>
                  <a:lnTo>
                    <a:pt x="8654" y="1524"/>
                  </a:lnTo>
                  <a:lnTo>
                    <a:pt x="5225" y="1524"/>
                  </a:lnTo>
                  <a:lnTo>
                    <a:pt x="0" y="10668"/>
                  </a:lnTo>
                  <a:lnTo>
                    <a:pt x="5117" y="13716"/>
                  </a:lnTo>
                  <a:lnTo>
                    <a:pt x="29125" y="13716"/>
                  </a:lnTo>
                  <a:close/>
                </a:path>
                <a:path w="1321435" h="135890">
                  <a:moveTo>
                    <a:pt x="5225" y="1524"/>
                  </a:moveTo>
                  <a:lnTo>
                    <a:pt x="3048" y="1524"/>
                  </a:lnTo>
                  <a:lnTo>
                    <a:pt x="3048" y="5334"/>
                  </a:lnTo>
                  <a:lnTo>
                    <a:pt x="5225" y="1524"/>
                  </a:lnTo>
                  <a:close/>
                </a:path>
                <a:path w="1321435" h="135890">
                  <a:moveTo>
                    <a:pt x="5117" y="13716"/>
                  </a:moveTo>
                  <a:lnTo>
                    <a:pt x="3048" y="12483"/>
                  </a:lnTo>
                  <a:lnTo>
                    <a:pt x="3048" y="13716"/>
                  </a:lnTo>
                  <a:lnTo>
                    <a:pt x="5117" y="13716"/>
                  </a:lnTo>
                  <a:close/>
                </a:path>
                <a:path w="1321435" h="135890">
                  <a:moveTo>
                    <a:pt x="210801" y="121920"/>
                  </a:moveTo>
                  <a:lnTo>
                    <a:pt x="29125" y="13716"/>
                  </a:lnTo>
                  <a:lnTo>
                    <a:pt x="5117" y="13716"/>
                  </a:lnTo>
                  <a:lnTo>
                    <a:pt x="207264" y="134112"/>
                  </a:lnTo>
                  <a:lnTo>
                    <a:pt x="208788" y="134112"/>
                  </a:lnTo>
                  <a:lnTo>
                    <a:pt x="208788" y="135636"/>
                  </a:lnTo>
                  <a:lnTo>
                    <a:pt x="210312" y="135636"/>
                  </a:lnTo>
                  <a:lnTo>
                    <a:pt x="210312" y="121920"/>
                  </a:lnTo>
                  <a:lnTo>
                    <a:pt x="210801" y="121920"/>
                  </a:lnTo>
                  <a:close/>
                </a:path>
                <a:path w="1321435" h="135890">
                  <a:moveTo>
                    <a:pt x="8654" y="1524"/>
                  </a:moveTo>
                  <a:lnTo>
                    <a:pt x="6096" y="0"/>
                  </a:lnTo>
                  <a:lnTo>
                    <a:pt x="5225" y="1524"/>
                  </a:lnTo>
                  <a:lnTo>
                    <a:pt x="8654" y="1524"/>
                  </a:lnTo>
                  <a:close/>
                </a:path>
                <a:path w="1321435" h="135890">
                  <a:moveTo>
                    <a:pt x="1321314" y="9144"/>
                  </a:moveTo>
                  <a:lnTo>
                    <a:pt x="1318266" y="3048"/>
                  </a:lnTo>
                  <a:lnTo>
                    <a:pt x="1316742" y="1524"/>
                  </a:lnTo>
                  <a:lnTo>
                    <a:pt x="8654" y="1524"/>
                  </a:lnTo>
                  <a:lnTo>
                    <a:pt x="29125" y="13716"/>
                  </a:lnTo>
                  <a:lnTo>
                    <a:pt x="1295116" y="13716"/>
                  </a:lnTo>
                  <a:lnTo>
                    <a:pt x="1310646" y="3048"/>
                  </a:lnTo>
                  <a:lnTo>
                    <a:pt x="1313694" y="13716"/>
                  </a:lnTo>
                  <a:lnTo>
                    <a:pt x="1313694" y="15828"/>
                  </a:lnTo>
                  <a:lnTo>
                    <a:pt x="1316742" y="13716"/>
                  </a:lnTo>
                  <a:lnTo>
                    <a:pt x="1319790" y="12192"/>
                  </a:lnTo>
                  <a:lnTo>
                    <a:pt x="1321314" y="9144"/>
                  </a:lnTo>
                  <a:close/>
                </a:path>
                <a:path w="1321435" h="135890">
                  <a:moveTo>
                    <a:pt x="213360" y="123444"/>
                  </a:moveTo>
                  <a:lnTo>
                    <a:pt x="210801" y="121920"/>
                  </a:lnTo>
                  <a:lnTo>
                    <a:pt x="210312" y="121920"/>
                  </a:lnTo>
                  <a:lnTo>
                    <a:pt x="213360" y="123444"/>
                  </a:lnTo>
                  <a:close/>
                </a:path>
                <a:path w="1321435" h="135890">
                  <a:moveTo>
                    <a:pt x="213360" y="135636"/>
                  </a:moveTo>
                  <a:lnTo>
                    <a:pt x="213360" y="123444"/>
                  </a:lnTo>
                  <a:lnTo>
                    <a:pt x="210312" y="121920"/>
                  </a:lnTo>
                  <a:lnTo>
                    <a:pt x="210312" y="135636"/>
                  </a:lnTo>
                  <a:lnTo>
                    <a:pt x="213360" y="135636"/>
                  </a:lnTo>
                  <a:close/>
                </a:path>
                <a:path w="1321435" h="135890">
                  <a:moveTo>
                    <a:pt x="1137604" y="121920"/>
                  </a:moveTo>
                  <a:lnTo>
                    <a:pt x="210801" y="121920"/>
                  </a:lnTo>
                  <a:lnTo>
                    <a:pt x="213360" y="123444"/>
                  </a:lnTo>
                  <a:lnTo>
                    <a:pt x="213360" y="135636"/>
                  </a:lnTo>
                  <a:lnTo>
                    <a:pt x="1135386" y="135636"/>
                  </a:lnTo>
                  <a:lnTo>
                    <a:pt x="1135386" y="123444"/>
                  </a:lnTo>
                  <a:lnTo>
                    <a:pt x="1137604" y="121920"/>
                  </a:lnTo>
                  <a:close/>
                </a:path>
                <a:path w="1321435" h="135890">
                  <a:moveTo>
                    <a:pt x="1138434" y="121920"/>
                  </a:moveTo>
                  <a:lnTo>
                    <a:pt x="1137604" y="121920"/>
                  </a:lnTo>
                  <a:lnTo>
                    <a:pt x="1135386" y="123444"/>
                  </a:lnTo>
                  <a:lnTo>
                    <a:pt x="1138434" y="121920"/>
                  </a:lnTo>
                  <a:close/>
                </a:path>
                <a:path w="1321435" h="135890">
                  <a:moveTo>
                    <a:pt x="1138434" y="135636"/>
                  </a:moveTo>
                  <a:lnTo>
                    <a:pt x="1138434" y="121920"/>
                  </a:lnTo>
                  <a:lnTo>
                    <a:pt x="1135386" y="123444"/>
                  </a:lnTo>
                  <a:lnTo>
                    <a:pt x="1135386" y="135636"/>
                  </a:lnTo>
                  <a:lnTo>
                    <a:pt x="1138434" y="135636"/>
                  </a:lnTo>
                  <a:close/>
                </a:path>
                <a:path w="1321435" h="135890">
                  <a:moveTo>
                    <a:pt x="1313694" y="15828"/>
                  </a:moveTo>
                  <a:lnTo>
                    <a:pt x="1313694" y="13716"/>
                  </a:lnTo>
                  <a:lnTo>
                    <a:pt x="1295116" y="13716"/>
                  </a:lnTo>
                  <a:lnTo>
                    <a:pt x="1137604" y="121920"/>
                  </a:lnTo>
                  <a:lnTo>
                    <a:pt x="1138434" y="121920"/>
                  </a:lnTo>
                  <a:lnTo>
                    <a:pt x="1138434" y="135636"/>
                  </a:lnTo>
                  <a:lnTo>
                    <a:pt x="1139958" y="135636"/>
                  </a:lnTo>
                  <a:lnTo>
                    <a:pt x="1141482" y="134112"/>
                  </a:lnTo>
                  <a:lnTo>
                    <a:pt x="1143006" y="134112"/>
                  </a:lnTo>
                  <a:lnTo>
                    <a:pt x="1313694" y="15828"/>
                  </a:lnTo>
                  <a:close/>
                </a:path>
                <a:path w="1321435" h="135890">
                  <a:moveTo>
                    <a:pt x="1313694" y="13716"/>
                  </a:moveTo>
                  <a:lnTo>
                    <a:pt x="1310646" y="3048"/>
                  </a:lnTo>
                  <a:lnTo>
                    <a:pt x="1295116" y="13716"/>
                  </a:lnTo>
                  <a:lnTo>
                    <a:pt x="1313694" y="13716"/>
                  </a:lnTo>
                  <a:close/>
                </a:path>
              </a:pathLst>
            </a:custGeom>
            <a:solidFill>
              <a:srgbClr val="006532"/>
            </a:solidFill>
          </p:spPr>
          <p:txBody>
            <a:bodyPr wrap="square" lIns="0" tIns="0" rIns="0" bIns="0" rtlCol="0"/>
            <a:lstStyle/>
            <a:p>
              <a:endParaRPr/>
            </a:p>
          </p:txBody>
        </p:sp>
        <p:sp>
          <p:nvSpPr>
            <p:cNvPr id="11" name="object 11"/>
            <p:cNvSpPr/>
            <p:nvPr/>
          </p:nvSpPr>
          <p:spPr>
            <a:xfrm>
              <a:off x="1351781" y="832097"/>
              <a:ext cx="652278" cy="1225302"/>
            </a:xfrm>
            <a:prstGeom prst="rect">
              <a:avLst/>
            </a:prstGeom>
            <a:blipFill>
              <a:blip r:embed="rId7" cstate="print"/>
              <a:stretch>
                <a:fillRect/>
              </a:stretch>
            </a:blipFill>
          </p:spPr>
          <p:txBody>
            <a:bodyPr wrap="square" lIns="0" tIns="0" rIns="0" bIns="0" rtlCol="0"/>
            <a:lstStyle/>
            <a:p>
              <a:endParaRPr/>
            </a:p>
          </p:txBody>
        </p:sp>
        <p:sp>
          <p:nvSpPr>
            <p:cNvPr id="12" name="object 12"/>
            <p:cNvSpPr/>
            <p:nvPr/>
          </p:nvSpPr>
          <p:spPr>
            <a:xfrm>
              <a:off x="1342637" y="826001"/>
              <a:ext cx="669290" cy="1240790"/>
            </a:xfrm>
            <a:custGeom>
              <a:avLst/>
              <a:gdLst/>
              <a:ahLst/>
              <a:cxnLst/>
              <a:rect l="l" t="t" r="r" b="b"/>
              <a:pathLst>
                <a:path w="669289" h="1240789">
                  <a:moveTo>
                    <a:pt x="664470" y="14871"/>
                  </a:moveTo>
                  <a:lnTo>
                    <a:pt x="664470" y="12192"/>
                  </a:lnTo>
                  <a:lnTo>
                    <a:pt x="644103" y="24136"/>
                  </a:lnTo>
                  <a:lnTo>
                    <a:pt x="0" y="1234446"/>
                  </a:lnTo>
                  <a:lnTo>
                    <a:pt x="9144" y="1239018"/>
                  </a:lnTo>
                  <a:lnTo>
                    <a:pt x="13003" y="1239018"/>
                  </a:lnTo>
                  <a:lnTo>
                    <a:pt x="664470" y="14871"/>
                  </a:lnTo>
                  <a:close/>
                </a:path>
                <a:path w="669289" h="1240789">
                  <a:moveTo>
                    <a:pt x="655122" y="3431"/>
                  </a:moveTo>
                  <a:lnTo>
                    <a:pt x="455682" y="120396"/>
                  </a:lnTo>
                  <a:lnTo>
                    <a:pt x="454158" y="120396"/>
                  </a:lnTo>
                  <a:lnTo>
                    <a:pt x="452634" y="121920"/>
                  </a:lnTo>
                  <a:lnTo>
                    <a:pt x="452634" y="123444"/>
                  </a:lnTo>
                  <a:lnTo>
                    <a:pt x="3048" y="1014990"/>
                  </a:lnTo>
                  <a:lnTo>
                    <a:pt x="3048" y="1228718"/>
                  </a:lnTo>
                  <a:lnTo>
                    <a:pt x="15240" y="1205809"/>
                  </a:lnTo>
                  <a:lnTo>
                    <a:pt x="15240" y="1021086"/>
                  </a:lnTo>
                  <a:lnTo>
                    <a:pt x="463302" y="128016"/>
                  </a:lnTo>
                  <a:lnTo>
                    <a:pt x="463302" y="130170"/>
                  </a:lnTo>
                  <a:lnTo>
                    <a:pt x="644103" y="24136"/>
                  </a:lnTo>
                  <a:lnTo>
                    <a:pt x="655122" y="3431"/>
                  </a:lnTo>
                  <a:close/>
                </a:path>
                <a:path w="669289" h="1240789">
                  <a:moveTo>
                    <a:pt x="9144" y="1239018"/>
                  </a:moveTo>
                  <a:lnTo>
                    <a:pt x="3048" y="1235970"/>
                  </a:lnTo>
                  <a:lnTo>
                    <a:pt x="3048" y="1239018"/>
                  </a:lnTo>
                  <a:lnTo>
                    <a:pt x="9144" y="1239018"/>
                  </a:lnTo>
                  <a:close/>
                </a:path>
                <a:path w="669289" h="1240789">
                  <a:moveTo>
                    <a:pt x="13003" y="1239018"/>
                  </a:moveTo>
                  <a:lnTo>
                    <a:pt x="9144" y="1239018"/>
                  </a:lnTo>
                  <a:lnTo>
                    <a:pt x="12192" y="1240542"/>
                  </a:lnTo>
                  <a:lnTo>
                    <a:pt x="13003" y="1239018"/>
                  </a:lnTo>
                  <a:close/>
                </a:path>
                <a:path w="669289" h="1240789">
                  <a:moveTo>
                    <a:pt x="15240" y="1239018"/>
                  </a:moveTo>
                  <a:lnTo>
                    <a:pt x="15240" y="1234814"/>
                  </a:lnTo>
                  <a:lnTo>
                    <a:pt x="13003" y="1239018"/>
                  </a:lnTo>
                  <a:lnTo>
                    <a:pt x="15240" y="1239018"/>
                  </a:lnTo>
                  <a:close/>
                </a:path>
                <a:path w="669289" h="1240789">
                  <a:moveTo>
                    <a:pt x="463302" y="130170"/>
                  </a:moveTo>
                  <a:lnTo>
                    <a:pt x="463302" y="128016"/>
                  </a:lnTo>
                  <a:lnTo>
                    <a:pt x="461778" y="131064"/>
                  </a:lnTo>
                  <a:lnTo>
                    <a:pt x="463302" y="130170"/>
                  </a:lnTo>
                  <a:close/>
                </a:path>
                <a:path w="669289" h="1240789">
                  <a:moveTo>
                    <a:pt x="664470" y="12192"/>
                  </a:moveTo>
                  <a:lnTo>
                    <a:pt x="655492" y="3214"/>
                  </a:lnTo>
                  <a:lnTo>
                    <a:pt x="655122" y="3431"/>
                  </a:lnTo>
                  <a:lnTo>
                    <a:pt x="644103" y="24136"/>
                  </a:lnTo>
                  <a:lnTo>
                    <a:pt x="664470" y="12192"/>
                  </a:lnTo>
                  <a:close/>
                </a:path>
                <a:path w="669289" h="1240789">
                  <a:moveTo>
                    <a:pt x="655492" y="3214"/>
                  </a:moveTo>
                  <a:lnTo>
                    <a:pt x="655326" y="3048"/>
                  </a:lnTo>
                  <a:lnTo>
                    <a:pt x="655122" y="3431"/>
                  </a:lnTo>
                  <a:lnTo>
                    <a:pt x="655492" y="3214"/>
                  </a:lnTo>
                  <a:close/>
                </a:path>
                <a:path w="669289" h="1240789">
                  <a:moveTo>
                    <a:pt x="669042" y="7620"/>
                  </a:moveTo>
                  <a:lnTo>
                    <a:pt x="665994" y="1524"/>
                  </a:lnTo>
                  <a:lnTo>
                    <a:pt x="664470" y="0"/>
                  </a:lnTo>
                  <a:lnTo>
                    <a:pt x="661422" y="0"/>
                  </a:lnTo>
                  <a:lnTo>
                    <a:pt x="658374" y="1524"/>
                  </a:lnTo>
                  <a:lnTo>
                    <a:pt x="655492" y="3214"/>
                  </a:lnTo>
                  <a:lnTo>
                    <a:pt x="664470" y="12192"/>
                  </a:lnTo>
                  <a:lnTo>
                    <a:pt x="664470" y="14871"/>
                  </a:lnTo>
                  <a:lnTo>
                    <a:pt x="667518" y="9144"/>
                  </a:lnTo>
                  <a:lnTo>
                    <a:pt x="669042" y="7620"/>
                  </a:lnTo>
                  <a:close/>
                </a:path>
              </a:pathLst>
            </a:custGeom>
            <a:solidFill>
              <a:srgbClr val="006532"/>
            </a:solidFill>
          </p:spPr>
          <p:txBody>
            <a:bodyPr wrap="square" lIns="0" tIns="0" rIns="0" bIns="0" rtlCol="0"/>
            <a:lstStyle/>
            <a:p>
              <a:endParaRPr/>
            </a:p>
          </p:txBody>
        </p:sp>
        <p:sp>
          <p:nvSpPr>
            <p:cNvPr id="13" name="object 13"/>
            <p:cNvSpPr/>
            <p:nvPr/>
          </p:nvSpPr>
          <p:spPr>
            <a:xfrm>
              <a:off x="609593" y="1575816"/>
              <a:ext cx="1522482" cy="172211"/>
            </a:xfrm>
            <a:prstGeom prst="rect">
              <a:avLst/>
            </a:prstGeom>
            <a:blipFill>
              <a:blip r:embed="rId8" cstate="print"/>
              <a:stretch>
                <a:fillRect/>
              </a:stretch>
            </a:blipFill>
          </p:spPr>
          <p:txBody>
            <a:bodyPr wrap="square" lIns="0" tIns="0" rIns="0" bIns="0" rtlCol="0"/>
            <a:lstStyle/>
            <a:p>
              <a:endParaRPr/>
            </a:p>
          </p:txBody>
        </p:sp>
      </p:grpSp>
      <p:sp>
        <p:nvSpPr>
          <p:cNvPr id="14" name="object 14"/>
          <p:cNvSpPr txBox="1">
            <a:spLocks noGrp="1"/>
          </p:cNvSpPr>
          <p:nvPr>
            <p:ph type="title"/>
          </p:nvPr>
        </p:nvSpPr>
        <p:spPr>
          <a:prstGeom prst="rect">
            <a:avLst/>
          </a:prstGeom>
        </p:spPr>
        <p:txBody>
          <a:bodyPr vert="horz" wrap="square" lIns="0" tIns="12065" rIns="0" bIns="0" rtlCol="0">
            <a:spAutoFit/>
          </a:bodyPr>
          <a:lstStyle/>
          <a:p>
            <a:pPr marL="929005" marR="5080">
              <a:lnSpc>
                <a:spcPct val="100000"/>
              </a:lnSpc>
              <a:spcBef>
                <a:spcPts val="95"/>
              </a:spcBef>
            </a:pPr>
            <a:r>
              <a:rPr spc="-5" dirty="0"/>
              <a:t>Perhatian Penuh Dalam Pendekatan  Pasar</a:t>
            </a:r>
            <a:r>
              <a:rPr spc="-15" dirty="0"/>
              <a:t> </a:t>
            </a:r>
            <a:r>
              <a:rPr spc="-5" dirty="0"/>
              <a:t>Asing</a:t>
            </a:r>
          </a:p>
        </p:txBody>
      </p:sp>
      <p:grpSp>
        <p:nvGrpSpPr>
          <p:cNvPr id="15" name="object 15"/>
          <p:cNvGrpSpPr/>
          <p:nvPr/>
        </p:nvGrpSpPr>
        <p:grpSpPr>
          <a:xfrm>
            <a:off x="457193" y="3886200"/>
            <a:ext cx="9144000" cy="3429000"/>
            <a:chOff x="457193" y="3886200"/>
            <a:chExt cx="9144000" cy="3429000"/>
          </a:xfrm>
        </p:grpSpPr>
        <p:sp>
          <p:nvSpPr>
            <p:cNvPr id="16" name="object 16"/>
            <p:cNvSpPr/>
            <p:nvPr/>
          </p:nvSpPr>
          <p:spPr>
            <a:xfrm>
              <a:off x="457193" y="3886200"/>
              <a:ext cx="9144005" cy="3428999"/>
            </a:xfrm>
            <a:prstGeom prst="rect">
              <a:avLst/>
            </a:prstGeom>
            <a:blipFill>
              <a:blip r:embed="rId9" cstate="print"/>
              <a:stretch>
                <a:fillRect/>
              </a:stretch>
            </a:blipFill>
          </p:spPr>
          <p:txBody>
            <a:bodyPr wrap="square" lIns="0" tIns="0" rIns="0" bIns="0" rtlCol="0"/>
            <a:lstStyle/>
            <a:p>
              <a:endParaRPr/>
            </a:p>
          </p:txBody>
        </p:sp>
        <p:sp>
          <p:nvSpPr>
            <p:cNvPr id="17" name="object 17"/>
            <p:cNvSpPr/>
            <p:nvPr/>
          </p:nvSpPr>
          <p:spPr>
            <a:xfrm>
              <a:off x="457193" y="3886200"/>
              <a:ext cx="1752606" cy="3427475"/>
            </a:xfrm>
            <a:prstGeom prst="rect">
              <a:avLst/>
            </a:prstGeom>
            <a:blipFill>
              <a:blip r:embed="rId10" cstate="print"/>
              <a:stretch>
                <a:fillRect/>
              </a:stretch>
            </a:blipFill>
          </p:spPr>
          <p:txBody>
            <a:bodyPr wrap="square" lIns="0" tIns="0" rIns="0" bIns="0" rtlCol="0"/>
            <a:lstStyle/>
            <a:p>
              <a:endParaRPr/>
            </a:p>
          </p:txBody>
        </p:sp>
      </p:grpSp>
      <p:sp>
        <p:nvSpPr>
          <p:cNvPr id="18" name="object 18"/>
          <p:cNvSpPr txBox="1"/>
          <p:nvPr/>
        </p:nvSpPr>
        <p:spPr>
          <a:xfrm>
            <a:off x="993133" y="2021839"/>
            <a:ext cx="8030209" cy="4598035"/>
          </a:xfrm>
          <a:prstGeom prst="rect">
            <a:avLst/>
          </a:prstGeom>
        </p:spPr>
        <p:txBody>
          <a:bodyPr vert="horz" wrap="square" lIns="0" tIns="73660" rIns="0" bIns="0" rtlCol="0">
            <a:spAutoFit/>
          </a:bodyPr>
          <a:lstStyle/>
          <a:p>
            <a:pPr marL="622300" marR="722630">
              <a:lnSpc>
                <a:spcPct val="80000"/>
              </a:lnSpc>
              <a:spcBef>
                <a:spcPts val="580"/>
              </a:spcBef>
            </a:pPr>
            <a:r>
              <a:rPr sz="2000" dirty="0">
                <a:solidFill>
                  <a:srgbClr val="EAEAEA"/>
                </a:solidFill>
                <a:latin typeface="Arial"/>
                <a:cs typeface="Arial"/>
              </a:rPr>
              <a:t>Ada </a:t>
            </a:r>
            <a:r>
              <a:rPr sz="2000" spc="-5" dirty="0">
                <a:solidFill>
                  <a:srgbClr val="EAEAEA"/>
                </a:solidFill>
                <a:latin typeface="Arial"/>
                <a:cs typeface="Arial"/>
              </a:rPr>
              <a:t>tujuh </a:t>
            </a:r>
            <a:r>
              <a:rPr sz="2000" dirty="0">
                <a:solidFill>
                  <a:srgbClr val="EAEAEA"/>
                </a:solidFill>
                <a:latin typeface="Arial"/>
                <a:cs typeface="Arial"/>
              </a:rPr>
              <a:t>kunci perhatian penuh beberapa geografis</a:t>
            </a:r>
            <a:r>
              <a:rPr sz="2000" spc="-204" dirty="0">
                <a:solidFill>
                  <a:srgbClr val="EAEAEA"/>
                </a:solidFill>
                <a:latin typeface="Arial"/>
                <a:cs typeface="Arial"/>
              </a:rPr>
              <a:t> </a:t>
            </a:r>
            <a:r>
              <a:rPr sz="2000" dirty="0">
                <a:solidFill>
                  <a:srgbClr val="EAEAEA"/>
                </a:solidFill>
                <a:latin typeface="Arial"/>
                <a:cs typeface="Arial"/>
              </a:rPr>
              <a:t>pasar,  dimana perusahaan akan</a:t>
            </a:r>
            <a:r>
              <a:rPr sz="2000" spc="-114" dirty="0">
                <a:solidFill>
                  <a:srgbClr val="EAEAEA"/>
                </a:solidFill>
                <a:latin typeface="Arial"/>
                <a:cs typeface="Arial"/>
              </a:rPr>
              <a:t> </a:t>
            </a:r>
            <a:r>
              <a:rPr sz="2000" dirty="0">
                <a:solidFill>
                  <a:srgbClr val="EAEAEA"/>
                </a:solidFill>
                <a:latin typeface="Arial"/>
                <a:cs typeface="Arial"/>
              </a:rPr>
              <a:t>menatap.</a:t>
            </a:r>
            <a:endParaRPr sz="2000">
              <a:latin typeface="Arial"/>
              <a:cs typeface="Arial"/>
            </a:endParaRPr>
          </a:p>
          <a:p>
            <a:pPr>
              <a:lnSpc>
                <a:spcPct val="100000"/>
              </a:lnSpc>
              <a:spcBef>
                <a:spcPts val="5"/>
              </a:spcBef>
            </a:pPr>
            <a:endParaRPr sz="2500">
              <a:latin typeface="Arial"/>
              <a:cs typeface="Arial"/>
            </a:endParaRPr>
          </a:p>
          <a:p>
            <a:pPr marL="621665" marR="511175" indent="-609600">
              <a:lnSpc>
                <a:spcPct val="80000"/>
              </a:lnSpc>
              <a:spcBef>
                <a:spcPts val="5"/>
              </a:spcBef>
              <a:buSzPct val="90000"/>
              <a:buAutoNum type="arabicParenR"/>
              <a:tabLst>
                <a:tab pos="621665" algn="l"/>
                <a:tab pos="622300" algn="l"/>
              </a:tabLst>
            </a:pPr>
            <a:r>
              <a:rPr sz="2000" b="1" dirty="0">
                <a:solidFill>
                  <a:srgbClr val="FF9900"/>
                </a:solidFill>
                <a:latin typeface="Arial"/>
                <a:cs typeface="Arial"/>
              </a:rPr>
              <a:t>Apakah </a:t>
            </a:r>
            <a:r>
              <a:rPr sz="2000" b="1" spc="-5" dirty="0">
                <a:solidFill>
                  <a:srgbClr val="FF9900"/>
                </a:solidFill>
                <a:latin typeface="Arial"/>
                <a:cs typeface="Arial"/>
              </a:rPr>
              <a:t>wilayah goegrafis </a:t>
            </a:r>
            <a:r>
              <a:rPr sz="2000" b="1" spc="-10" dirty="0">
                <a:solidFill>
                  <a:srgbClr val="FF9900"/>
                </a:solidFill>
                <a:latin typeface="Arial"/>
                <a:cs typeface="Arial"/>
              </a:rPr>
              <a:t>yang </a:t>
            </a:r>
            <a:r>
              <a:rPr sz="2000" b="1" spc="-5" dirty="0">
                <a:solidFill>
                  <a:srgbClr val="FF9900"/>
                </a:solidFill>
                <a:latin typeface="Arial"/>
                <a:cs typeface="Arial"/>
              </a:rPr>
              <a:t>homogen </a:t>
            </a:r>
            <a:r>
              <a:rPr sz="2000" b="1" dirty="0">
                <a:solidFill>
                  <a:srgbClr val="FF9900"/>
                </a:solidFill>
                <a:latin typeface="Arial"/>
                <a:cs typeface="Arial"/>
              </a:rPr>
              <a:t>atau heterogen  </a:t>
            </a:r>
            <a:r>
              <a:rPr sz="2000" b="1" spc="-5" dirty="0">
                <a:solidFill>
                  <a:srgbClr val="FF9900"/>
                </a:solidFill>
                <a:latin typeface="Arial"/>
                <a:cs typeface="Arial"/>
              </a:rPr>
              <a:t>juga </a:t>
            </a:r>
            <a:r>
              <a:rPr sz="2000" b="1" dirty="0">
                <a:solidFill>
                  <a:srgbClr val="FF9900"/>
                </a:solidFill>
                <a:latin typeface="Arial"/>
                <a:cs typeface="Arial"/>
              </a:rPr>
              <a:t>tanggap </a:t>
            </a:r>
            <a:r>
              <a:rPr sz="2000" b="1" spc="-5" dirty="0">
                <a:solidFill>
                  <a:srgbClr val="FF9900"/>
                </a:solidFill>
                <a:latin typeface="Arial"/>
                <a:cs typeface="Arial"/>
              </a:rPr>
              <a:t>pada</a:t>
            </a:r>
            <a:r>
              <a:rPr sz="2000" b="1" spc="-50" dirty="0">
                <a:solidFill>
                  <a:srgbClr val="FF9900"/>
                </a:solidFill>
                <a:latin typeface="Arial"/>
                <a:cs typeface="Arial"/>
              </a:rPr>
              <a:t> </a:t>
            </a:r>
            <a:r>
              <a:rPr sz="2000" b="1" spc="-5" dirty="0">
                <a:solidFill>
                  <a:srgbClr val="FF9900"/>
                </a:solidFill>
                <a:latin typeface="Arial"/>
                <a:cs typeface="Arial"/>
              </a:rPr>
              <a:t>budaya?</a:t>
            </a:r>
            <a:endParaRPr sz="2000">
              <a:latin typeface="Arial"/>
              <a:cs typeface="Arial"/>
            </a:endParaRPr>
          </a:p>
          <a:p>
            <a:pPr marL="622300" marR="5080">
              <a:lnSpc>
                <a:spcPct val="80000"/>
              </a:lnSpc>
              <a:spcBef>
                <a:spcPts val="480"/>
              </a:spcBef>
            </a:pPr>
            <a:r>
              <a:rPr sz="2000" dirty="0">
                <a:solidFill>
                  <a:srgbClr val="EAEAEA"/>
                </a:solidFill>
                <a:latin typeface="Arial"/>
                <a:cs typeface="Arial"/>
              </a:rPr>
              <a:t>Usaha pemasaran biasanya langsung pada penetapan </a:t>
            </a:r>
            <a:r>
              <a:rPr sz="2000" spc="-5" dirty="0">
                <a:solidFill>
                  <a:srgbClr val="EAEAEA"/>
                </a:solidFill>
                <a:latin typeface="Arial"/>
                <a:cs typeface="Arial"/>
              </a:rPr>
              <a:t>wilayah  </a:t>
            </a:r>
            <a:r>
              <a:rPr sz="2000" dirty="0">
                <a:solidFill>
                  <a:srgbClr val="EAEAEA"/>
                </a:solidFill>
                <a:latin typeface="Arial"/>
                <a:cs typeface="Arial"/>
              </a:rPr>
              <a:t>geografis, </a:t>
            </a:r>
            <a:r>
              <a:rPr sz="2000" spc="-5" dirty="0">
                <a:solidFill>
                  <a:srgbClr val="EAEAEA"/>
                </a:solidFill>
                <a:latin typeface="Arial"/>
                <a:cs typeface="Arial"/>
              </a:rPr>
              <a:t>terutama politik </a:t>
            </a:r>
            <a:r>
              <a:rPr sz="2000" dirty="0">
                <a:solidFill>
                  <a:srgbClr val="EAEAEA"/>
                </a:solidFill>
                <a:latin typeface="Arial"/>
                <a:cs typeface="Arial"/>
              </a:rPr>
              <a:t>dan ekonomi </a:t>
            </a:r>
            <a:r>
              <a:rPr sz="2000" spc="-5" dirty="0">
                <a:solidFill>
                  <a:srgbClr val="EAEAEA"/>
                </a:solidFill>
                <a:latin typeface="Arial"/>
                <a:cs typeface="Arial"/>
              </a:rPr>
              <a:t>yang </a:t>
            </a:r>
            <a:r>
              <a:rPr sz="2000" dirty="0">
                <a:solidFill>
                  <a:srgbClr val="EAEAEA"/>
                </a:solidFill>
                <a:latin typeface="Arial"/>
                <a:cs typeface="Arial"/>
              </a:rPr>
              <a:t>ada. </a:t>
            </a:r>
            <a:r>
              <a:rPr sz="2000" spc="-5" dirty="0">
                <a:solidFill>
                  <a:srgbClr val="EAEAEA"/>
                </a:solidFill>
                <a:latin typeface="Arial"/>
                <a:cs typeface="Arial"/>
              </a:rPr>
              <a:t>Syarat </a:t>
            </a:r>
            <a:r>
              <a:rPr sz="2000" dirty="0">
                <a:solidFill>
                  <a:srgbClr val="EAEAEA"/>
                </a:solidFill>
                <a:latin typeface="Arial"/>
                <a:cs typeface="Arial"/>
              </a:rPr>
              <a:t>legal  dan saluran distribusi </a:t>
            </a:r>
            <a:r>
              <a:rPr sz="2000" spc="-5" dirty="0">
                <a:solidFill>
                  <a:srgbClr val="EAEAEA"/>
                </a:solidFill>
                <a:latin typeface="Arial"/>
                <a:cs typeface="Arial"/>
              </a:rPr>
              <a:t>yang </a:t>
            </a:r>
            <a:r>
              <a:rPr sz="2000" dirty="0">
                <a:solidFill>
                  <a:srgbClr val="EAEAEA"/>
                </a:solidFill>
                <a:latin typeface="Arial"/>
                <a:cs typeface="Arial"/>
              </a:rPr>
              <a:t>ada selalu mendorong pendekatan</a:t>
            </a:r>
            <a:r>
              <a:rPr sz="2000" spc="-220" dirty="0">
                <a:solidFill>
                  <a:srgbClr val="EAEAEA"/>
                </a:solidFill>
                <a:latin typeface="Arial"/>
                <a:cs typeface="Arial"/>
              </a:rPr>
              <a:t> </a:t>
            </a:r>
            <a:r>
              <a:rPr sz="2000" spc="-5" dirty="0">
                <a:solidFill>
                  <a:srgbClr val="EAEAEA"/>
                </a:solidFill>
                <a:latin typeface="Arial"/>
                <a:cs typeface="Arial"/>
              </a:rPr>
              <a:t>ini.  </a:t>
            </a:r>
            <a:r>
              <a:rPr sz="2000" dirty="0">
                <a:solidFill>
                  <a:srgbClr val="EAEAEA"/>
                </a:solidFill>
                <a:latin typeface="Arial"/>
                <a:cs typeface="Arial"/>
              </a:rPr>
              <a:t>Bagaimanapun, hal </a:t>
            </a:r>
            <a:r>
              <a:rPr sz="2000" spc="-5" dirty="0">
                <a:solidFill>
                  <a:srgbClr val="EAEAEA"/>
                </a:solidFill>
                <a:latin typeface="Arial"/>
                <a:cs typeface="Arial"/>
              </a:rPr>
              <a:t>itu </a:t>
            </a:r>
            <a:r>
              <a:rPr sz="2000" dirty="0">
                <a:solidFill>
                  <a:srgbClr val="EAEAEA"/>
                </a:solidFill>
                <a:latin typeface="Arial"/>
                <a:cs typeface="Arial"/>
              </a:rPr>
              <a:t>juga didukung oleh asumsi secara </a:t>
            </a:r>
            <a:r>
              <a:rPr sz="2000" spc="-5" dirty="0">
                <a:solidFill>
                  <a:srgbClr val="EAEAEA"/>
                </a:solidFill>
                <a:latin typeface="Arial"/>
                <a:cs typeface="Arial"/>
              </a:rPr>
              <a:t>mutlak  </a:t>
            </a:r>
            <a:r>
              <a:rPr sz="2000" dirty="0">
                <a:solidFill>
                  <a:srgbClr val="EAEAEA"/>
                </a:solidFill>
                <a:latin typeface="Arial"/>
                <a:cs typeface="Arial"/>
              </a:rPr>
              <a:t>dimana geografis </a:t>
            </a:r>
            <a:r>
              <a:rPr sz="2000" spc="-5" dirty="0">
                <a:solidFill>
                  <a:srgbClr val="EAEAEA"/>
                </a:solidFill>
                <a:latin typeface="Arial"/>
                <a:cs typeface="Arial"/>
              </a:rPr>
              <a:t>atau batas politik </a:t>
            </a:r>
            <a:r>
              <a:rPr sz="2000" dirty="0">
                <a:solidFill>
                  <a:srgbClr val="EAEAEA"/>
                </a:solidFill>
                <a:latin typeface="Arial"/>
                <a:cs typeface="Arial"/>
              </a:rPr>
              <a:t>dengan </a:t>
            </a:r>
            <a:r>
              <a:rPr sz="2000" spc="-5" dirty="0">
                <a:solidFill>
                  <a:srgbClr val="EAEAEA"/>
                </a:solidFill>
                <a:latin typeface="Arial"/>
                <a:cs typeface="Arial"/>
              </a:rPr>
              <a:t>batas</a:t>
            </a:r>
            <a:r>
              <a:rPr sz="2000" spc="-145" dirty="0">
                <a:solidFill>
                  <a:srgbClr val="EAEAEA"/>
                </a:solidFill>
                <a:latin typeface="Arial"/>
                <a:cs typeface="Arial"/>
              </a:rPr>
              <a:t> </a:t>
            </a:r>
            <a:r>
              <a:rPr sz="2000" u="heavy" dirty="0">
                <a:solidFill>
                  <a:srgbClr val="CC3200"/>
                </a:solidFill>
                <a:uFill>
                  <a:solidFill>
                    <a:srgbClr val="CC3200"/>
                  </a:solidFill>
                </a:uFill>
                <a:latin typeface="Arial"/>
                <a:cs typeface="Arial"/>
              </a:rPr>
              <a:t>budaya</a:t>
            </a:r>
            <a:r>
              <a:rPr sz="2000" dirty="0">
                <a:solidFill>
                  <a:srgbClr val="EAEAEA"/>
                </a:solidFill>
                <a:latin typeface="Arial"/>
                <a:cs typeface="Arial"/>
              </a:rPr>
              <a:t>.</a:t>
            </a:r>
            <a:endParaRPr sz="2000">
              <a:latin typeface="Arial"/>
              <a:cs typeface="Arial"/>
            </a:endParaRPr>
          </a:p>
          <a:p>
            <a:pPr>
              <a:lnSpc>
                <a:spcPct val="100000"/>
              </a:lnSpc>
            </a:pPr>
            <a:endParaRPr sz="2500">
              <a:latin typeface="Arial"/>
              <a:cs typeface="Arial"/>
            </a:endParaRPr>
          </a:p>
          <a:p>
            <a:pPr marL="621665" marR="161925" indent="-609600">
              <a:lnSpc>
                <a:spcPct val="80000"/>
              </a:lnSpc>
              <a:spcBef>
                <a:spcPts val="5"/>
              </a:spcBef>
              <a:buSzPct val="90000"/>
              <a:buAutoNum type="arabicParenR" startAt="2"/>
              <a:tabLst>
                <a:tab pos="621665" algn="l"/>
                <a:tab pos="622300" algn="l"/>
              </a:tabLst>
            </a:pPr>
            <a:r>
              <a:rPr sz="2000" b="1" dirty="0">
                <a:solidFill>
                  <a:srgbClr val="FF9900"/>
                </a:solidFill>
                <a:latin typeface="Arial"/>
                <a:cs typeface="Arial"/>
              </a:rPr>
              <a:t>Apa </a:t>
            </a:r>
            <a:r>
              <a:rPr sz="2000" b="1" spc="-10" dirty="0">
                <a:solidFill>
                  <a:srgbClr val="FF9900"/>
                </a:solidFill>
                <a:latin typeface="Arial"/>
                <a:cs typeface="Arial"/>
              </a:rPr>
              <a:t>yang </a:t>
            </a:r>
            <a:r>
              <a:rPr sz="2000" b="1" spc="-5" dirty="0">
                <a:solidFill>
                  <a:srgbClr val="FF9900"/>
                </a:solidFill>
                <a:latin typeface="Arial"/>
                <a:cs typeface="Arial"/>
              </a:rPr>
              <a:t>dibutuhkan produk ini </a:t>
            </a:r>
            <a:r>
              <a:rPr sz="2000" b="1" dirty="0">
                <a:solidFill>
                  <a:srgbClr val="FF9900"/>
                </a:solidFill>
                <a:latin typeface="Arial"/>
                <a:cs typeface="Arial"/>
              </a:rPr>
              <a:t>atau </a:t>
            </a:r>
            <a:r>
              <a:rPr sz="2000" b="1" spc="-5" dirty="0">
                <a:solidFill>
                  <a:srgbClr val="FF9900"/>
                </a:solidFill>
                <a:latin typeface="Arial"/>
                <a:cs typeface="Arial"/>
              </a:rPr>
              <a:t>versi untuk memenuhi  </a:t>
            </a:r>
            <a:r>
              <a:rPr sz="2000" b="1" spc="-10" dirty="0">
                <a:solidFill>
                  <a:srgbClr val="FF9900"/>
                </a:solidFill>
                <a:latin typeface="Arial"/>
                <a:cs typeface="Arial"/>
              </a:rPr>
              <a:t>budaya</a:t>
            </a:r>
            <a:r>
              <a:rPr sz="2000" b="1" spc="5" dirty="0">
                <a:solidFill>
                  <a:srgbClr val="FF9900"/>
                </a:solidFill>
                <a:latin typeface="Arial"/>
                <a:cs typeface="Arial"/>
              </a:rPr>
              <a:t> </a:t>
            </a:r>
            <a:r>
              <a:rPr sz="2000" b="1" spc="-5" dirty="0">
                <a:solidFill>
                  <a:srgbClr val="FF9900"/>
                </a:solidFill>
                <a:latin typeface="Arial"/>
                <a:cs typeface="Arial"/>
              </a:rPr>
              <a:t>ini?</a:t>
            </a:r>
            <a:endParaRPr sz="2000">
              <a:latin typeface="Arial"/>
              <a:cs typeface="Arial"/>
            </a:endParaRPr>
          </a:p>
          <a:p>
            <a:pPr marL="622300" marR="49530">
              <a:lnSpc>
                <a:spcPct val="80000"/>
              </a:lnSpc>
              <a:spcBef>
                <a:spcPts val="480"/>
              </a:spcBef>
            </a:pPr>
            <a:r>
              <a:rPr sz="2000" dirty="0">
                <a:solidFill>
                  <a:srgbClr val="EAEAEA"/>
                </a:solidFill>
                <a:latin typeface="Arial"/>
                <a:cs typeface="Arial"/>
              </a:rPr>
              <a:t>Memeriksa pasar baru dengan keberadaan produk </a:t>
            </a:r>
            <a:r>
              <a:rPr sz="2000" spc="-5" dirty="0">
                <a:solidFill>
                  <a:srgbClr val="EAEAEA"/>
                </a:solidFill>
                <a:latin typeface="Arial"/>
                <a:cs typeface="Arial"/>
              </a:rPr>
              <a:t>atau</a:t>
            </a:r>
            <a:r>
              <a:rPr sz="2000" spc="-250" dirty="0">
                <a:solidFill>
                  <a:srgbClr val="EAEAEA"/>
                </a:solidFill>
                <a:latin typeface="Arial"/>
                <a:cs typeface="Arial"/>
              </a:rPr>
              <a:t> </a:t>
            </a:r>
            <a:r>
              <a:rPr sz="2000" dirty="0">
                <a:solidFill>
                  <a:srgbClr val="EAEAEA"/>
                </a:solidFill>
                <a:latin typeface="Arial"/>
                <a:cs typeface="Arial"/>
              </a:rPr>
              <a:t>teknologi  produk. </a:t>
            </a:r>
            <a:r>
              <a:rPr sz="2000" spc="-5" dirty="0">
                <a:solidFill>
                  <a:srgbClr val="EAEAEA"/>
                </a:solidFill>
                <a:latin typeface="Arial"/>
                <a:cs typeface="Arial"/>
              </a:rPr>
              <a:t>Pertanyaan </a:t>
            </a:r>
            <a:r>
              <a:rPr sz="2000" dirty="0">
                <a:solidFill>
                  <a:srgbClr val="EAEAEA"/>
                </a:solidFill>
                <a:latin typeface="Arial"/>
                <a:cs typeface="Arial"/>
              </a:rPr>
              <a:t>mereka </a:t>
            </a:r>
            <a:r>
              <a:rPr sz="2000" spc="-5" dirty="0">
                <a:solidFill>
                  <a:srgbClr val="EAEAEA"/>
                </a:solidFill>
                <a:latin typeface="Arial"/>
                <a:cs typeface="Arial"/>
              </a:rPr>
              <a:t>yang </a:t>
            </a:r>
            <a:r>
              <a:rPr sz="2000" dirty="0">
                <a:solidFill>
                  <a:srgbClr val="EAEAEA"/>
                </a:solidFill>
                <a:latin typeface="Arial"/>
                <a:cs typeface="Arial"/>
              </a:rPr>
              <a:t>harus dijawab adalah apa </a:t>
            </a:r>
            <a:r>
              <a:rPr sz="2000" spc="-5" dirty="0">
                <a:solidFill>
                  <a:srgbClr val="EAEAEA"/>
                </a:solidFill>
                <a:latin typeface="Arial"/>
                <a:cs typeface="Arial"/>
              </a:rPr>
              <a:t>yang  </a:t>
            </a:r>
            <a:r>
              <a:rPr sz="2000" dirty="0">
                <a:solidFill>
                  <a:srgbClr val="EAEAEA"/>
                </a:solidFill>
                <a:latin typeface="Arial"/>
                <a:cs typeface="Arial"/>
              </a:rPr>
              <a:t>mereka butuhkan </a:t>
            </a:r>
            <a:r>
              <a:rPr sz="2000" spc="-5" dirty="0">
                <a:solidFill>
                  <a:srgbClr val="EAEAEA"/>
                </a:solidFill>
                <a:latin typeface="Arial"/>
                <a:cs typeface="Arial"/>
              </a:rPr>
              <a:t>atau </a:t>
            </a:r>
            <a:r>
              <a:rPr sz="2000" dirty="0">
                <a:solidFill>
                  <a:srgbClr val="EAEAEA"/>
                </a:solidFill>
                <a:latin typeface="Arial"/>
                <a:cs typeface="Arial"/>
              </a:rPr>
              <a:t>produk modifikasi apa </a:t>
            </a:r>
            <a:r>
              <a:rPr sz="2000" spc="-5" dirty="0">
                <a:solidFill>
                  <a:srgbClr val="EAEAEA"/>
                </a:solidFill>
                <a:latin typeface="Arial"/>
                <a:cs typeface="Arial"/>
              </a:rPr>
              <a:t>yang </a:t>
            </a:r>
            <a:r>
              <a:rPr sz="2000" dirty="0">
                <a:solidFill>
                  <a:srgbClr val="EAEAEA"/>
                </a:solidFill>
                <a:latin typeface="Arial"/>
                <a:cs typeface="Arial"/>
              </a:rPr>
              <a:t>bisa penuhi  dalam budaya</a:t>
            </a:r>
            <a:r>
              <a:rPr sz="2000" spc="-50" dirty="0">
                <a:solidFill>
                  <a:srgbClr val="EAEAEA"/>
                </a:solidFill>
                <a:latin typeface="Arial"/>
                <a:cs typeface="Arial"/>
              </a:rPr>
              <a:t> </a:t>
            </a:r>
            <a:r>
              <a:rPr sz="2000" dirty="0">
                <a:solidFill>
                  <a:srgbClr val="EAEAEA"/>
                </a:solidFill>
                <a:latin typeface="Arial"/>
                <a:cs typeface="Arial"/>
              </a:rPr>
              <a:t>tersebut.</a:t>
            </a:r>
            <a:endParaRPr sz="2000">
              <a:latin typeface="Arial"/>
              <a:cs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634506" y="1243577"/>
            <a:ext cx="499093" cy="504450"/>
          </a:xfrm>
          <a:prstGeom prst="rect">
            <a:avLst/>
          </a:prstGeom>
          <a:blipFill>
            <a:blip r:embed="rId2" cstate="print"/>
            <a:stretch>
              <a:fillRect/>
            </a:stretch>
          </a:blipFill>
        </p:spPr>
        <p:txBody>
          <a:bodyPr wrap="square" lIns="0" tIns="0" rIns="0" bIns="0" rtlCol="0"/>
          <a:lstStyle/>
          <a:p>
            <a:endParaRPr/>
          </a:p>
        </p:txBody>
      </p:sp>
      <p:grpSp>
        <p:nvGrpSpPr>
          <p:cNvPr id="3" name="object 3"/>
          <p:cNvGrpSpPr/>
          <p:nvPr/>
        </p:nvGrpSpPr>
        <p:grpSpPr>
          <a:xfrm>
            <a:off x="609593" y="824477"/>
            <a:ext cx="1522730" cy="1247140"/>
            <a:chOff x="609593" y="824477"/>
            <a:chExt cx="1522730" cy="1247140"/>
          </a:xfrm>
        </p:grpSpPr>
        <p:sp>
          <p:nvSpPr>
            <p:cNvPr id="4" name="object 4"/>
            <p:cNvSpPr/>
            <p:nvPr/>
          </p:nvSpPr>
          <p:spPr>
            <a:xfrm>
              <a:off x="609593" y="1243577"/>
              <a:ext cx="500180" cy="50445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699509" y="832097"/>
              <a:ext cx="1304550" cy="1225302"/>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688841" y="826001"/>
              <a:ext cx="1325880" cy="1245235"/>
            </a:xfrm>
            <a:custGeom>
              <a:avLst/>
              <a:gdLst/>
              <a:ahLst/>
              <a:cxnLst/>
              <a:rect l="l" t="t" r="r" b="b"/>
              <a:pathLst>
                <a:path w="1325880" h="1245235">
                  <a:moveTo>
                    <a:pt x="1325886" y="0"/>
                  </a:moveTo>
                  <a:lnTo>
                    <a:pt x="0" y="0"/>
                  </a:lnTo>
                  <a:lnTo>
                    <a:pt x="10668" y="20036"/>
                  </a:lnTo>
                  <a:lnTo>
                    <a:pt x="10668" y="12192"/>
                  </a:lnTo>
                  <a:lnTo>
                    <a:pt x="15240" y="3048"/>
                  </a:lnTo>
                  <a:lnTo>
                    <a:pt x="20112" y="12192"/>
                  </a:lnTo>
                  <a:lnTo>
                    <a:pt x="1304260" y="12192"/>
                  </a:lnTo>
                  <a:lnTo>
                    <a:pt x="1309122" y="3048"/>
                  </a:lnTo>
                  <a:lnTo>
                    <a:pt x="1315218" y="12192"/>
                  </a:lnTo>
                  <a:lnTo>
                    <a:pt x="1315218" y="20036"/>
                  </a:lnTo>
                  <a:lnTo>
                    <a:pt x="1325886" y="0"/>
                  </a:lnTo>
                  <a:close/>
                </a:path>
                <a:path w="1325880" h="1245235">
                  <a:moveTo>
                    <a:pt x="20112" y="12192"/>
                  </a:moveTo>
                  <a:lnTo>
                    <a:pt x="15240" y="3048"/>
                  </a:lnTo>
                  <a:lnTo>
                    <a:pt x="10668" y="12192"/>
                  </a:lnTo>
                  <a:lnTo>
                    <a:pt x="20112" y="12192"/>
                  </a:lnTo>
                  <a:close/>
                </a:path>
                <a:path w="1325880" h="1245235">
                  <a:moveTo>
                    <a:pt x="662932" y="1218421"/>
                  </a:moveTo>
                  <a:lnTo>
                    <a:pt x="20112" y="12192"/>
                  </a:lnTo>
                  <a:lnTo>
                    <a:pt x="10668" y="12192"/>
                  </a:lnTo>
                  <a:lnTo>
                    <a:pt x="10668" y="20036"/>
                  </a:lnTo>
                  <a:lnTo>
                    <a:pt x="656844" y="1233664"/>
                  </a:lnTo>
                  <a:lnTo>
                    <a:pt x="656844" y="1229874"/>
                  </a:lnTo>
                  <a:lnTo>
                    <a:pt x="662932" y="1218421"/>
                  </a:lnTo>
                  <a:close/>
                </a:path>
                <a:path w="1325880" h="1245235">
                  <a:moveTo>
                    <a:pt x="669036" y="1229874"/>
                  </a:moveTo>
                  <a:lnTo>
                    <a:pt x="662932" y="1218421"/>
                  </a:lnTo>
                  <a:lnTo>
                    <a:pt x="656844" y="1229874"/>
                  </a:lnTo>
                  <a:lnTo>
                    <a:pt x="669036" y="1229874"/>
                  </a:lnTo>
                  <a:close/>
                </a:path>
                <a:path w="1325880" h="1245235">
                  <a:moveTo>
                    <a:pt x="669036" y="1233664"/>
                  </a:moveTo>
                  <a:lnTo>
                    <a:pt x="669036" y="1229874"/>
                  </a:lnTo>
                  <a:lnTo>
                    <a:pt x="656844" y="1229874"/>
                  </a:lnTo>
                  <a:lnTo>
                    <a:pt x="656844" y="1233664"/>
                  </a:lnTo>
                  <a:lnTo>
                    <a:pt x="662940" y="1245114"/>
                  </a:lnTo>
                  <a:lnTo>
                    <a:pt x="669036" y="1233664"/>
                  </a:lnTo>
                  <a:close/>
                </a:path>
                <a:path w="1325880" h="1245235">
                  <a:moveTo>
                    <a:pt x="1315218" y="20036"/>
                  </a:moveTo>
                  <a:lnTo>
                    <a:pt x="1315218" y="12192"/>
                  </a:lnTo>
                  <a:lnTo>
                    <a:pt x="1304260" y="12192"/>
                  </a:lnTo>
                  <a:lnTo>
                    <a:pt x="662940" y="1218435"/>
                  </a:lnTo>
                  <a:lnTo>
                    <a:pt x="669036" y="1229874"/>
                  </a:lnTo>
                  <a:lnTo>
                    <a:pt x="669036" y="1233664"/>
                  </a:lnTo>
                  <a:lnTo>
                    <a:pt x="1315218" y="20036"/>
                  </a:lnTo>
                  <a:close/>
                </a:path>
                <a:path w="1325880" h="1245235">
                  <a:moveTo>
                    <a:pt x="1315218" y="12192"/>
                  </a:moveTo>
                  <a:lnTo>
                    <a:pt x="1309122" y="3048"/>
                  </a:lnTo>
                  <a:lnTo>
                    <a:pt x="1304260" y="12192"/>
                  </a:lnTo>
                  <a:lnTo>
                    <a:pt x="1315218" y="12192"/>
                  </a:lnTo>
                  <a:close/>
                </a:path>
              </a:pathLst>
            </a:custGeom>
            <a:solidFill>
              <a:srgbClr val="006532"/>
            </a:solidFill>
          </p:spPr>
          <p:txBody>
            <a:bodyPr wrap="square" lIns="0" tIns="0" rIns="0" bIns="0" rtlCol="0"/>
            <a:lstStyle/>
            <a:p>
              <a:endParaRPr/>
            </a:p>
          </p:txBody>
        </p:sp>
        <p:sp>
          <p:nvSpPr>
            <p:cNvPr id="7" name="object 7"/>
            <p:cNvSpPr/>
            <p:nvPr/>
          </p:nvSpPr>
          <p:spPr>
            <a:xfrm>
              <a:off x="699509" y="832097"/>
              <a:ext cx="652271" cy="1225302"/>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691889" y="826001"/>
              <a:ext cx="669290" cy="1240790"/>
            </a:xfrm>
            <a:custGeom>
              <a:avLst/>
              <a:gdLst/>
              <a:ahLst/>
              <a:cxnLst/>
              <a:rect l="l" t="t" r="r" b="b"/>
              <a:pathLst>
                <a:path w="669290" h="1240789">
                  <a:moveTo>
                    <a:pt x="665988" y="1228731"/>
                  </a:moveTo>
                  <a:lnTo>
                    <a:pt x="665988" y="1014990"/>
                  </a:lnTo>
                  <a:lnTo>
                    <a:pt x="214884" y="123444"/>
                  </a:lnTo>
                  <a:lnTo>
                    <a:pt x="213360" y="121920"/>
                  </a:lnTo>
                  <a:lnTo>
                    <a:pt x="213360" y="120396"/>
                  </a:lnTo>
                  <a:lnTo>
                    <a:pt x="211836" y="120396"/>
                  </a:lnTo>
                  <a:lnTo>
                    <a:pt x="10668" y="1524"/>
                  </a:lnTo>
                  <a:lnTo>
                    <a:pt x="7620" y="0"/>
                  </a:lnTo>
                  <a:lnTo>
                    <a:pt x="4572" y="0"/>
                  </a:lnTo>
                  <a:lnTo>
                    <a:pt x="3048" y="1524"/>
                  </a:lnTo>
                  <a:lnTo>
                    <a:pt x="0" y="7620"/>
                  </a:lnTo>
                  <a:lnTo>
                    <a:pt x="1524" y="9144"/>
                  </a:lnTo>
                  <a:lnTo>
                    <a:pt x="4572" y="14871"/>
                  </a:lnTo>
                  <a:lnTo>
                    <a:pt x="4572" y="12192"/>
                  </a:lnTo>
                  <a:lnTo>
                    <a:pt x="12192" y="3048"/>
                  </a:lnTo>
                  <a:lnTo>
                    <a:pt x="22821" y="22976"/>
                  </a:lnTo>
                  <a:lnTo>
                    <a:pt x="202692" y="129262"/>
                  </a:lnTo>
                  <a:lnTo>
                    <a:pt x="202692" y="128016"/>
                  </a:lnTo>
                  <a:lnTo>
                    <a:pt x="205740" y="131064"/>
                  </a:lnTo>
                  <a:lnTo>
                    <a:pt x="205740" y="134050"/>
                  </a:lnTo>
                  <a:lnTo>
                    <a:pt x="653796" y="1021086"/>
                  </a:lnTo>
                  <a:lnTo>
                    <a:pt x="653796" y="1205875"/>
                  </a:lnTo>
                  <a:lnTo>
                    <a:pt x="665988" y="1228731"/>
                  </a:lnTo>
                  <a:close/>
                </a:path>
                <a:path w="669290" h="1240789">
                  <a:moveTo>
                    <a:pt x="22821" y="22976"/>
                  </a:moveTo>
                  <a:lnTo>
                    <a:pt x="12192" y="3048"/>
                  </a:lnTo>
                  <a:lnTo>
                    <a:pt x="4572" y="12192"/>
                  </a:lnTo>
                  <a:lnTo>
                    <a:pt x="22821" y="22976"/>
                  </a:lnTo>
                  <a:close/>
                </a:path>
                <a:path w="669290" h="1240789">
                  <a:moveTo>
                    <a:pt x="669036" y="1234446"/>
                  </a:moveTo>
                  <a:lnTo>
                    <a:pt x="22821" y="22976"/>
                  </a:lnTo>
                  <a:lnTo>
                    <a:pt x="4572" y="12192"/>
                  </a:lnTo>
                  <a:lnTo>
                    <a:pt x="4572" y="14871"/>
                  </a:lnTo>
                  <a:lnTo>
                    <a:pt x="656032" y="1239018"/>
                  </a:lnTo>
                  <a:lnTo>
                    <a:pt x="659892" y="1239018"/>
                  </a:lnTo>
                  <a:lnTo>
                    <a:pt x="669036" y="1234446"/>
                  </a:lnTo>
                  <a:close/>
                </a:path>
                <a:path w="669290" h="1240789">
                  <a:moveTo>
                    <a:pt x="205740" y="131064"/>
                  </a:moveTo>
                  <a:lnTo>
                    <a:pt x="202692" y="128016"/>
                  </a:lnTo>
                  <a:lnTo>
                    <a:pt x="203589" y="129793"/>
                  </a:lnTo>
                  <a:lnTo>
                    <a:pt x="205740" y="131064"/>
                  </a:lnTo>
                  <a:close/>
                </a:path>
                <a:path w="669290" h="1240789">
                  <a:moveTo>
                    <a:pt x="203589" y="129793"/>
                  </a:moveTo>
                  <a:lnTo>
                    <a:pt x="202692" y="128016"/>
                  </a:lnTo>
                  <a:lnTo>
                    <a:pt x="202692" y="129262"/>
                  </a:lnTo>
                  <a:lnTo>
                    <a:pt x="203589" y="129793"/>
                  </a:lnTo>
                  <a:close/>
                </a:path>
                <a:path w="669290" h="1240789">
                  <a:moveTo>
                    <a:pt x="205740" y="134050"/>
                  </a:moveTo>
                  <a:lnTo>
                    <a:pt x="205740" y="131064"/>
                  </a:lnTo>
                  <a:lnTo>
                    <a:pt x="203589" y="129793"/>
                  </a:lnTo>
                  <a:lnTo>
                    <a:pt x="205740" y="134050"/>
                  </a:lnTo>
                  <a:close/>
                </a:path>
                <a:path w="669290" h="1240789">
                  <a:moveTo>
                    <a:pt x="656032" y="1239018"/>
                  </a:moveTo>
                  <a:lnTo>
                    <a:pt x="653796" y="1234814"/>
                  </a:lnTo>
                  <a:lnTo>
                    <a:pt x="653796" y="1239018"/>
                  </a:lnTo>
                  <a:lnTo>
                    <a:pt x="656032" y="1239018"/>
                  </a:lnTo>
                  <a:close/>
                </a:path>
                <a:path w="669290" h="1240789">
                  <a:moveTo>
                    <a:pt x="659892" y="1239018"/>
                  </a:moveTo>
                  <a:lnTo>
                    <a:pt x="656032" y="1239018"/>
                  </a:lnTo>
                  <a:lnTo>
                    <a:pt x="656844" y="1240542"/>
                  </a:lnTo>
                  <a:lnTo>
                    <a:pt x="659892" y="1239018"/>
                  </a:lnTo>
                  <a:close/>
                </a:path>
                <a:path w="669290" h="1240789">
                  <a:moveTo>
                    <a:pt x="665988" y="1239018"/>
                  </a:moveTo>
                  <a:lnTo>
                    <a:pt x="665988" y="1235970"/>
                  </a:lnTo>
                  <a:lnTo>
                    <a:pt x="659892" y="1239018"/>
                  </a:lnTo>
                  <a:lnTo>
                    <a:pt x="665988" y="1239018"/>
                  </a:lnTo>
                  <a:close/>
                </a:path>
              </a:pathLst>
            </a:custGeom>
            <a:solidFill>
              <a:srgbClr val="006532"/>
            </a:solidFill>
          </p:spPr>
          <p:txBody>
            <a:bodyPr wrap="square" lIns="0" tIns="0" rIns="0" bIns="0" rtlCol="0"/>
            <a:lstStyle/>
            <a:p>
              <a:endParaRPr/>
            </a:p>
          </p:txBody>
        </p:sp>
        <p:sp>
          <p:nvSpPr>
            <p:cNvPr id="9" name="object 9"/>
            <p:cNvSpPr/>
            <p:nvPr/>
          </p:nvSpPr>
          <p:spPr>
            <a:xfrm>
              <a:off x="699509" y="832097"/>
              <a:ext cx="1304550" cy="120395"/>
            </a:xfrm>
            <a:prstGeom prst="rect">
              <a:avLst/>
            </a:prstGeom>
            <a:blipFill>
              <a:blip r:embed="rId6" cstate="print"/>
              <a:stretch>
                <a:fillRect/>
              </a:stretch>
            </a:blipFill>
          </p:spPr>
          <p:txBody>
            <a:bodyPr wrap="square" lIns="0" tIns="0" rIns="0" bIns="0" rtlCol="0"/>
            <a:lstStyle/>
            <a:p>
              <a:endParaRPr/>
            </a:p>
          </p:txBody>
        </p:sp>
        <p:sp>
          <p:nvSpPr>
            <p:cNvPr id="10" name="object 10"/>
            <p:cNvSpPr/>
            <p:nvPr/>
          </p:nvSpPr>
          <p:spPr>
            <a:xfrm>
              <a:off x="690365" y="824477"/>
              <a:ext cx="1321435" cy="135890"/>
            </a:xfrm>
            <a:custGeom>
              <a:avLst/>
              <a:gdLst/>
              <a:ahLst/>
              <a:cxnLst/>
              <a:rect l="l" t="t" r="r" b="b"/>
              <a:pathLst>
                <a:path w="1321435" h="135890">
                  <a:moveTo>
                    <a:pt x="29125" y="13716"/>
                  </a:moveTo>
                  <a:lnTo>
                    <a:pt x="8654" y="1524"/>
                  </a:lnTo>
                  <a:lnTo>
                    <a:pt x="5225" y="1524"/>
                  </a:lnTo>
                  <a:lnTo>
                    <a:pt x="0" y="10668"/>
                  </a:lnTo>
                  <a:lnTo>
                    <a:pt x="5117" y="13716"/>
                  </a:lnTo>
                  <a:lnTo>
                    <a:pt x="29125" y="13716"/>
                  </a:lnTo>
                  <a:close/>
                </a:path>
                <a:path w="1321435" h="135890">
                  <a:moveTo>
                    <a:pt x="5225" y="1524"/>
                  </a:moveTo>
                  <a:lnTo>
                    <a:pt x="3048" y="1524"/>
                  </a:lnTo>
                  <a:lnTo>
                    <a:pt x="3048" y="5334"/>
                  </a:lnTo>
                  <a:lnTo>
                    <a:pt x="5225" y="1524"/>
                  </a:lnTo>
                  <a:close/>
                </a:path>
                <a:path w="1321435" h="135890">
                  <a:moveTo>
                    <a:pt x="5117" y="13716"/>
                  </a:moveTo>
                  <a:lnTo>
                    <a:pt x="3048" y="12483"/>
                  </a:lnTo>
                  <a:lnTo>
                    <a:pt x="3048" y="13716"/>
                  </a:lnTo>
                  <a:lnTo>
                    <a:pt x="5117" y="13716"/>
                  </a:lnTo>
                  <a:close/>
                </a:path>
                <a:path w="1321435" h="135890">
                  <a:moveTo>
                    <a:pt x="210801" y="121920"/>
                  </a:moveTo>
                  <a:lnTo>
                    <a:pt x="29125" y="13716"/>
                  </a:lnTo>
                  <a:lnTo>
                    <a:pt x="5117" y="13716"/>
                  </a:lnTo>
                  <a:lnTo>
                    <a:pt x="207264" y="134112"/>
                  </a:lnTo>
                  <a:lnTo>
                    <a:pt x="208788" y="134112"/>
                  </a:lnTo>
                  <a:lnTo>
                    <a:pt x="208788" y="135636"/>
                  </a:lnTo>
                  <a:lnTo>
                    <a:pt x="210312" y="135636"/>
                  </a:lnTo>
                  <a:lnTo>
                    <a:pt x="210312" y="121920"/>
                  </a:lnTo>
                  <a:lnTo>
                    <a:pt x="210801" y="121920"/>
                  </a:lnTo>
                  <a:close/>
                </a:path>
                <a:path w="1321435" h="135890">
                  <a:moveTo>
                    <a:pt x="8654" y="1524"/>
                  </a:moveTo>
                  <a:lnTo>
                    <a:pt x="6096" y="0"/>
                  </a:lnTo>
                  <a:lnTo>
                    <a:pt x="5225" y="1524"/>
                  </a:lnTo>
                  <a:lnTo>
                    <a:pt x="8654" y="1524"/>
                  </a:lnTo>
                  <a:close/>
                </a:path>
                <a:path w="1321435" h="135890">
                  <a:moveTo>
                    <a:pt x="1321314" y="9144"/>
                  </a:moveTo>
                  <a:lnTo>
                    <a:pt x="1318266" y="3048"/>
                  </a:lnTo>
                  <a:lnTo>
                    <a:pt x="1316742" y="1524"/>
                  </a:lnTo>
                  <a:lnTo>
                    <a:pt x="8654" y="1524"/>
                  </a:lnTo>
                  <a:lnTo>
                    <a:pt x="29125" y="13716"/>
                  </a:lnTo>
                  <a:lnTo>
                    <a:pt x="1295116" y="13716"/>
                  </a:lnTo>
                  <a:lnTo>
                    <a:pt x="1310646" y="3048"/>
                  </a:lnTo>
                  <a:lnTo>
                    <a:pt x="1313694" y="13716"/>
                  </a:lnTo>
                  <a:lnTo>
                    <a:pt x="1313694" y="15828"/>
                  </a:lnTo>
                  <a:lnTo>
                    <a:pt x="1316742" y="13716"/>
                  </a:lnTo>
                  <a:lnTo>
                    <a:pt x="1319790" y="12192"/>
                  </a:lnTo>
                  <a:lnTo>
                    <a:pt x="1321314" y="9144"/>
                  </a:lnTo>
                  <a:close/>
                </a:path>
                <a:path w="1321435" h="135890">
                  <a:moveTo>
                    <a:pt x="213360" y="123444"/>
                  </a:moveTo>
                  <a:lnTo>
                    <a:pt x="210801" y="121920"/>
                  </a:lnTo>
                  <a:lnTo>
                    <a:pt x="210312" y="121920"/>
                  </a:lnTo>
                  <a:lnTo>
                    <a:pt x="213360" y="123444"/>
                  </a:lnTo>
                  <a:close/>
                </a:path>
                <a:path w="1321435" h="135890">
                  <a:moveTo>
                    <a:pt x="213360" y="135636"/>
                  </a:moveTo>
                  <a:lnTo>
                    <a:pt x="213360" y="123444"/>
                  </a:lnTo>
                  <a:lnTo>
                    <a:pt x="210312" y="121920"/>
                  </a:lnTo>
                  <a:lnTo>
                    <a:pt x="210312" y="135636"/>
                  </a:lnTo>
                  <a:lnTo>
                    <a:pt x="213360" y="135636"/>
                  </a:lnTo>
                  <a:close/>
                </a:path>
                <a:path w="1321435" h="135890">
                  <a:moveTo>
                    <a:pt x="1137604" y="121920"/>
                  </a:moveTo>
                  <a:lnTo>
                    <a:pt x="210801" y="121920"/>
                  </a:lnTo>
                  <a:lnTo>
                    <a:pt x="213360" y="123444"/>
                  </a:lnTo>
                  <a:lnTo>
                    <a:pt x="213360" y="135636"/>
                  </a:lnTo>
                  <a:lnTo>
                    <a:pt x="1135386" y="135636"/>
                  </a:lnTo>
                  <a:lnTo>
                    <a:pt x="1135386" y="123444"/>
                  </a:lnTo>
                  <a:lnTo>
                    <a:pt x="1137604" y="121920"/>
                  </a:lnTo>
                  <a:close/>
                </a:path>
                <a:path w="1321435" h="135890">
                  <a:moveTo>
                    <a:pt x="1138434" y="121920"/>
                  </a:moveTo>
                  <a:lnTo>
                    <a:pt x="1137604" y="121920"/>
                  </a:lnTo>
                  <a:lnTo>
                    <a:pt x="1135386" y="123444"/>
                  </a:lnTo>
                  <a:lnTo>
                    <a:pt x="1138434" y="121920"/>
                  </a:lnTo>
                  <a:close/>
                </a:path>
                <a:path w="1321435" h="135890">
                  <a:moveTo>
                    <a:pt x="1138434" y="135636"/>
                  </a:moveTo>
                  <a:lnTo>
                    <a:pt x="1138434" y="121920"/>
                  </a:lnTo>
                  <a:lnTo>
                    <a:pt x="1135386" y="123444"/>
                  </a:lnTo>
                  <a:lnTo>
                    <a:pt x="1135386" y="135636"/>
                  </a:lnTo>
                  <a:lnTo>
                    <a:pt x="1138434" y="135636"/>
                  </a:lnTo>
                  <a:close/>
                </a:path>
                <a:path w="1321435" h="135890">
                  <a:moveTo>
                    <a:pt x="1313694" y="15828"/>
                  </a:moveTo>
                  <a:lnTo>
                    <a:pt x="1313694" y="13716"/>
                  </a:lnTo>
                  <a:lnTo>
                    <a:pt x="1295116" y="13716"/>
                  </a:lnTo>
                  <a:lnTo>
                    <a:pt x="1137604" y="121920"/>
                  </a:lnTo>
                  <a:lnTo>
                    <a:pt x="1138434" y="121920"/>
                  </a:lnTo>
                  <a:lnTo>
                    <a:pt x="1138434" y="135636"/>
                  </a:lnTo>
                  <a:lnTo>
                    <a:pt x="1139958" y="135636"/>
                  </a:lnTo>
                  <a:lnTo>
                    <a:pt x="1141482" y="134112"/>
                  </a:lnTo>
                  <a:lnTo>
                    <a:pt x="1143006" y="134112"/>
                  </a:lnTo>
                  <a:lnTo>
                    <a:pt x="1313694" y="15828"/>
                  </a:lnTo>
                  <a:close/>
                </a:path>
                <a:path w="1321435" h="135890">
                  <a:moveTo>
                    <a:pt x="1313694" y="13716"/>
                  </a:moveTo>
                  <a:lnTo>
                    <a:pt x="1310646" y="3048"/>
                  </a:lnTo>
                  <a:lnTo>
                    <a:pt x="1295116" y="13716"/>
                  </a:lnTo>
                  <a:lnTo>
                    <a:pt x="1313694" y="13716"/>
                  </a:lnTo>
                  <a:close/>
                </a:path>
              </a:pathLst>
            </a:custGeom>
            <a:solidFill>
              <a:srgbClr val="006532"/>
            </a:solidFill>
          </p:spPr>
          <p:txBody>
            <a:bodyPr wrap="square" lIns="0" tIns="0" rIns="0" bIns="0" rtlCol="0"/>
            <a:lstStyle/>
            <a:p>
              <a:endParaRPr/>
            </a:p>
          </p:txBody>
        </p:sp>
        <p:sp>
          <p:nvSpPr>
            <p:cNvPr id="11" name="object 11"/>
            <p:cNvSpPr/>
            <p:nvPr/>
          </p:nvSpPr>
          <p:spPr>
            <a:xfrm>
              <a:off x="1351781" y="832097"/>
              <a:ext cx="652278" cy="1225302"/>
            </a:xfrm>
            <a:prstGeom prst="rect">
              <a:avLst/>
            </a:prstGeom>
            <a:blipFill>
              <a:blip r:embed="rId7" cstate="print"/>
              <a:stretch>
                <a:fillRect/>
              </a:stretch>
            </a:blipFill>
          </p:spPr>
          <p:txBody>
            <a:bodyPr wrap="square" lIns="0" tIns="0" rIns="0" bIns="0" rtlCol="0"/>
            <a:lstStyle/>
            <a:p>
              <a:endParaRPr/>
            </a:p>
          </p:txBody>
        </p:sp>
        <p:sp>
          <p:nvSpPr>
            <p:cNvPr id="12" name="object 12"/>
            <p:cNvSpPr/>
            <p:nvPr/>
          </p:nvSpPr>
          <p:spPr>
            <a:xfrm>
              <a:off x="1342637" y="826001"/>
              <a:ext cx="669290" cy="1240790"/>
            </a:xfrm>
            <a:custGeom>
              <a:avLst/>
              <a:gdLst/>
              <a:ahLst/>
              <a:cxnLst/>
              <a:rect l="l" t="t" r="r" b="b"/>
              <a:pathLst>
                <a:path w="669289" h="1240789">
                  <a:moveTo>
                    <a:pt x="664470" y="14871"/>
                  </a:moveTo>
                  <a:lnTo>
                    <a:pt x="664470" y="12192"/>
                  </a:lnTo>
                  <a:lnTo>
                    <a:pt x="644103" y="24136"/>
                  </a:lnTo>
                  <a:lnTo>
                    <a:pt x="0" y="1234446"/>
                  </a:lnTo>
                  <a:lnTo>
                    <a:pt x="9144" y="1239018"/>
                  </a:lnTo>
                  <a:lnTo>
                    <a:pt x="13003" y="1239018"/>
                  </a:lnTo>
                  <a:lnTo>
                    <a:pt x="664470" y="14871"/>
                  </a:lnTo>
                  <a:close/>
                </a:path>
                <a:path w="669289" h="1240789">
                  <a:moveTo>
                    <a:pt x="655122" y="3431"/>
                  </a:moveTo>
                  <a:lnTo>
                    <a:pt x="455682" y="120396"/>
                  </a:lnTo>
                  <a:lnTo>
                    <a:pt x="454158" y="120396"/>
                  </a:lnTo>
                  <a:lnTo>
                    <a:pt x="452634" y="121920"/>
                  </a:lnTo>
                  <a:lnTo>
                    <a:pt x="452634" y="123444"/>
                  </a:lnTo>
                  <a:lnTo>
                    <a:pt x="3048" y="1014990"/>
                  </a:lnTo>
                  <a:lnTo>
                    <a:pt x="3048" y="1228718"/>
                  </a:lnTo>
                  <a:lnTo>
                    <a:pt x="15240" y="1205809"/>
                  </a:lnTo>
                  <a:lnTo>
                    <a:pt x="15240" y="1021086"/>
                  </a:lnTo>
                  <a:lnTo>
                    <a:pt x="463302" y="128016"/>
                  </a:lnTo>
                  <a:lnTo>
                    <a:pt x="463302" y="130170"/>
                  </a:lnTo>
                  <a:lnTo>
                    <a:pt x="644103" y="24136"/>
                  </a:lnTo>
                  <a:lnTo>
                    <a:pt x="655122" y="3431"/>
                  </a:lnTo>
                  <a:close/>
                </a:path>
                <a:path w="669289" h="1240789">
                  <a:moveTo>
                    <a:pt x="9144" y="1239018"/>
                  </a:moveTo>
                  <a:lnTo>
                    <a:pt x="3048" y="1235970"/>
                  </a:lnTo>
                  <a:lnTo>
                    <a:pt x="3048" y="1239018"/>
                  </a:lnTo>
                  <a:lnTo>
                    <a:pt x="9144" y="1239018"/>
                  </a:lnTo>
                  <a:close/>
                </a:path>
                <a:path w="669289" h="1240789">
                  <a:moveTo>
                    <a:pt x="13003" y="1239018"/>
                  </a:moveTo>
                  <a:lnTo>
                    <a:pt x="9144" y="1239018"/>
                  </a:lnTo>
                  <a:lnTo>
                    <a:pt x="12192" y="1240542"/>
                  </a:lnTo>
                  <a:lnTo>
                    <a:pt x="13003" y="1239018"/>
                  </a:lnTo>
                  <a:close/>
                </a:path>
                <a:path w="669289" h="1240789">
                  <a:moveTo>
                    <a:pt x="15240" y="1239018"/>
                  </a:moveTo>
                  <a:lnTo>
                    <a:pt x="15240" y="1234814"/>
                  </a:lnTo>
                  <a:lnTo>
                    <a:pt x="13003" y="1239018"/>
                  </a:lnTo>
                  <a:lnTo>
                    <a:pt x="15240" y="1239018"/>
                  </a:lnTo>
                  <a:close/>
                </a:path>
                <a:path w="669289" h="1240789">
                  <a:moveTo>
                    <a:pt x="463302" y="130170"/>
                  </a:moveTo>
                  <a:lnTo>
                    <a:pt x="463302" y="128016"/>
                  </a:lnTo>
                  <a:lnTo>
                    <a:pt x="461778" y="131064"/>
                  </a:lnTo>
                  <a:lnTo>
                    <a:pt x="463302" y="130170"/>
                  </a:lnTo>
                  <a:close/>
                </a:path>
                <a:path w="669289" h="1240789">
                  <a:moveTo>
                    <a:pt x="664470" y="12192"/>
                  </a:moveTo>
                  <a:lnTo>
                    <a:pt x="655492" y="3214"/>
                  </a:lnTo>
                  <a:lnTo>
                    <a:pt x="655122" y="3431"/>
                  </a:lnTo>
                  <a:lnTo>
                    <a:pt x="644103" y="24136"/>
                  </a:lnTo>
                  <a:lnTo>
                    <a:pt x="664470" y="12192"/>
                  </a:lnTo>
                  <a:close/>
                </a:path>
                <a:path w="669289" h="1240789">
                  <a:moveTo>
                    <a:pt x="655492" y="3214"/>
                  </a:moveTo>
                  <a:lnTo>
                    <a:pt x="655326" y="3048"/>
                  </a:lnTo>
                  <a:lnTo>
                    <a:pt x="655122" y="3431"/>
                  </a:lnTo>
                  <a:lnTo>
                    <a:pt x="655492" y="3214"/>
                  </a:lnTo>
                  <a:close/>
                </a:path>
                <a:path w="669289" h="1240789">
                  <a:moveTo>
                    <a:pt x="669042" y="7620"/>
                  </a:moveTo>
                  <a:lnTo>
                    <a:pt x="665994" y="1524"/>
                  </a:lnTo>
                  <a:lnTo>
                    <a:pt x="664470" y="0"/>
                  </a:lnTo>
                  <a:lnTo>
                    <a:pt x="661422" y="0"/>
                  </a:lnTo>
                  <a:lnTo>
                    <a:pt x="658374" y="1524"/>
                  </a:lnTo>
                  <a:lnTo>
                    <a:pt x="655492" y="3214"/>
                  </a:lnTo>
                  <a:lnTo>
                    <a:pt x="664470" y="12192"/>
                  </a:lnTo>
                  <a:lnTo>
                    <a:pt x="664470" y="14871"/>
                  </a:lnTo>
                  <a:lnTo>
                    <a:pt x="667518" y="9144"/>
                  </a:lnTo>
                  <a:lnTo>
                    <a:pt x="669042" y="7620"/>
                  </a:lnTo>
                  <a:close/>
                </a:path>
              </a:pathLst>
            </a:custGeom>
            <a:solidFill>
              <a:srgbClr val="006532"/>
            </a:solidFill>
          </p:spPr>
          <p:txBody>
            <a:bodyPr wrap="square" lIns="0" tIns="0" rIns="0" bIns="0" rtlCol="0"/>
            <a:lstStyle/>
            <a:p>
              <a:endParaRPr/>
            </a:p>
          </p:txBody>
        </p:sp>
        <p:sp>
          <p:nvSpPr>
            <p:cNvPr id="13" name="object 13"/>
            <p:cNvSpPr/>
            <p:nvPr/>
          </p:nvSpPr>
          <p:spPr>
            <a:xfrm>
              <a:off x="609593" y="1575816"/>
              <a:ext cx="1522482" cy="172211"/>
            </a:xfrm>
            <a:prstGeom prst="rect">
              <a:avLst/>
            </a:prstGeom>
            <a:blipFill>
              <a:blip r:embed="rId8" cstate="print"/>
              <a:stretch>
                <a:fillRect/>
              </a:stretch>
            </a:blipFill>
          </p:spPr>
          <p:txBody>
            <a:bodyPr wrap="square" lIns="0" tIns="0" rIns="0" bIns="0" rtlCol="0"/>
            <a:lstStyle/>
            <a:p>
              <a:endParaRPr/>
            </a:p>
          </p:txBody>
        </p:sp>
      </p:grpSp>
      <p:grpSp>
        <p:nvGrpSpPr>
          <p:cNvPr id="14" name="object 14"/>
          <p:cNvGrpSpPr/>
          <p:nvPr/>
        </p:nvGrpSpPr>
        <p:grpSpPr>
          <a:xfrm>
            <a:off x="457193" y="3886200"/>
            <a:ext cx="9144000" cy="3429000"/>
            <a:chOff x="457193" y="3886200"/>
            <a:chExt cx="9144000" cy="3429000"/>
          </a:xfrm>
        </p:grpSpPr>
        <p:sp>
          <p:nvSpPr>
            <p:cNvPr id="15" name="object 15"/>
            <p:cNvSpPr/>
            <p:nvPr/>
          </p:nvSpPr>
          <p:spPr>
            <a:xfrm>
              <a:off x="457193" y="3886200"/>
              <a:ext cx="9144005" cy="3428999"/>
            </a:xfrm>
            <a:prstGeom prst="rect">
              <a:avLst/>
            </a:prstGeom>
            <a:blipFill>
              <a:blip r:embed="rId9" cstate="print"/>
              <a:stretch>
                <a:fillRect/>
              </a:stretch>
            </a:blipFill>
          </p:spPr>
          <p:txBody>
            <a:bodyPr wrap="square" lIns="0" tIns="0" rIns="0" bIns="0" rtlCol="0"/>
            <a:lstStyle/>
            <a:p>
              <a:endParaRPr/>
            </a:p>
          </p:txBody>
        </p:sp>
        <p:sp>
          <p:nvSpPr>
            <p:cNvPr id="16" name="object 16"/>
            <p:cNvSpPr/>
            <p:nvPr/>
          </p:nvSpPr>
          <p:spPr>
            <a:xfrm>
              <a:off x="457193" y="3886200"/>
              <a:ext cx="1752606" cy="3427475"/>
            </a:xfrm>
            <a:prstGeom prst="rect">
              <a:avLst/>
            </a:prstGeom>
            <a:blipFill>
              <a:blip r:embed="rId10" cstate="print"/>
              <a:stretch>
                <a:fillRect/>
              </a:stretch>
            </a:blipFill>
          </p:spPr>
          <p:txBody>
            <a:bodyPr wrap="square" lIns="0" tIns="0" rIns="0" bIns="0" rtlCol="0"/>
            <a:lstStyle/>
            <a:p>
              <a:endParaRPr/>
            </a:p>
          </p:txBody>
        </p:sp>
      </p:grpSp>
      <p:sp>
        <p:nvSpPr>
          <p:cNvPr id="17" name="object 17"/>
          <p:cNvSpPr txBox="1"/>
          <p:nvPr/>
        </p:nvSpPr>
        <p:spPr>
          <a:xfrm>
            <a:off x="993133" y="887977"/>
            <a:ext cx="7927340" cy="5329555"/>
          </a:xfrm>
          <a:prstGeom prst="rect">
            <a:avLst/>
          </a:prstGeom>
        </p:spPr>
        <p:txBody>
          <a:bodyPr vert="horz" wrap="square" lIns="0" tIns="12700" rIns="0" bIns="0" rtlCol="0">
            <a:spAutoFit/>
          </a:bodyPr>
          <a:lstStyle/>
          <a:p>
            <a:pPr marL="621665" marR="663575" indent="-609600">
              <a:lnSpc>
                <a:spcPct val="100000"/>
              </a:lnSpc>
              <a:spcBef>
                <a:spcPts val="100"/>
              </a:spcBef>
              <a:buSzPct val="90000"/>
              <a:buAutoNum type="arabicParenR" startAt="3"/>
              <a:tabLst>
                <a:tab pos="621665" algn="l"/>
                <a:tab pos="622300" algn="l"/>
                <a:tab pos="5009515" algn="l"/>
              </a:tabLst>
            </a:pPr>
            <a:r>
              <a:rPr sz="2000" b="1" dirty="0">
                <a:solidFill>
                  <a:srgbClr val="FF9900"/>
                </a:solidFill>
                <a:latin typeface="Arial"/>
                <a:cs typeface="Arial"/>
              </a:rPr>
              <a:t>Apakah terdapat cukup</a:t>
            </a:r>
            <a:r>
              <a:rPr sz="2000" b="1" spc="-55" dirty="0">
                <a:solidFill>
                  <a:srgbClr val="FF9900"/>
                </a:solidFill>
                <a:latin typeface="Arial"/>
                <a:cs typeface="Arial"/>
              </a:rPr>
              <a:t> </a:t>
            </a:r>
            <a:r>
              <a:rPr sz="2000" b="1" dirty="0">
                <a:solidFill>
                  <a:srgbClr val="FF9900"/>
                </a:solidFill>
                <a:latin typeface="Arial"/>
                <a:cs typeface="Arial"/>
              </a:rPr>
              <a:t>orang</a:t>
            </a:r>
            <a:r>
              <a:rPr sz="2000" b="1" spc="-15" dirty="0">
                <a:solidFill>
                  <a:srgbClr val="FF9900"/>
                </a:solidFill>
                <a:latin typeface="Arial"/>
                <a:cs typeface="Arial"/>
              </a:rPr>
              <a:t> </a:t>
            </a:r>
            <a:r>
              <a:rPr sz="2000" b="1" spc="-10" dirty="0">
                <a:solidFill>
                  <a:srgbClr val="FF9900"/>
                </a:solidFill>
                <a:latin typeface="Arial"/>
                <a:cs typeface="Arial"/>
              </a:rPr>
              <a:t>yang	</a:t>
            </a:r>
            <a:r>
              <a:rPr sz="2000" b="1" spc="-5" dirty="0">
                <a:solidFill>
                  <a:srgbClr val="FF9900"/>
                </a:solidFill>
                <a:latin typeface="Arial"/>
                <a:cs typeface="Arial"/>
              </a:rPr>
              <a:t>mampu</a:t>
            </a:r>
            <a:r>
              <a:rPr sz="2000" b="1" spc="-60" dirty="0">
                <a:solidFill>
                  <a:srgbClr val="FF9900"/>
                </a:solidFill>
                <a:latin typeface="Arial"/>
                <a:cs typeface="Arial"/>
              </a:rPr>
              <a:t> </a:t>
            </a:r>
            <a:r>
              <a:rPr sz="2000" b="1" spc="-5" dirty="0">
                <a:solidFill>
                  <a:srgbClr val="FF9900"/>
                </a:solidFill>
                <a:latin typeface="Arial"/>
                <a:cs typeface="Arial"/>
              </a:rPr>
              <a:t>memenuhi  </a:t>
            </a:r>
            <a:r>
              <a:rPr sz="2000" b="1" dirty="0">
                <a:solidFill>
                  <a:srgbClr val="FF9900"/>
                </a:solidFill>
                <a:latin typeface="Arial"/>
                <a:cs typeface="Arial"/>
              </a:rPr>
              <a:t>kebutuhan akan </a:t>
            </a:r>
            <a:r>
              <a:rPr sz="2000" b="1" spc="-5" dirty="0">
                <a:solidFill>
                  <a:srgbClr val="FF9900"/>
                </a:solidFill>
                <a:latin typeface="Arial"/>
                <a:cs typeface="Arial"/>
              </a:rPr>
              <a:t>produk</a:t>
            </a:r>
            <a:r>
              <a:rPr sz="2000" b="1" spc="-70" dirty="0">
                <a:solidFill>
                  <a:srgbClr val="FF9900"/>
                </a:solidFill>
                <a:latin typeface="Arial"/>
                <a:cs typeface="Arial"/>
              </a:rPr>
              <a:t> </a:t>
            </a:r>
            <a:r>
              <a:rPr sz="2000" b="1" spc="-5" dirty="0">
                <a:solidFill>
                  <a:srgbClr val="FF9900"/>
                </a:solidFill>
                <a:latin typeface="Arial"/>
                <a:cs typeface="Arial"/>
              </a:rPr>
              <a:t>ini?</a:t>
            </a:r>
            <a:endParaRPr sz="2000">
              <a:latin typeface="Arial"/>
              <a:cs typeface="Arial"/>
            </a:endParaRPr>
          </a:p>
          <a:p>
            <a:pPr marL="622300" marR="113030">
              <a:lnSpc>
                <a:spcPct val="100000"/>
              </a:lnSpc>
              <a:spcBef>
                <a:spcPts val="484"/>
              </a:spcBef>
            </a:pPr>
            <a:r>
              <a:rPr sz="2000" spc="-5" dirty="0">
                <a:solidFill>
                  <a:srgbClr val="EAEAEA"/>
                </a:solidFill>
                <a:latin typeface="Arial"/>
                <a:cs typeface="Arial"/>
              </a:rPr>
              <a:t>Inisial </a:t>
            </a:r>
            <a:r>
              <a:rPr sz="2000" dirty="0">
                <a:solidFill>
                  <a:srgbClr val="EAEAEA"/>
                </a:solidFill>
                <a:latin typeface="Arial"/>
                <a:cs typeface="Arial"/>
              </a:rPr>
              <a:t>analisis </a:t>
            </a:r>
            <a:r>
              <a:rPr sz="2000" spc="-5" dirty="0">
                <a:solidFill>
                  <a:srgbClr val="EAEAEA"/>
                </a:solidFill>
                <a:latin typeface="Arial"/>
                <a:cs typeface="Arial"/>
              </a:rPr>
              <a:t>demografis </a:t>
            </a:r>
            <a:r>
              <a:rPr sz="2000" dirty="0">
                <a:solidFill>
                  <a:srgbClr val="EAEAEA"/>
                </a:solidFill>
                <a:latin typeface="Arial"/>
                <a:cs typeface="Arial"/>
              </a:rPr>
              <a:t>dibutuhkan </a:t>
            </a:r>
            <a:r>
              <a:rPr sz="2000" spc="-5" dirty="0">
                <a:solidFill>
                  <a:srgbClr val="EAEAEA"/>
                </a:solidFill>
                <a:latin typeface="Arial"/>
                <a:cs typeface="Arial"/>
              </a:rPr>
              <a:t>untuk </a:t>
            </a:r>
            <a:r>
              <a:rPr sz="2000" dirty="0">
                <a:solidFill>
                  <a:srgbClr val="EAEAEA"/>
                </a:solidFill>
                <a:latin typeface="Arial"/>
                <a:cs typeface="Arial"/>
              </a:rPr>
              <a:t>menentukan </a:t>
            </a:r>
            <a:r>
              <a:rPr sz="2000" spc="-5" dirty="0">
                <a:solidFill>
                  <a:srgbClr val="EAEAEA"/>
                </a:solidFill>
                <a:latin typeface="Arial"/>
                <a:cs typeface="Arial"/>
              </a:rPr>
              <a:t>jumlah  </a:t>
            </a:r>
            <a:r>
              <a:rPr sz="2000" dirty="0">
                <a:solidFill>
                  <a:srgbClr val="EAEAEA"/>
                </a:solidFill>
                <a:latin typeface="Arial"/>
                <a:cs typeface="Arial"/>
              </a:rPr>
              <a:t>dari </a:t>
            </a:r>
            <a:r>
              <a:rPr sz="2000" spc="-5" dirty="0">
                <a:solidFill>
                  <a:srgbClr val="EAEAEA"/>
                </a:solidFill>
                <a:latin typeface="Arial"/>
                <a:cs typeface="Arial"/>
              </a:rPr>
              <a:t>individu atau </a:t>
            </a:r>
            <a:r>
              <a:rPr sz="2000" dirty="0">
                <a:solidFill>
                  <a:srgbClr val="EAEAEA"/>
                </a:solidFill>
                <a:latin typeface="Arial"/>
                <a:cs typeface="Arial"/>
              </a:rPr>
              <a:t>rumah tangga </a:t>
            </a:r>
            <a:r>
              <a:rPr sz="2000" spc="-5" dirty="0">
                <a:solidFill>
                  <a:srgbClr val="EAEAEA"/>
                </a:solidFill>
                <a:latin typeface="Arial"/>
                <a:cs typeface="Arial"/>
              </a:rPr>
              <a:t>yang </a:t>
            </a:r>
            <a:r>
              <a:rPr sz="2000" dirty="0">
                <a:solidFill>
                  <a:srgbClr val="EAEAEA"/>
                </a:solidFill>
                <a:latin typeface="Arial"/>
                <a:cs typeface="Arial"/>
              </a:rPr>
              <a:t>mana membutuhkan  produk.</a:t>
            </a:r>
            <a:endParaRPr sz="2000">
              <a:latin typeface="Arial"/>
              <a:cs typeface="Arial"/>
            </a:endParaRPr>
          </a:p>
          <a:p>
            <a:pPr>
              <a:lnSpc>
                <a:spcPct val="100000"/>
              </a:lnSpc>
              <a:spcBef>
                <a:spcPts val="20"/>
              </a:spcBef>
            </a:pPr>
            <a:endParaRPr sz="2900">
              <a:latin typeface="Arial"/>
              <a:cs typeface="Arial"/>
            </a:endParaRPr>
          </a:p>
          <a:p>
            <a:pPr marL="621665" marR="5715" indent="-609600">
              <a:lnSpc>
                <a:spcPct val="100000"/>
              </a:lnSpc>
              <a:spcBef>
                <a:spcPts val="5"/>
              </a:spcBef>
              <a:buSzPct val="90000"/>
              <a:buAutoNum type="arabicParenR" startAt="4"/>
              <a:tabLst>
                <a:tab pos="621665" algn="l"/>
                <a:tab pos="622300" algn="l"/>
              </a:tabLst>
            </a:pPr>
            <a:r>
              <a:rPr sz="2000" b="1" spc="-5" dirty="0">
                <a:solidFill>
                  <a:srgbClr val="FF9900"/>
                </a:solidFill>
                <a:latin typeface="Arial"/>
                <a:cs typeface="Arial"/>
              </a:rPr>
              <a:t>Nilai </a:t>
            </a:r>
            <a:r>
              <a:rPr sz="2000" b="1" dirty="0">
                <a:solidFill>
                  <a:srgbClr val="FF9900"/>
                </a:solidFill>
                <a:latin typeface="Arial"/>
                <a:cs typeface="Arial"/>
              </a:rPr>
              <a:t>atau </a:t>
            </a:r>
            <a:r>
              <a:rPr sz="2000" b="1" spc="-5" dirty="0">
                <a:solidFill>
                  <a:srgbClr val="FF9900"/>
                </a:solidFill>
                <a:latin typeface="Arial"/>
                <a:cs typeface="Arial"/>
              </a:rPr>
              <a:t>Pola Nilai </a:t>
            </a:r>
            <a:r>
              <a:rPr sz="2000" b="1" dirty="0">
                <a:solidFill>
                  <a:srgbClr val="FF9900"/>
                </a:solidFill>
                <a:latin typeface="Arial"/>
                <a:cs typeface="Arial"/>
              </a:rPr>
              <a:t>apa </a:t>
            </a:r>
            <a:r>
              <a:rPr sz="2000" b="1" spc="-10" dirty="0">
                <a:solidFill>
                  <a:srgbClr val="FF9900"/>
                </a:solidFill>
                <a:latin typeface="Arial"/>
                <a:cs typeface="Arial"/>
              </a:rPr>
              <a:t>yang </a:t>
            </a:r>
            <a:r>
              <a:rPr sz="2000" b="1" spc="-5" dirty="0">
                <a:solidFill>
                  <a:srgbClr val="FF9900"/>
                </a:solidFill>
                <a:latin typeface="Arial"/>
                <a:cs typeface="Arial"/>
              </a:rPr>
              <a:t>relevan </a:t>
            </a:r>
            <a:r>
              <a:rPr sz="2000" b="1" dirty="0">
                <a:solidFill>
                  <a:srgbClr val="FF9900"/>
                </a:solidFill>
                <a:latin typeface="Arial"/>
                <a:cs typeface="Arial"/>
              </a:rPr>
              <a:t>dengan </a:t>
            </a:r>
            <a:r>
              <a:rPr sz="2000" b="1" spc="-5" dirty="0">
                <a:solidFill>
                  <a:srgbClr val="FF9900"/>
                </a:solidFill>
                <a:latin typeface="Arial"/>
                <a:cs typeface="Arial"/>
              </a:rPr>
              <a:t>pembelian </a:t>
            </a:r>
            <a:r>
              <a:rPr sz="2000" b="1" dirty="0">
                <a:solidFill>
                  <a:srgbClr val="FF9900"/>
                </a:solidFill>
                <a:latin typeface="Arial"/>
                <a:cs typeface="Arial"/>
              </a:rPr>
              <a:t>dan  </a:t>
            </a:r>
            <a:r>
              <a:rPr sz="2000" b="1" spc="-5" dirty="0">
                <a:solidFill>
                  <a:srgbClr val="FF9900"/>
                </a:solidFill>
                <a:latin typeface="Arial"/>
                <a:cs typeface="Arial"/>
              </a:rPr>
              <a:t>penggunaan produk</a:t>
            </a:r>
            <a:r>
              <a:rPr sz="2000" b="1" spc="-35" dirty="0">
                <a:solidFill>
                  <a:srgbClr val="FF9900"/>
                </a:solidFill>
                <a:latin typeface="Arial"/>
                <a:cs typeface="Arial"/>
              </a:rPr>
              <a:t> </a:t>
            </a:r>
            <a:r>
              <a:rPr sz="2000" b="1" spc="-5" dirty="0">
                <a:solidFill>
                  <a:srgbClr val="FF9900"/>
                </a:solidFill>
                <a:latin typeface="Arial"/>
                <a:cs typeface="Arial"/>
              </a:rPr>
              <a:t>ini?</a:t>
            </a:r>
            <a:endParaRPr sz="2000">
              <a:latin typeface="Arial"/>
              <a:cs typeface="Arial"/>
            </a:endParaRPr>
          </a:p>
          <a:p>
            <a:pPr marL="622300" marR="213360">
              <a:lnSpc>
                <a:spcPct val="100000"/>
              </a:lnSpc>
              <a:spcBef>
                <a:spcPts val="480"/>
              </a:spcBef>
            </a:pPr>
            <a:r>
              <a:rPr sz="2000" dirty="0">
                <a:solidFill>
                  <a:srgbClr val="EAEAEA"/>
                </a:solidFill>
                <a:latin typeface="Arial"/>
                <a:cs typeface="Arial"/>
              </a:rPr>
              <a:t>Nilai sistem seharusnya </a:t>
            </a:r>
            <a:r>
              <a:rPr sz="2000" spc="-5" dirty="0">
                <a:solidFill>
                  <a:srgbClr val="EAEAEA"/>
                </a:solidFill>
                <a:latin typeface="Arial"/>
                <a:cs typeface="Arial"/>
              </a:rPr>
              <a:t>diinvestigasi </a:t>
            </a:r>
            <a:r>
              <a:rPr sz="2000" dirty="0">
                <a:solidFill>
                  <a:srgbClr val="EAEAEA"/>
                </a:solidFill>
                <a:latin typeface="Arial"/>
                <a:cs typeface="Arial"/>
              </a:rPr>
              <a:t>bagi pengaruhnya dalam  pembelian produk, </a:t>
            </a:r>
            <a:r>
              <a:rPr sz="2000" spc="-5" dirty="0">
                <a:solidFill>
                  <a:srgbClr val="EAEAEA"/>
                </a:solidFill>
                <a:latin typeface="Arial"/>
                <a:cs typeface="Arial"/>
              </a:rPr>
              <a:t>memiliki </a:t>
            </a:r>
            <a:r>
              <a:rPr sz="2000" dirty="0">
                <a:solidFill>
                  <a:srgbClr val="EAEAEA"/>
                </a:solidFill>
                <a:latin typeface="Arial"/>
                <a:cs typeface="Arial"/>
              </a:rPr>
              <a:t>produk, menggunakan produk,</a:t>
            </a:r>
            <a:r>
              <a:rPr sz="2000" spc="-204" dirty="0">
                <a:solidFill>
                  <a:srgbClr val="EAEAEA"/>
                </a:solidFill>
                <a:latin typeface="Arial"/>
                <a:cs typeface="Arial"/>
              </a:rPr>
              <a:t> </a:t>
            </a:r>
            <a:r>
              <a:rPr sz="2000" dirty="0">
                <a:solidFill>
                  <a:srgbClr val="EAEAEA"/>
                </a:solidFill>
                <a:latin typeface="Arial"/>
                <a:cs typeface="Arial"/>
              </a:rPr>
              <a:t>dan  membuang produk. Kebanyakan dari </a:t>
            </a:r>
            <a:r>
              <a:rPr sz="2000" spc="-5" dirty="0">
                <a:solidFill>
                  <a:srgbClr val="EAEAEA"/>
                </a:solidFill>
                <a:latin typeface="Arial"/>
                <a:cs typeface="Arial"/>
              </a:rPr>
              <a:t>strategi </a:t>
            </a:r>
            <a:r>
              <a:rPr sz="2000" dirty="0">
                <a:solidFill>
                  <a:srgbClr val="EAEAEA"/>
                </a:solidFill>
                <a:latin typeface="Arial"/>
                <a:cs typeface="Arial"/>
              </a:rPr>
              <a:t>pemasaran akan  berdasar pada analisa</a:t>
            </a:r>
            <a:r>
              <a:rPr sz="2000" spc="-95" dirty="0">
                <a:solidFill>
                  <a:srgbClr val="EAEAEA"/>
                </a:solidFill>
                <a:latin typeface="Arial"/>
                <a:cs typeface="Arial"/>
              </a:rPr>
              <a:t> </a:t>
            </a:r>
            <a:r>
              <a:rPr sz="2000" spc="-5" dirty="0">
                <a:solidFill>
                  <a:srgbClr val="EAEAEA"/>
                </a:solidFill>
                <a:latin typeface="Arial"/>
                <a:cs typeface="Arial"/>
              </a:rPr>
              <a:t>ini.</a:t>
            </a:r>
            <a:endParaRPr sz="2000">
              <a:latin typeface="Arial"/>
              <a:cs typeface="Arial"/>
            </a:endParaRPr>
          </a:p>
          <a:p>
            <a:pPr>
              <a:lnSpc>
                <a:spcPct val="100000"/>
              </a:lnSpc>
              <a:spcBef>
                <a:spcPts val="10"/>
              </a:spcBef>
            </a:pPr>
            <a:endParaRPr sz="2700">
              <a:latin typeface="Arial"/>
              <a:cs typeface="Arial"/>
            </a:endParaRPr>
          </a:p>
          <a:p>
            <a:pPr marL="622300" marR="5080" indent="-609600">
              <a:lnSpc>
                <a:spcPct val="110000"/>
              </a:lnSpc>
              <a:spcBef>
                <a:spcPts val="5"/>
              </a:spcBef>
              <a:buSzPct val="90000"/>
              <a:buAutoNum type="arabicParenR" startAt="5"/>
              <a:tabLst>
                <a:tab pos="621665" algn="l"/>
                <a:tab pos="622300" algn="l"/>
                <a:tab pos="1647825" algn="l"/>
                <a:tab pos="2326005" algn="l"/>
              </a:tabLst>
            </a:pPr>
            <a:r>
              <a:rPr sz="2000" b="1" dirty="0">
                <a:solidFill>
                  <a:srgbClr val="FF9900"/>
                </a:solidFill>
                <a:latin typeface="Arial"/>
                <a:cs typeface="Arial"/>
              </a:rPr>
              <a:t>Apa </a:t>
            </a:r>
            <a:r>
              <a:rPr sz="2000" b="1" spc="-5" dirty="0">
                <a:solidFill>
                  <a:srgbClr val="FF9900"/>
                </a:solidFill>
                <a:latin typeface="Arial"/>
                <a:cs typeface="Arial"/>
              </a:rPr>
              <a:t>saja distribusi, politik, </a:t>
            </a:r>
            <a:r>
              <a:rPr sz="2000" b="1" dirty="0">
                <a:solidFill>
                  <a:srgbClr val="FF9900"/>
                </a:solidFill>
                <a:latin typeface="Arial"/>
                <a:cs typeface="Arial"/>
              </a:rPr>
              <a:t>dan struktur </a:t>
            </a:r>
            <a:r>
              <a:rPr sz="2000" b="1" spc="-5" dirty="0">
                <a:solidFill>
                  <a:srgbClr val="FF9900"/>
                </a:solidFill>
                <a:latin typeface="Arial"/>
                <a:cs typeface="Arial"/>
              </a:rPr>
              <a:t>legal bagi produk? </a:t>
            </a:r>
            <a:r>
              <a:rPr sz="2000" b="1" spc="-5" dirty="0">
                <a:solidFill>
                  <a:srgbClr val="EAEAEA"/>
                </a:solidFill>
                <a:latin typeface="Arial"/>
                <a:cs typeface="Arial"/>
              </a:rPr>
              <a:t> </a:t>
            </a:r>
            <a:r>
              <a:rPr sz="2000" spc="-5" dirty="0">
                <a:solidFill>
                  <a:srgbClr val="EAEAEA"/>
                </a:solidFill>
                <a:latin typeface="Arial"/>
                <a:cs typeface="Arial"/>
              </a:rPr>
              <a:t>Struktur	</a:t>
            </a:r>
            <a:r>
              <a:rPr sz="2000" dirty="0">
                <a:solidFill>
                  <a:srgbClr val="EAEAEA"/>
                </a:solidFill>
                <a:latin typeface="Arial"/>
                <a:cs typeface="Arial"/>
              </a:rPr>
              <a:t>legal	dari suatu negara bisa </a:t>
            </a:r>
            <a:r>
              <a:rPr sz="2000" spc="-5" dirty="0">
                <a:solidFill>
                  <a:srgbClr val="EAEAEA"/>
                </a:solidFill>
                <a:latin typeface="Arial"/>
                <a:cs typeface="Arial"/>
              </a:rPr>
              <a:t>memiliki </a:t>
            </a:r>
            <a:r>
              <a:rPr sz="2000" dirty="0">
                <a:solidFill>
                  <a:srgbClr val="EAEAEA"/>
                </a:solidFill>
                <a:latin typeface="Arial"/>
                <a:cs typeface="Arial"/>
              </a:rPr>
              <a:t>dampak pada</a:t>
            </a:r>
            <a:r>
              <a:rPr sz="2000" spc="-165" dirty="0">
                <a:solidFill>
                  <a:srgbClr val="EAEAEA"/>
                </a:solidFill>
                <a:latin typeface="Arial"/>
                <a:cs typeface="Arial"/>
              </a:rPr>
              <a:t> </a:t>
            </a:r>
            <a:r>
              <a:rPr sz="2000" spc="-5" dirty="0">
                <a:solidFill>
                  <a:srgbClr val="EAEAEA"/>
                </a:solidFill>
                <a:latin typeface="Arial"/>
                <a:cs typeface="Arial"/>
              </a:rPr>
              <a:t>tiap  </a:t>
            </a:r>
            <a:r>
              <a:rPr sz="2000" dirty="0">
                <a:solidFill>
                  <a:srgbClr val="EAEAEA"/>
                </a:solidFill>
                <a:latin typeface="Arial"/>
                <a:cs typeface="Arial"/>
              </a:rPr>
              <a:t>aspek dari pemasaran</a:t>
            </a:r>
            <a:r>
              <a:rPr sz="2000" spc="-110" dirty="0">
                <a:solidFill>
                  <a:srgbClr val="EAEAEA"/>
                </a:solidFill>
                <a:latin typeface="Arial"/>
                <a:cs typeface="Arial"/>
              </a:rPr>
              <a:t> </a:t>
            </a:r>
            <a:r>
              <a:rPr sz="2000" dirty="0">
                <a:solidFill>
                  <a:srgbClr val="EAEAEA"/>
                </a:solidFill>
                <a:latin typeface="Arial"/>
                <a:cs typeface="Arial"/>
              </a:rPr>
              <a:t>perusahaan.</a:t>
            </a:r>
            <a:endParaRPr sz="2000">
              <a:latin typeface="Arial"/>
              <a:cs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634506" y="1243577"/>
            <a:ext cx="499093" cy="504450"/>
          </a:xfrm>
          <a:prstGeom prst="rect">
            <a:avLst/>
          </a:prstGeom>
          <a:blipFill>
            <a:blip r:embed="rId2" cstate="print"/>
            <a:stretch>
              <a:fillRect/>
            </a:stretch>
          </a:blipFill>
        </p:spPr>
        <p:txBody>
          <a:bodyPr wrap="square" lIns="0" tIns="0" rIns="0" bIns="0" rtlCol="0"/>
          <a:lstStyle/>
          <a:p>
            <a:endParaRPr/>
          </a:p>
        </p:txBody>
      </p:sp>
      <p:grpSp>
        <p:nvGrpSpPr>
          <p:cNvPr id="3" name="object 3"/>
          <p:cNvGrpSpPr/>
          <p:nvPr/>
        </p:nvGrpSpPr>
        <p:grpSpPr>
          <a:xfrm>
            <a:off x="609593" y="824477"/>
            <a:ext cx="1522730" cy="1247140"/>
            <a:chOff x="609593" y="824477"/>
            <a:chExt cx="1522730" cy="1247140"/>
          </a:xfrm>
        </p:grpSpPr>
        <p:sp>
          <p:nvSpPr>
            <p:cNvPr id="4" name="object 4"/>
            <p:cNvSpPr/>
            <p:nvPr/>
          </p:nvSpPr>
          <p:spPr>
            <a:xfrm>
              <a:off x="609593" y="1243577"/>
              <a:ext cx="500180" cy="50445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699509" y="832097"/>
              <a:ext cx="1304550" cy="1225302"/>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688841" y="826001"/>
              <a:ext cx="1325880" cy="1245235"/>
            </a:xfrm>
            <a:custGeom>
              <a:avLst/>
              <a:gdLst/>
              <a:ahLst/>
              <a:cxnLst/>
              <a:rect l="l" t="t" r="r" b="b"/>
              <a:pathLst>
                <a:path w="1325880" h="1245235">
                  <a:moveTo>
                    <a:pt x="1325886" y="0"/>
                  </a:moveTo>
                  <a:lnTo>
                    <a:pt x="0" y="0"/>
                  </a:lnTo>
                  <a:lnTo>
                    <a:pt x="10668" y="20036"/>
                  </a:lnTo>
                  <a:lnTo>
                    <a:pt x="10668" y="12192"/>
                  </a:lnTo>
                  <a:lnTo>
                    <a:pt x="15240" y="3048"/>
                  </a:lnTo>
                  <a:lnTo>
                    <a:pt x="20112" y="12192"/>
                  </a:lnTo>
                  <a:lnTo>
                    <a:pt x="1304260" y="12192"/>
                  </a:lnTo>
                  <a:lnTo>
                    <a:pt x="1309122" y="3048"/>
                  </a:lnTo>
                  <a:lnTo>
                    <a:pt x="1315218" y="12192"/>
                  </a:lnTo>
                  <a:lnTo>
                    <a:pt x="1315218" y="20036"/>
                  </a:lnTo>
                  <a:lnTo>
                    <a:pt x="1325886" y="0"/>
                  </a:lnTo>
                  <a:close/>
                </a:path>
                <a:path w="1325880" h="1245235">
                  <a:moveTo>
                    <a:pt x="20112" y="12192"/>
                  </a:moveTo>
                  <a:lnTo>
                    <a:pt x="15240" y="3048"/>
                  </a:lnTo>
                  <a:lnTo>
                    <a:pt x="10668" y="12192"/>
                  </a:lnTo>
                  <a:lnTo>
                    <a:pt x="20112" y="12192"/>
                  </a:lnTo>
                  <a:close/>
                </a:path>
                <a:path w="1325880" h="1245235">
                  <a:moveTo>
                    <a:pt x="662932" y="1218421"/>
                  </a:moveTo>
                  <a:lnTo>
                    <a:pt x="20112" y="12192"/>
                  </a:lnTo>
                  <a:lnTo>
                    <a:pt x="10668" y="12192"/>
                  </a:lnTo>
                  <a:lnTo>
                    <a:pt x="10668" y="20036"/>
                  </a:lnTo>
                  <a:lnTo>
                    <a:pt x="656844" y="1233664"/>
                  </a:lnTo>
                  <a:lnTo>
                    <a:pt x="656844" y="1229874"/>
                  </a:lnTo>
                  <a:lnTo>
                    <a:pt x="662932" y="1218421"/>
                  </a:lnTo>
                  <a:close/>
                </a:path>
                <a:path w="1325880" h="1245235">
                  <a:moveTo>
                    <a:pt x="669036" y="1229874"/>
                  </a:moveTo>
                  <a:lnTo>
                    <a:pt x="662932" y="1218421"/>
                  </a:lnTo>
                  <a:lnTo>
                    <a:pt x="656844" y="1229874"/>
                  </a:lnTo>
                  <a:lnTo>
                    <a:pt x="669036" y="1229874"/>
                  </a:lnTo>
                  <a:close/>
                </a:path>
                <a:path w="1325880" h="1245235">
                  <a:moveTo>
                    <a:pt x="669036" y="1233664"/>
                  </a:moveTo>
                  <a:lnTo>
                    <a:pt x="669036" y="1229874"/>
                  </a:lnTo>
                  <a:lnTo>
                    <a:pt x="656844" y="1229874"/>
                  </a:lnTo>
                  <a:lnTo>
                    <a:pt x="656844" y="1233664"/>
                  </a:lnTo>
                  <a:lnTo>
                    <a:pt x="662940" y="1245114"/>
                  </a:lnTo>
                  <a:lnTo>
                    <a:pt x="669036" y="1233664"/>
                  </a:lnTo>
                  <a:close/>
                </a:path>
                <a:path w="1325880" h="1245235">
                  <a:moveTo>
                    <a:pt x="1315218" y="20036"/>
                  </a:moveTo>
                  <a:lnTo>
                    <a:pt x="1315218" y="12192"/>
                  </a:lnTo>
                  <a:lnTo>
                    <a:pt x="1304260" y="12192"/>
                  </a:lnTo>
                  <a:lnTo>
                    <a:pt x="662940" y="1218435"/>
                  </a:lnTo>
                  <a:lnTo>
                    <a:pt x="669036" y="1229874"/>
                  </a:lnTo>
                  <a:lnTo>
                    <a:pt x="669036" y="1233664"/>
                  </a:lnTo>
                  <a:lnTo>
                    <a:pt x="1315218" y="20036"/>
                  </a:lnTo>
                  <a:close/>
                </a:path>
                <a:path w="1325880" h="1245235">
                  <a:moveTo>
                    <a:pt x="1315218" y="12192"/>
                  </a:moveTo>
                  <a:lnTo>
                    <a:pt x="1309122" y="3048"/>
                  </a:lnTo>
                  <a:lnTo>
                    <a:pt x="1304260" y="12192"/>
                  </a:lnTo>
                  <a:lnTo>
                    <a:pt x="1315218" y="12192"/>
                  </a:lnTo>
                  <a:close/>
                </a:path>
              </a:pathLst>
            </a:custGeom>
            <a:solidFill>
              <a:srgbClr val="006532"/>
            </a:solidFill>
          </p:spPr>
          <p:txBody>
            <a:bodyPr wrap="square" lIns="0" tIns="0" rIns="0" bIns="0" rtlCol="0"/>
            <a:lstStyle/>
            <a:p>
              <a:endParaRPr/>
            </a:p>
          </p:txBody>
        </p:sp>
        <p:sp>
          <p:nvSpPr>
            <p:cNvPr id="7" name="object 7"/>
            <p:cNvSpPr/>
            <p:nvPr/>
          </p:nvSpPr>
          <p:spPr>
            <a:xfrm>
              <a:off x="699509" y="832097"/>
              <a:ext cx="652271" cy="1225302"/>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691889" y="826001"/>
              <a:ext cx="669290" cy="1240790"/>
            </a:xfrm>
            <a:custGeom>
              <a:avLst/>
              <a:gdLst/>
              <a:ahLst/>
              <a:cxnLst/>
              <a:rect l="l" t="t" r="r" b="b"/>
              <a:pathLst>
                <a:path w="669290" h="1240789">
                  <a:moveTo>
                    <a:pt x="665988" y="1228731"/>
                  </a:moveTo>
                  <a:lnTo>
                    <a:pt x="665988" y="1014990"/>
                  </a:lnTo>
                  <a:lnTo>
                    <a:pt x="214884" y="123444"/>
                  </a:lnTo>
                  <a:lnTo>
                    <a:pt x="213360" y="121920"/>
                  </a:lnTo>
                  <a:lnTo>
                    <a:pt x="213360" y="120396"/>
                  </a:lnTo>
                  <a:lnTo>
                    <a:pt x="211836" y="120396"/>
                  </a:lnTo>
                  <a:lnTo>
                    <a:pt x="10668" y="1524"/>
                  </a:lnTo>
                  <a:lnTo>
                    <a:pt x="7620" y="0"/>
                  </a:lnTo>
                  <a:lnTo>
                    <a:pt x="4572" y="0"/>
                  </a:lnTo>
                  <a:lnTo>
                    <a:pt x="3048" y="1524"/>
                  </a:lnTo>
                  <a:lnTo>
                    <a:pt x="0" y="7620"/>
                  </a:lnTo>
                  <a:lnTo>
                    <a:pt x="1524" y="9144"/>
                  </a:lnTo>
                  <a:lnTo>
                    <a:pt x="4572" y="14871"/>
                  </a:lnTo>
                  <a:lnTo>
                    <a:pt x="4572" y="12192"/>
                  </a:lnTo>
                  <a:lnTo>
                    <a:pt x="12192" y="3048"/>
                  </a:lnTo>
                  <a:lnTo>
                    <a:pt x="22821" y="22976"/>
                  </a:lnTo>
                  <a:lnTo>
                    <a:pt x="202692" y="129262"/>
                  </a:lnTo>
                  <a:lnTo>
                    <a:pt x="202692" y="128016"/>
                  </a:lnTo>
                  <a:lnTo>
                    <a:pt x="205740" y="131064"/>
                  </a:lnTo>
                  <a:lnTo>
                    <a:pt x="205740" y="134050"/>
                  </a:lnTo>
                  <a:lnTo>
                    <a:pt x="653796" y="1021086"/>
                  </a:lnTo>
                  <a:lnTo>
                    <a:pt x="653796" y="1205875"/>
                  </a:lnTo>
                  <a:lnTo>
                    <a:pt x="665988" y="1228731"/>
                  </a:lnTo>
                  <a:close/>
                </a:path>
                <a:path w="669290" h="1240789">
                  <a:moveTo>
                    <a:pt x="22821" y="22976"/>
                  </a:moveTo>
                  <a:lnTo>
                    <a:pt x="12192" y="3048"/>
                  </a:lnTo>
                  <a:lnTo>
                    <a:pt x="4572" y="12192"/>
                  </a:lnTo>
                  <a:lnTo>
                    <a:pt x="22821" y="22976"/>
                  </a:lnTo>
                  <a:close/>
                </a:path>
                <a:path w="669290" h="1240789">
                  <a:moveTo>
                    <a:pt x="669036" y="1234446"/>
                  </a:moveTo>
                  <a:lnTo>
                    <a:pt x="22821" y="22976"/>
                  </a:lnTo>
                  <a:lnTo>
                    <a:pt x="4572" y="12192"/>
                  </a:lnTo>
                  <a:lnTo>
                    <a:pt x="4572" y="14871"/>
                  </a:lnTo>
                  <a:lnTo>
                    <a:pt x="656032" y="1239018"/>
                  </a:lnTo>
                  <a:lnTo>
                    <a:pt x="659892" y="1239018"/>
                  </a:lnTo>
                  <a:lnTo>
                    <a:pt x="669036" y="1234446"/>
                  </a:lnTo>
                  <a:close/>
                </a:path>
                <a:path w="669290" h="1240789">
                  <a:moveTo>
                    <a:pt x="205740" y="131064"/>
                  </a:moveTo>
                  <a:lnTo>
                    <a:pt x="202692" y="128016"/>
                  </a:lnTo>
                  <a:lnTo>
                    <a:pt x="203589" y="129793"/>
                  </a:lnTo>
                  <a:lnTo>
                    <a:pt x="205740" y="131064"/>
                  </a:lnTo>
                  <a:close/>
                </a:path>
                <a:path w="669290" h="1240789">
                  <a:moveTo>
                    <a:pt x="203589" y="129793"/>
                  </a:moveTo>
                  <a:lnTo>
                    <a:pt x="202692" y="128016"/>
                  </a:lnTo>
                  <a:lnTo>
                    <a:pt x="202692" y="129262"/>
                  </a:lnTo>
                  <a:lnTo>
                    <a:pt x="203589" y="129793"/>
                  </a:lnTo>
                  <a:close/>
                </a:path>
                <a:path w="669290" h="1240789">
                  <a:moveTo>
                    <a:pt x="205740" y="134050"/>
                  </a:moveTo>
                  <a:lnTo>
                    <a:pt x="205740" y="131064"/>
                  </a:lnTo>
                  <a:lnTo>
                    <a:pt x="203589" y="129793"/>
                  </a:lnTo>
                  <a:lnTo>
                    <a:pt x="205740" y="134050"/>
                  </a:lnTo>
                  <a:close/>
                </a:path>
                <a:path w="669290" h="1240789">
                  <a:moveTo>
                    <a:pt x="656032" y="1239018"/>
                  </a:moveTo>
                  <a:lnTo>
                    <a:pt x="653796" y="1234814"/>
                  </a:lnTo>
                  <a:lnTo>
                    <a:pt x="653796" y="1239018"/>
                  </a:lnTo>
                  <a:lnTo>
                    <a:pt x="656032" y="1239018"/>
                  </a:lnTo>
                  <a:close/>
                </a:path>
                <a:path w="669290" h="1240789">
                  <a:moveTo>
                    <a:pt x="659892" y="1239018"/>
                  </a:moveTo>
                  <a:lnTo>
                    <a:pt x="656032" y="1239018"/>
                  </a:lnTo>
                  <a:lnTo>
                    <a:pt x="656844" y="1240542"/>
                  </a:lnTo>
                  <a:lnTo>
                    <a:pt x="659892" y="1239018"/>
                  </a:lnTo>
                  <a:close/>
                </a:path>
                <a:path w="669290" h="1240789">
                  <a:moveTo>
                    <a:pt x="665988" y="1239018"/>
                  </a:moveTo>
                  <a:lnTo>
                    <a:pt x="665988" y="1235970"/>
                  </a:lnTo>
                  <a:lnTo>
                    <a:pt x="659892" y="1239018"/>
                  </a:lnTo>
                  <a:lnTo>
                    <a:pt x="665988" y="1239018"/>
                  </a:lnTo>
                  <a:close/>
                </a:path>
              </a:pathLst>
            </a:custGeom>
            <a:solidFill>
              <a:srgbClr val="006532"/>
            </a:solidFill>
          </p:spPr>
          <p:txBody>
            <a:bodyPr wrap="square" lIns="0" tIns="0" rIns="0" bIns="0" rtlCol="0"/>
            <a:lstStyle/>
            <a:p>
              <a:endParaRPr/>
            </a:p>
          </p:txBody>
        </p:sp>
        <p:sp>
          <p:nvSpPr>
            <p:cNvPr id="9" name="object 9"/>
            <p:cNvSpPr/>
            <p:nvPr/>
          </p:nvSpPr>
          <p:spPr>
            <a:xfrm>
              <a:off x="699509" y="832097"/>
              <a:ext cx="1304550" cy="120395"/>
            </a:xfrm>
            <a:prstGeom prst="rect">
              <a:avLst/>
            </a:prstGeom>
            <a:blipFill>
              <a:blip r:embed="rId6" cstate="print"/>
              <a:stretch>
                <a:fillRect/>
              </a:stretch>
            </a:blipFill>
          </p:spPr>
          <p:txBody>
            <a:bodyPr wrap="square" lIns="0" tIns="0" rIns="0" bIns="0" rtlCol="0"/>
            <a:lstStyle/>
            <a:p>
              <a:endParaRPr/>
            </a:p>
          </p:txBody>
        </p:sp>
        <p:sp>
          <p:nvSpPr>
            <p:cNvPr id="10" name="object 10"/>
            <p:cNvSpPr/>
            <p:nvPr/>
          </p:nvSpPr>
          <p:spPr>
            <a:xfrm>
              <a:off x="690365" y="824477"/>
              <a:ext cx="1321435" cy="135890"/>
            </a:xfrm>
            <a:custGeom>
              <a:avLst/>
              <a:gdLst/>
              <a:ahLst/>
              <a:cxnLst/>
              <a:rect l="l" t="t" r="r" b="b"/>
              <a:pathLst>
                <a:path w="1321435" h="135890">
                  <a:moveTo>
                    <a:pt x="29125" y="13716"/>
                  </a:moveTo>
                  <a:lnTo>
                    <a:pt x="8654" y="1524"/>
                  </a:lnTo>
                  <a:lnTo>
                    <a:pt x="5225" y="1524"/>
                  </a:lnTo>
                  <a:lnTo>
                    <a:pt x="0" y="10668"/>
                  </a:lnTo>
                  <a:lnTo>
                    <a:pt x="5117" y="13716"/>
                  </a:lnTo>
                  <a:lnTo>
                    <a:pt x="29125" y="13716"/>
                  </a:lnTo>
                  <a:close/>
                </a:path>
                <a:path w="1321435" h="135890">
                  <a:moveTo>
                    <a:pt x="5225" y="1524"/>
                  </a:moveTo>
                  <a:lnTo>
                    <a:pt x="3048" y="1524"/>
                  </a:lnTo>
                  <a:lnTo>
                    <a:pt x="3048" y="5334"/>
                  </a:lnTo>
                  <a:lnTo>
                    <a:pt x="5225" y="1524"/>
                  </a:lnTo>
                  <a:close/>
                </a:path>
                <a:path w="1321435" h="135890">
                  <a:moveTo>
                    <a:pt x="5117" y="13716"/>
                  </a:moveTo>
                  <a:lnTo>
                    <a:pt x="3048" y="12483"/>
                  </a:lnTo>
                  <a:lnTo>
                    <a:pt x="3048" y="13716"/>
                  </a:lnTo>
                  <a:lnTo>
                    <a:pt x="5117" y="13716"/>
                  </a:lnTo>
                  <a:close/>
                </a:path>
                <a:path w="1321435" h="135890">
                  <a:moveTo>
                    <a:pt x="210801" y="121920"/>
                  </a:moveTo>
                  <a:lnTo>
                    <a:pt x="29125" y="13716"/>
                  </a:lnTo>
                  <a:lnTo>
                    <a:pt x="5117" y="13716"/>
                  </a:lnTo>
                  <a:lnTo>
                    <a:pt x="207264" y="134112"/>
                  </a:lnTo>
                  <a:lnTo>
                    <a:pt x="208788" y="134112"/>
                  </a:lnTo>
                  <a:lnTo>
                    <a:pt x="208788" y="135636"/>
                  </a:lnTo>
                  <a:lnTo>
                    <a:pt x="210312" y="135636"/>
                  </a:lnTo>
                  <a:lnTo>
                    <a:pt x="210312" y="121920"/>
                  </a:lnTo>
                  <a:lnTo>
                    <a:pt x="210801" y="121920"/>
                  </a:lnTo>
                  <a:close/>
                </a:path>
                <a:path w="1321435" h="135890">
                  <a:moveTo>
                    <a:pt x="8654" y="1524"/>
                  </a:moveTo>
                  <a:lnTo>
                    <a:pt x="6096" y="0"/>
                  </a:lnTo>
                  <a:lnTo>
                    <a:pt x="5225" y="1524"/>
                  </a:lnTo>
                  <a:lnTo>
                    <a:pt x="8654" y="1524"/>
                  </a:lnTo>
                  <a:close/>
                </a:path>
                <a:path w="1321435" h="135890">
                  <a:moveTo>
                    <a:pt x="1321314" y="9144"/>
                  </a:moveTo>
                  <a:lnTo>
                    <a:pt x="1318266" y="3048"/>
                  </a:lnTo>
                  <a:lnTo>
                    <a:pt x="1316742" y="1524"/>
                  </a:lnTo>
                  <a:lnTo>
                    <a:pt x="8654" y="1524"/>
                  </a:lnTo>
                  <a:lnTo>
                    <a:pt x="29125" y="13716"/>
                  </a:lnTo>
                  <a:lnTo>
                    <a:pt x="1295116" y="13716"/>
                  </a:lnTo>
                  <a:lnTo>
                    <a:pt x="1310646" y="3048"/>
                  </a:lnTo>
                  <a:lnTo>
                    <a:pt x="1313694" y="13716"/>
                  </a:lnTo>
                  <a:lnTo>
                    <a:pt x="1313694" y="15828"/>
                  </a:lnTo>
                  <a:lnTo>
                    <a:pt x="1316742" y="13716"/>
                  </a:lnTo>
                  <a:lnTo>
                    <a:pt x="1319790" y="12192"/>
                  </a:lnTo>
                  <a:lnTo>
                    <a:pt x="1321314" y="9144"/>
                  </a:lnTo>
                  <a:close/>
                </a:path>
                <a:path w="1321435" h="135890">
                  <a:moveTo>
                    <a:pt x="213360" y="123444"/>
                  </a:moveTo>
                  <a:lnTo>
                    <a:pt x="210801" y="121920"/>
                  </a:lnTo>
                  <a:lnTo>
                    <a:pt x="210312" y="121920"/>
                  </a:lnTo>
                  <a:lnTo>
                    <a:pt x="213360" y="123444"/>
                  </a:lnTo>
                  <a:close/>
                </a:path>
                <a:path w="1321435" h="135890">
                  <a:moveTo>
                    <a:pt x="213360" y="135636"/>
                  </a:moveTo>
                  <a:lnTo>
                    <a:pt x="213360" y="123444"/>
                  </a:lnTo>
                  <a:lnTo>
                    <a:pt x="210312" y="121920"/>
                  </a:lnTo>
                  <a:lnTo>
                    <a:pt x="210312" y="135636"/>
                  </a:lnTo>
                  <a:lnTo>
                    <a:pt x="213360" y="135636"/>
                  </a:lnTo>
                  <a:close/>
                </a:path>
                <a:path w="1321435" h="135890">
                  <a:moveTo>
                    <a:pt x="1137604" y="121920"/>
                  </a:moveTo>
                  <a:lnTo>
                    <a:pt x="210801" y="121920"/>
                  </a:lnTo>
                  <a:lnTo>
                    <a:pt x="213360" y="123444"/>
                  </a:lnTo>
                  <a:lnTo>
                    <a:pt x="213360" y="135636"/>
                  </a:lnTo>
                  <a:lnTo>
                    <a:pt x="1135386" y="135636"/>
                  </a:lnTo>
                  <a:lnTo>
                    <a:pt x="1135386" y="123444"/>
                  </a:lnTo>
                  <a:lnTo>
                    <a:pt x="1137604" y="121920"/>
                  </a:lnTo>
                  <a:close/>
                </a:path>
                <a:path w="1321435" h="135890">
                  <a:moveTo>
                    <a:pt x="1138434" y="121920"/>
                  </a:moveTo>
                  <a:lnTo>
                    <a:pt x="1137604" y="121920"/>
                  </a:lnTo>
                  <a:lnTo>
                    <a:pt x="1135386" y="123444"/>
                  </a:lnTo>
                  <a:lnTo>
                    <a:pt x="1138434" y="121920"/>
                  </a:lnTo>
                  <a:close/>
                </a:path>
                <a:path w="1321435" h="135890">
                  <a:moveTo>
                    <a:pt x="1138434" y="135636"/>
                  </a:moveTo>
                  <a:lnTo>
                    <a:pt x="1138434" y="121920"/>
                  </a:lnTo>
                  <a:lnTo>
                    <a:pt x="1135386" y="123444"/>
                  </a:lnTo>
                  <a:lnTo>
                    <a:pt x="1135386" y="135636"/>
                  </a:lnTo>
                  <a:lnTo>
                    <a:pt x="1138434" y="135636"/>
                  </a:lnTo>
                  <a:close/>
                </a:path>
                <a:path w="1321435" h="135890">
                  <a:moveTo>
                    <a:pt x="1313694" y="15828"/>
                  </a:moveTo>
                  <a:lnTo>
                    <a:pt x="1313694" y="13716"/>
                  </a:lnTo>
                  <a:lnTo>
                    <a:pt x="1295116" y="13716"/>
                  </a:lnTo>
                  <a:lnTo>
                    <a:pt x="1137604" y="121920"/>
                  </a:lnTo>
                  <a:lnTo>
                    <a:pt x="1138434" y="121920"/>
                  </a:lnTo>
                  <a:lnTo>
                    <a:pt x="1138434" y="135636"/>
                  </a:lnTo>
                  <a:lnTo>
                    <a:pt x="1139958" y="135636"/>
                  </a:lnTo>
                  <a:lnTo>
                    <a:pt x="1141482" y="134112"/>
                  </a:lnTo>
                  <a:lnTo>
                    <a:pt x="1143006" y="134112"/>
                  </a:lnTo>
                  <a:lnTo>
                    <a:pt x="1313694" y="15828"/>
                  </a:lnTo>
                  <a:close/>
                </a:path>
                <a:path w="1321435" h="135890">
                  <a:moveTo>
                    <a:pt x="1313694" y="13716"/>
                  </a:moveTo>
                  <a:lnTo>
                    <a:pt x="1310646" y="3048"/>
                  </a:lnTo>
                  <a:lnTo>
                    <a:pt x="1295116" y="13716"/>
                  </a:lnTo>
                  <a:lnTo>
                    <a:pt x="1313694" y="13716"/>
                  </a:lnTo>
                  <a:close/>
                </a:path>
              </a:pathLst>
            </a:custGeom>
            <a:solidFill>
              <a:srgbClr val="006532"/>
            </a:solidFill>
          </p:spPr>
          <p:txBody>
            <a:bodyPr wrap="square" lIns="0" tIns="0" rIns="0" bIns="0" rtlCol="0"/>
            <a:lstStyle/>
            <a:p>
              <a:endParaRPr/>
            </a:p>
          </p:txBody>
        </p:sp>
        <p:sp>
          <p:nvSpPr>
            <p:cNvPr id="11" name="object 11"/>
            <p:cNvSpPr/>
            <p:nvPr/>
          </p:nvSpPr>
          <p:spPr>
            <a:xfrm>
              <a:off x="1351781" y="832097"/>
              <a:ext cx="652278" cy="1225302"/>
            </a:xfrm>
            <a:prstGeom prst="rect">
              <a:avLst/>
            </a:prstGeom>
            <a:blipFill>
              <a:blip r:embed="rId7" cstate="print"/>
              <a:stretch>
                <a:fillRect/>
              </a:stretch>
            </a:blipFill>
          </p:spPr>
          <p:txBody>
            <a:bodyPr wrap="square" lIns="0" tIns="0" rIns="0" bIns="0" rtlCol="0"/>
            <a:lstStyle/>
            <a:p>
              <a:endParaRPr/>
            </a:p>
          </p:txBody>
        </p:sp>
        <p:sp>
          <p:nvSpPr>
            <p:cNvPr id="12" name="object 12"/>
            <p:cNvSpPr/>
            <p:nvPr/>
          </p:nvSpPr>
          <p:spPr>
            <a:xfrm>
              <a:off x="1342637" y="826001"/>
              <a:ext cx="669290" cy="1240790"/>
            </a:xfrm>
            <a:custGeom>
              <a:avLst/>
              <a:gdLst/>
              <a:ahLst/>
              <a:cxnLst/>
              <a:rect l="l" t="t" r="r" b="b"/>
              <a:pathLst>
                <a:path w="669289" h="1240789">
                  <a:moveTo>
                    <a:pt x="664470" y="14871"/>
                  </a:moveTo>
                  <a:lnTo>
                    <a:pt x="664470" y="12192"/>
                  </a:lnTo>
                  <a:lnTo>
                    <a:pt x="644103" y="24136"/>
                  </a:lnTo>
                  <a:lnTo>
                    <a:pt x="0" y="1234446"/>
                  </a:lnTo>
                  <a:lnTo>
                    <a:pt x="9144" y="1239018"/>
                  </a:lnTo>
                  <a:lnTo>
                    <a:pt x="13003" y="1239018"/>
                  </a:lnTo>
                  <a:lnTo>
                    <a:pt x="664470" y="14871"/>
                  </a:lnTo>
                  <a:close/>
                </a:path>
                <a:path w="669289" h="1240789">
                  <a:moveTo>
                    <a:pt x="655122" y="3431"/>
                  </a:moveTo>
                  <a:lnTo>
                    <a:pt x="455682" y="120396"/>
                  </a:lnTo>
                  <a:lnTo>
                    <a:pt x="454158" y="120396"/>
                  </a:lnTo>
                  <a:lnTo>
                    <a:pt x="452634" y="121920"/>
                  </a:lnTo>
                  <a:lnTo>
                    <a:pt x="452634" y="123444"/>
                  </a:lnTo>
                  <a:lnTo>
                    <a:pt x="3048" y="1014990"/>
                  </a:lnTo>
                  <a:lnTo>
                    <a:pt x="3048" y="1228718"/>
                  </a:lnTo>
                  <a:lnTo>
                    <a:pt x="15240" y="1205809"/>
                  </a:lnTo>
                  <a:lnTo>
                    <a:pt x="15240" y="1021086"/>
                  </a:lnTo>
                  <a:lnTo>
                    <a:pt x="463302" y="128016"/>
                  </a:lnTo>
                  <a:lnTo>
                    <a:pt x="463302" y="130170"/>
                  </a:lnTo>
                  <a:lnTo>
                    <a:pt x="644103" y="24136"/>
                  </a:lnTo>
                  <a:lnTo>
                    <a:pt x="655122" y="3431"/>
                  </a:lnTo>
                  <a:close/>
                </a:path>
                <a:path w="669289" h="1240789">
                  <a:moveTo>
                    <a:pt x="9144" y="1239018"/>
                  </a:moveTo>
                  <a:lnTo>
                    <a:pt x="3048" y="1235970"/>
                  </a:lnTo>
                  <a:lnTo>
                    <a:pt x="3048" y="1239018"/>
                  </a:lnTo>
                  <a:lnTo>
                    <a:pt x="9144" y="1239018"/>
                  </a:lnTo>
                  <a:close/>
                </a:path>
                <a:path w="669289" h="1240789">
                  <a:moveTo>
                    <a:pt x="13003" y="1239018"/>
                  </a:moveTo>
                  <a:lnTo>
                    <a:pt x="9144" y="1239018"/>
                  </a:lnTo>
                  <a:lnTo>
                    <a:pt x="12192" y="1240542"/>
                  </a:lnTo>
                  <a:lnTo>
                    <a:pt x="13003" y="1239018"/>
                  </a:lnTo>
                  <a:close/>
                </a:path>
                <a:path w="669289" h="1240789">
                  <a:moveTo>
                    <a:pt x="15240" y="1239018"/>
                  </a:moveTo>
                  <a:lnTo>
                    <a:pt x="15240" y="1234814"/>
                  </a:lnTo>
                  <a:lnTo>
                    <a:pt x="13003" y="1239018"/>
                  </a:lnTo>
                  <a:lnTo>
                    <a:pt x="15240" y="1239018"/>
                  </a:lnTo>
                  <a:close/>
                </a:path>
                <a:path w="669289" h="1240789">
                  <a:moveTo>
                    <a:pt x="463302" y="130170"/>
                  </a:moveTo>
                  <a:lnTo>
                    <a:pt x="463302" y="128016"/>
                  </a:lnTo>
                  <a:lnTo>
                    <a:pt x="461778" y="131064"/>
                  </a:lnTo>
                  <a:lnTo>
                    <a:pt x="463302" y="130170"/>
                  </a:lnTo>
                  <a:close/>
                </a:path>
                <a:path w="669289" h="1240789">
                  <a:moveTo>
                    <a:pt x="664470" y="12192"/>
                  </a:moveTo>
                  <a:lnTo>
                    <a:pt x="655492" y="3214"/>
                  </a:lnTo>
                  <a:lnTo>
                    <a:pt x="655122" y="3431"/>
                  </a:lnTo>
                  <a:lnTo>
                    <a:pt x="644103" y="24136"/>
                  </a:lnTo>
                  <a:lnTo>
                    <a:pt x="664470" y="12192"/>
                  </a:lnTo>
                  <a:close/>
                </a:path>
                <a:path w="669289" h="1240789">
                  <a:moveTo>
                    <a:pt x="655492" y="3214"/>
                  </a:moveTo>
                  <a:lnTo>
                    <a:pt x="655326" y="3048"/>
                  </a:lnTo>
                  <a:lnTo>
                    <a:pt x="655122" y="3431"/>
                  </a:lnTo>
                  <a:lnTo>
                    <a:pt x="655492" y="3214"/>
                  </a:lnTo>
                  <a:close/>
                </a:path>
                <a:path w="669289" h="1240789">
                  <a:moveTo>
                    <a:pt x="669042" y="7620"/>
                  </a:moveTo>
                  <a:lnTo>
                    <a:pt x="665994" y="1524"/>
                  </a:lnTo>
                  <a:lnTo>
                    <a:pt x="664470" y="0"/>
                  </a:lnTo>
                  <a:lnTo>
                    <a:pt x="661422" y="0"/>
                  </a:lnTo>
                  <a:lnTo>
                    <a:pt x="658374" y="1524"/>
                  </a:lnTo>
                  <a:lnTo>
                    <a:pt x="655492" y="3214"/>
                  </a:lnTo>
                  <a:lnTo>
                    <a:pt x="664470" y="12192"/>
                  </a:lnTo>
                  <a:lnTo>
                    <a:pt x="664470" y="14871"/>
                  </a:lnTo>
                  <a:lnTo>
                    <a:pt x="667518" y="9144"/>
                  </a:lnTo>
                  <a:lnTo>
                    <a:pt x="669042" y="7620"/>
                  </a:lnTo>
                  <a:close/>
                </a:path>
              </a:pathLst>
            </a:custGeom>
            <a:solidFill>
              <a:srgbClr val="006532"/>
            </a:solidFill>
          </p:spPr>
          <p:txBody>
            <a:bodyPr wrap="square" lIns="0" tIns="0" rIns="0" bIns="0" rtlCol="0"/>
            <a:lstStyle/>
            <a:p>
              <a:endParaRPr/>
            </a:p>
          </p:txBody>
        </p:sp>
        <p:sp>
          <p:nvSpPr>
            <p:cNvPr id="13" name="object 13"/>
            <p:cNvSpPr/>
            <p:nvPr/>
          </p:nvSpPr>
          <p:spPr>
            <a:xfrm>
              <a:off x="609593" y="1575816"/>
              <a:ext cx="1522482" cy="172211"/>
            </a:xfrm>
            <a:prstGeom prst="rect">
              <a:avLst/>
            </a:prstGeom>
            <a:blipFill>
              <a:blip r:embed="rId8" cstate="print"/>
              <a:stretch>
                <a:fillRect/>
              </a:stretch>
            </a:blipFill>
          </p:spPr>
          <p:txBody>
            <a:bodyPr wrap="square" lIns="0" tIns="0" rIns="0" bIns="0" rtlCol="0"/>
            <a:lstStyle/>
            <a:p>
              <a:endParaRPr/>
            </a:p>
          </p:txBody>
        </p:sp>
      </p:grpSp>
      <p:grpSp>
        <p:nvGrpSpPr>
          <p:cNvPr id="14" name="object 14"/>
          <p:cNvGrpSpPr/>
          <p:nvPr/>
        </p:nvGrpSpPr>
        <p:grpSpPr>
          <a:xfrm>
            <a:off x="457193" y="3886200"/>
            <a:ext cx="9144000" cy="3429000"/>
            <a:chOff x="457193" y="3886200"/>
            <a:chExt cx="9144000" cy="3429000"/>
          </a:xfrm>
        </p:grpSpPr>
        <p:sp>
          <p:nvSpPr>
            <p:cNvPr id="15" name="object 15"/>
            <p:cNvSpPr/>
            <p:nvPr/>
          </p:nvSpPr>
          <p:spPr>
            <a:xfrm>
              <a:off x="457193" y="3886200"/>
              <a:ext cx="9144005" cy="3428999"/>
            </a:xfrm>
            <a:prstGeom prst="rect">
              <a:avLst/>
            </a:prstGeom>
            <a:blipFill>
              <a:blip r:embed="rId9" cstate="print"/>
              <a:stretch>
                <a:fillRect/>
              </a:stretch>
            </a:blipFill>
          </p:spPr>
          <p:txBody>
            <a:bodyPr wrap="square" lIns="0" tIns="0" rIns="0" bIns="0" rtlCol="0"/>
            <a:lstStyle/>
            <a:p>
              <a:endParaRPr/>
            </a:p>
          </p:txBody>
        </p:sp>
        <p:sp>
          <p:nvSpPr>
            <p:cNvPr id="16" name="object 16"/>
            <p:cNvSpPr/>
            <p:nvPr/>
          </p:nvSpPr>
          <p:spPr>
            <a:xfrm>
              <a:off x="457193" y="3886200"/>
              <a:ext cx="1752606" cy="3427475"/>
            </a:xfrm>
            <a:prstGeom prst="rect">
              <a:avLst/>
            </a:prstGeom>
            <a:blipFill>
              <a:blip r:embed="rId10" cstate="print"/>
              <a:stretch>
                <a:fillRect/>
              </a:stretch>
            </a:blipFill>
          </p:spPr>
          <p:txBody>
            <a:bodyPr wrap="square" lIns="0" tIns="0" rIns="0" bIns="0" rtlCol="0"/>
            <a:lstStyle/>
            <a:p>
              <a:endParaRPr/>
            </a:p>
          </p:txBody>
        </p:sp>
      </p:grpSp>
      <p:sp>
        <p:nvSpPr>
          <p:cNvPr id="17" name="object 17"/>
          <p:cNvSpPr txBox="1"/>
          <p:nvPr/>
        </p:nvSpPr>
        <p:spPr>
          <a:xfrm>
            <a:off x="993133" y="972413"/>
            <a:ext cx="8024495" cy="5572760"/>
          </a:xfrm>
          <a:prstGeom prst="rect">
            <a:avLst/>
          </a:prstGeom>
        </p:spPr>
        <p:txBody>
          <a:bodyPr vert="horz" wrap="square" lIns="0" tIns="73660" rIns="0" bIns="0" rtlCol="0">
            <a:spAutoFit/>
          </a:bodyPr>
          <a:lstStyle/>
          <a:p>
            <a:pPr marL="622300" indent="-609600">
              <a:lnSpc>
                <a:spcPct val="100000"/>
              </a:lnSpc>
              <a:spcBef>
                <a:spcPts val="580"/>
              </a:spcBef>
              <a:buSzPct val="90000"/>
              <a:buAutoNum type="arabicParenR" startAt="6"/>
              <a:tabLst>
                <a:tab pos="621665" algn="l"/>
                <a:tab pos="622300" algn="l"/>
              </a:tabLst>
            </a:pPr>
            <a:r>
              <a:rPr sz="2000" b="1" dirty="0">
                <a:solidFill>
                  <a:srgbClr val="FF9900"/>
                </a:solidFill>
                <a:latin typeface="Arial"/>
                <a:cs typeface="Arial"/>
              </a:rPr>
              <a:t>Dengan cara apa </a:t>
            </a:r>
            <a:r>
              <a:rPr sz="2000" b="1" spc="-5" dirty="0">
                <a:solidFill>
                  <a:srgbClr val="FF9900"/>
                </a:solidFill>
                <a:latin typeface="Arial"/>
                <a:cs typeface="Arial"/>
              </a:rPr>
              <a:t>kita bisa mengkomunikasikan</a:t>
            </a:r>
            <a:r>
              <a:rPr sz="2000" b="1" spc="-110" dirty="0">
                <a:solidFill>
                  <a:srgbClr val="FF9900"/>
                </a:solidFill>
                <a:latin typeface="Arial"/>
                <a:cs typeface="Arial"/>
              </a:rPr>
              <a:t> </a:t>
            </a:r>
            <a:r>
              <a:rPr sz="2000" b="1" spc="-5" dirty="0">
                <a:solidFill>
                  <a:srgbClr val="FF9900"/>
                </a:solidFill>
                <a:latin typeface="Arial"/>
                <a:cs typeface="Arial"/>
              </a:rPr>
              <a:t>produk?</a:t>
            </a:r>
            <a:endParaRPr sz="2000">
              <a:latin typeface="Arial"/>
              <a:cs typeface="Arial"/>
            </a:endParaRPr>
          </a:p>
          <a:p>
            <a:pPr marL="622300">
              <a:lnSpc>
                <a:spcPct val="100000"/>
              </a:lnSpc>
              <a:spcBef>
                <a:spcPts val="480"/>
              </a:spcBef>
            </a:pPr>
            <a:r>
              <a:rPr sz="2000" spc="-5" dirty="0">
                <a:solidFill>
                  <a:srgbClr val="EAEAEA"/>
                </a:solidFill>
                <a:latin typeface="Arial"/>
                <a:cs typeface="Arial"/>
              </a:rPr>
              <a:t>Petanyaan ini </a:t>
            </a:r>
            <a:r>
              <a:rPr sz="2000" dirty="0">
                <a:solidFill>
                  <a:srgbClr val="EAEAEA"/>
                </a:solidFill>
                <a:latin typeface="Arial"/>
                <a:cs typeface="Arial"/>
              </a:rPr>
              <a:t>membutuhkan </a:t>
            </a:r>
            <a:r>
              <a:rPr sz="2000" spc="-5" dirty="0">
                <a:solidFill>
                  <a:srgbClr val="EAEAEA"/>
                </a:solidFill>
                <a:latin typeface="Arial"/>
                <a:cs typeface="Arial"/>
              </a:rPr>
              <a:t>investigasi</a:t>
            </a:r>
            <a:r>
              <a:rPr sz="2000" spc="-95" dirty="0">
                <a:solidFill>
                  <a:srgbClr val="EAEAEA"/>
                </a:solidFill>
                <a:latin typeface="Arial"/>
                <a:cs typeface="Arial"/>
              </a:rPr>
              <a:t> </a:t>
            </a:r>
            <a:r>
              <a:rPr sz="2000" dirty="0">
                <a:solidFill>
                  <a:srgbClr val="EAEAEA"/>
                </a:solidFill>
                <a:latin typeface="Arial"/>
                <a:cs typeface="Arial"/>
              </a:rPr>
              <a:t>dalam:</a:t>
            </a:r>
            <a:endParaRPr sz="2000">
              <a:latin typeface="Arial"/>
              <a:cs typeface="Arial"/>
            </a:endParaRPr>
          </a:p>
          <a:p>
            <a:pPr marL="927100" lvl="1" indent="-304800">
              <a:lnSpc>
                <a:spcPct val="100000"/>
              </a:lnSpc>
              <a:spcBef>
                <a:spcPts val="480"/>
              </a:spcBef>
              <a:buChar char="-"/>
              <a:tabLst>
                <a:tab pos="926465" algn="l"/>
                <a:tab pos="927100" algn="l"/>
              </a:tabLst>
            </a:pPr>
            <a:r>
              <a:rPr sz="2000" spc="-5" dirty="0">
                <a:solidFill>
                  <a:srgbClr val="EAEAEA"/>
                </a:solidFill>
                <a:latin typeface="Arial"/>
                <a:cs typeface="Arial"/>
              </a:rPr>
              <a:t>Media yang </a:t>
            </a:r>
            <a:r>
              <a:rPr sz="2000" dirty="0">
                <a:solidFill>
                  <a:srgbClr val="EAEAEA"/>
                </a:solidFill>
                <a:latin typeface="Arial"/>
                <a:cs typeface="Arial"/>
              </a:rPr>
              <a:t>tersedia dan </a:t>
            </a:r>
            <a:r>
              <a:rPr sz="2000" spc="-5" dirty="0">
                <a:solidFill>
                  <a:srgbClr val="EAEAEA"/>
                </a:solidFill>
                <a:latin typeface="Arial"/>
                <a:cs typeface="Arial"/>
              </a:rPr>
              <a:t>menyertai </a:t>
            </a:r>
            <a:r>
              <a:rPr sz="2000" dirty="0">
                <a:solidFill>
                  <a:srgbClr val="EAEAEA"/>
                </a:solidFill>
                <a:latin typeface="Arial"/>
                <a:cs typeface="Arial"/>
              </a:rPr>
              <a:t>pada </a:t>
            </a:r>
            <a:r>
              <a:rPr sz="2000" spc="-5" dirty="0">
                <a:solidFill>
                  <a:srgbClr val="EAEAEA"/>
                </a:solidFill>
                <a:latin typeface="Arial"/>
                <a:cs typeface="Arial"/>
              </a:rPr>
              <a:t>tiap</a:t>
            </a:r>
            <a:r>
              <a:rPr sz="2000" spc="-135" dirty="0">
                <a:solidFill>
                  <a:srgbClr val="EAEAEA"/>
                </a:solidFill>
                <a:latin typeface="Arial"/>
                <a:cs typeface="Arial"/>
              </a:rPr>
              <a:t> </a:t>
            </a:r>
            <a:r>
              <a:rPr sz="2000" spc="-5" dirty="0">
                <a:solidFill>
                  <a:srgbClr val="EAEAEA"/>
                </a:solidFill>
                <a:latin typeface="Arial"/>
                <a:cs typeface="Arial"/>
              </a:rPr>
              <a:t>tipe</a:t>
            </a:r>
            <a:endParaRPr sz="2000">
              <a:latin typeface="Arial"/>
              <a:cs typeface="Arial"/>
            </a:endParaRPr>
          </a:p>
          <a:p>
            <a:pPr marL="927100" lvl="1" indent="-304800">
              <a:lnSpc>
                <a:spcPct val="100000"/>
              </a:lnSpc>
              <a:spcBef>
                <a:spcPts val="480"/>
              </a:spcBef>
              <a:buChar char="-"/>
              <a:tabLst>
                <a:tab pos="926465" algn="l"/>
                <a:tab pos="927100" algn="l"/>
              </a:tabLst>
            </a:pPr>
            <a:r>
              <a:rPr sz="2000" dirty="0">
                <a:solidFill>
                  <a:srgbClr val="EAEAEA"/>
                </a:solidFill>
                <a:latin typeface="Arial"/>
                <a:cs typeface="Arial"/>
              </a:rPr>
              <a:t>Kebutuhan pemenuhan</a:t>
            </a:r>
            <a:r>
              <a:rPr sz="2000" spc="-85" dirty="0">
                <a:solidFill>
                  <a:srgbClr val="EAEAEA"/>
                </a:solidFill>
                <a:latin typeface="Arial"/>
                <a:cs typeface="Arial"/>
              </a:rPr>
              <a:t> </a:t>
            </a:r>
            <a:r>
              <a:rPr sz="2000" dirty="0">
                <a:solidFill>
                  <a:srgbClr val="EAEAEA"/>
                </a:solidFill>
                <a:latin typeface="Arial"/>
                <a:cs typeface="Arial"/>
              </a:rPr>
              <a:t>produk</a:t>
            </a:r>
            <a:endParaRPr sz="2000">
              <a:latin typeface="Arial"/>
              <a:cs typeface="Arial"/>
            </a:endParaRPr>
          </a:p>
          <a:p>
            <a:pPr marL="927100" lvl="1" indent="-304800">
              <a:lnSpc>
                <a:spcPct val="100000"/>
              </a:lnSpc>
              <a:spcBef>
                <a:spcPts val="480"/>
              </a:spcBef>
              <a:buChar char="-"/>
              <a:tabLst>
                <a:tab pos="926465" algn="l"/>
                <a:tab pos="927100" algn="l"/>
              </a:tabLst>
            </a:pPr>
            <a:r>
              <a:rPr sz="2000" dirty="0">
                <a:solidFill>
                  <a:srgbClr val="EAEAEA"/>
                </a:solidFill>
                <a:latin typeface="Arial"/>
                <a:cs typeface="Arial"/>
              </a:rPr>
              <a:t>Menggabungkan </a:t>
            </a:r>
            <a:r>
              <a:rPr sz="2000" spc="-5" dirty="0">
                <a:solidFill>
                  <a:srgbClr val="EAEAEA"/>
                </a:solidFill>
                <a:latin typeface="Arial"/>
                <a:cs typeface="Arial"/>
              </a:rPr>
              <a:t>nilai </a:t>
            </a:r>
            <a:r>
              <a:rPr sz="2000" dirty="0">
                <a:solidFill>
                  <a:srgbClr val="EAEAEA"/>
                </a:solidFill>
                <a:latin typeface="Arial"/>
                <a:cs typeface="Arial"/>
              </a:rPr>
              <a:t>dengan produk dan</a:t>
            </a:r>
            <a:r>
              <a:rPr sz="2000" spc="-140" dirty="0">
                <a:solidFill>
                  <a:srgbClr val="EAEAEA"/>
                </a:solidFill>
                <a:latin typeface="Arial"/>
                <a:cs typeface="Arial"/>
              </a:rPr>
              <a:t> </a:t>
            </a:r>
            <a:r>
              <a:rPr sz="2000" dirty="0">
                <a:solidFill>
                  <a:srgbClr val="EAEAEA"/>
                </a:solidFill>
                <a:latin typeface="Arial"/>
                <a:cs typeface="Arial"/>
              </a:rPr>
              <a:t>menggunakannya</a:t>
            </a:r>
            <a:endParaRPr sz="2000">
              <a:latin typeface="Arial"/>
              <a:cs typeface="Arial"/>
            </a:endParaRPr>
          </a:p>
          <a:p>
            <a:pPr marL="927100" lvl="1" indent="-304800">
              <a:lnSpc>
                <a:spcPct val="100000"/>
              </a:lnSpc>
              <a:spcBef>
                <a:spcPts val="480"/>
              </a:spcBef>
              <a:buChar char="-"/>
              <a:tabLst>
                <a:tab pos="926465" algn="l"/>
                <a:tab pos="927100" algn="l"/>
              </a:tabLst>
            </a:pPr>
            <a:r>
              <a:rPr sz="2000" spc="-5" dirty="0">
                <a:solidFill>
                  <a:srgbClr val="EAEAEA"/>
                </a:solidFill>
                <a:latin typeface="Arial"/>
                <a:cs typeface="Arial"/>
              </a:rPr>
              <a:t>Sistem </a:t>
            </a:r>
            <a:r>
              <a:rPr sz="2000" dirty="0">
                <a:solidFill>
                  <a:srgbClr val="EAEAEA"/>
                </a:solidFill>
                <a:latin typeface="Arial"/>
                <a:cs typeface="Arial"/>
              </a:rPr>
              <a:t>komunikasi </a:t>
            </a:r>
            <a:r>
              <a:rPr sz="2000" spc="-5" dirty="0">
                <a:solidFill>
                  <a:srgbClr val="EAEAEA"/>
                </a:solidFill>
                <a:latin typeface="Arial"/>
                <a:cs typeface="Arial"/>
              </a:rPr>
              <a:t>verbal </a:t>
            </a:r>
            <a:r>
              <a:rPr sz="2000" dirty="0">
                <a:solidFill>
                  <a:srgbClr val="EAEAEA"/>
                </a:solidFill>
                <a:latin typeface="Arial"/>
                <a:cs typeface="Arial"/>
              </a:rPr>
              <a:t>dan nonverbal dalam</a:t>
            </a:r>
            <a:r>
              <a:rPr sz="2000" spc="-145" dirty="0">
                <a:solidFill>
                  <a:srgbClr val="EAEAEA"/>
                </a:solidFill>
                <a:latin typeface="Arial"/>
                <a:cs typeface="Arial"/>
              </a:rPr>
              <a:t> </a:t>
            </a:r>
            <a:r>
              <a:rPr sz="2000" dirty="0">
                <a:solidFill>
                  <a:srgbClr val="EAEAEA"/>
                </a:solidFill>
                <a:latin typeface="Arial"/>
                <a:cs typeface="Arial"/>
              </a:rPr>
              <a:t>budaya.</a:t>
            </a:r>
            <a:endParaRPr sz="2000">
              <a:latin typeface="Arial"/>
              <a:cs typeface="Arial"/>
            </a:endParaRPr>
          </a:p>
          <a:p>
            <a:pPr lvl="1">
              <a:lnSpc>
                <a:spcPct val="100000"/>
              </a:lnSpc>
              <a:spcBef>
                <a:spcPts val="20"/>
              </a:spcBef>
              <a:buClr>
                <a:srgbClr val="EAEAEA"/>
              </a:buClr>
              <a:buFont typeface="Arial"/>
              <a:buChar char="-"/>
            </a:pPr>
            <a:endParaRPr sz="2900">
              <a:latin typeface="Arial"/>
              <a:cs typeface="Arial"/>
            </a:endParaRPr>
          </a:p>
          <a:p>
            <a:pPr marL="622300" marR="427990" indent="-609600">
              <a:lnSpc>
                <a:spcPct val="100000"/>
              </a:lnSpc>
              <a:spcBef>
                <a:spcPts val="5"/>
              </a:spcBef>
              <a:buSzPct val="90000"/>
              <a:buAutoNum type="arabicParenR" startAt="7"/>
              <a:tabLst>
                <a:tab pos="621665" algn="l"/>
                <a:tab pos="622300" algn="l"/>
              </a:tabLst>
            </a:pPr>
            <a:r>
              <a:rPr sz="2000" b="1" dirty="0">
                <a:solidFill>
                  <a:srgbClr val="FF9900"/>
                </a:solidFill>
                <a:latin typeface="Arial"/>
                <a:cs typeface="Arial"/>
              </a:rPr>
              <a:t>Apa </a:t>
            </a:r>
            <a:r>
              <a:rPr sz="2000" b="1" spc="-5" dirty="0">
                <a:solidFill>
                  <a:srgbClr val="FF9900"/>
                </a:solidFill>
                <a:latin typeface="Arial"/>
                <a:cs typeface="Arial"/>
              </a:rPr>
              <a:t>implikasi etis </a:t>
            </a:r>
            <a:r>
              <a:rPr sz="2000" b="1" dirty="0">
                <a:solidFill>
                  <a:srgbClr val="FF9900"/>
                </a:solidFill>
                <a:latin typeface="Arial"/>
                <a:cs typeface="Arial"/>
              </a:rPr>
              <a:t>dari pemasaran suatu </a:t>
            </a:r>
            <a:r>
              <a:rPr sz="2000" b="1" spc="-5" dirty="0">
                <a:solidFill>
                  <a:srgbClr val="FF9900"/>
                </a:solidFill>
                <a:latin typeface="Arial"/>
                <a:cs typeface="Arial"/>
              </a:rPr>
              <a:t>produk di</a:t>
            </a:r>
            <a:r>
              <a:rPr sz="2000" b="1" spc="-180" dirty="0">
                <a:solidFill>
                  <a:srgbClr val="FF9900"/>
                </a:solidFill>
                <a:latin typeface="Arial"/>
                <a:cs typeface="Arial"/>
              </a:rPr>
              <a:t> </a:t>
            </a:r>
            <a:r>
              <a:rPr sz="2000" b="1" dirty="0">
                <a:solidFill>
                  <a:srgbClr val="FF9900"/>
                </a:solidFill>
                <a:latin typeface="Arial"/>
                <a:cs typeface="Arial"/>
              </a:rPr>
              <a:t>negara  </a:t>
            </a:r>
            <a:r>
              <a:rPr sz="2000" b="1" spc="-5" dirty="0">
                <a:solidFill>
                  <a:srgbClr val="FF9900"/>
                </a:solidFill>
                <a:latin typeface="Arial"/>
                <a:cs typeface="Arial"/>
              </a:rPr>
              <a:t>ini?</a:t>
            </a:r>
            <a:endParaRPr sz="2000">
              <a:latin typeface="Arial"/>
              <a:cs typeface="Arial"/>
            </a:endParaRPr>
          </a:p>
          <a:p>
            <a:pPr marL="927100" marR="751840" indent="-304800">
              <a:lnSpc>
                <a:spcPct val="100000"/>
              </a:lnSpc>
              <a:spcBef>
                <a:spcPts val="480"/>
              </a:spcBef>
              <a:tabLst>
                <a:tab pos="926465" algn="l"/>
              </a:tabLst>
            </a:pPr>
            <a:r>
              <a:rPr sz="2000" b="1" dirty="0">
                <a:solidFill>
                  <a:srgbClr val="EAEAEA"/>
                </a:solidFill>
                <a:latin typeface="Arial"/>
                <a:cs typeface="Arial"/>
              </a:rPr>
              <a:t>-	</a:t>
            </a:r>
            <a:r>
              <a:rPr sz="2000" dirty="0">
                <a:solidFill>
                  <a:srgbClr val="EAEAEA"/>
                </a:solidFill>
                <a:latin typeface="Arial"/>
                <a:cs typeface="Arial"/>
              </a:rPr>
              <a:t>Semua program pemasaran sebaiknya dievaluasi</a:t>
            </a:r>
            <a:r>
              <a:rPr sz="2000" spc="-225" dirty="0">
                <a:solidFill>
                  <a:srgbClr val="EAEAEA"/>
                </a:solidFill>
                <a:latin typeface="Arial"/>
                <a:cs typeface="Arial"/>
              </a:rPr>
              <a:t> </a:t>
            </a:r>
            <a:r>
              <a:rPr sz="2000" dirty="0">
                <a:solidFill>
                  <a:srgbClr val="EAEAEA"/>
                </a:solidFill>
                <a:latin typeface="Arial"/>
                <a:cs typeface="Arial"/>
              </a:rPr>
              <a:t>dalam  keetisan</a:t>
            </a:r>
            <a:r>
              <a:rPr sz="2000" spc="-45" dirty="0">
                <a:solidFill>
                  <a:srgbClr val="EAEAEA"/>
                </a:solidFill>
                <a:latin typeface="Arial"/>
                <a:cs typeface="Arial"/>
              </a:rPr>
              <a:t> </a:t>
            </a:r>
            <a:r>
              <a:rPr sz="2000" dirty="0">
                <a:solidFill>
                  <a:srgbClr val="EAEAEA"/>
                </a:solidFill>
                <a:latin typeface="Arial"/>
                <a:cs typeface="Arial"/>
              </a:rPr>
              <a:t>.</a:t>
            </a:r>
            <a:endParaRPr sz="2000">
              <a:latin typeface="Arial"/>
              <a:cs typeface="Arial"/>
            </a:endParaRPr>
          </a:p>
          <a:p>
            <a:pPr marL="927100" indent="-304800">
              <a:lnSpc>
                <a:spcPct val="100000"/>
              </a:lnSpc>
              <a:spcBef>
                <a:spcPts val="480"/>
              </a:spcBef>
              <a:buChar char="-"/>
              <a:tabLst>
                <a:tab pos="926465" algn="l"/>
                <a:tab pos="927100" algn="l"/>
              </a:tabLst>
            </a:pPr>
            <a:r>
              <a:rPr sz="2000" spc="-5" dirty="0">
                <a:solidFill>
                  <a:srgbClr val="EAEAEA"/>
                </a:solidFill>
                <a:latin typeface="Arial"/>
                <a:cs typeface="Arial"/>
              </a:rPr>
              <a:t>Aktivitas </a:t>
            </a:r>
            <a:r>
              <a:rPr sz="2000" dirty="0">
                <a:solidFill>
                  <a:srgbClr val="EAEAEA"/>
                </a:solidFill>
                <a:latin typeface="Arial"/>
                <a:cs typeface="Arial"/>
              </a:rPr>
              <a:t>pemasaran internasional mengangkat banyak isu</a:t>
            </a:r>
            <a:r>
              <a:rPr sz="2000" spc="-185" dirty="0">
                <a:solidFill>
                  <a:srgbClr val="EAEAEA"/>
                </a:solidFill>
                <a:latin typeface="Arial"/>
                <a:cs typeface="Arial"/>
              </a:rPr>
              <a:t> </a:t>
            </a:r>
            <a:r>
              <a:rPr sz="2000" spc="-5" dirty="0">
                <a:solidFill>
                  <a:srgbClr val="EAEAEA"/>
                </a:solidFill>
                <a:latin typeface="Arial"/>
                <a:cs typeface="Arial"/>
              </a:rPr>
              <a:t>etis.</a:t>
            </a:r>
            <a:endParaRPr sz="2000">
              <a:latin typeface="Arial"/>
              <a:cs typeface="Arial"/>
            </a:endParaRPr>
          </a:p>
          <a:p>
            <a:pPr marL="927100" marR="340995" indent="-304800">
              <a:lnSpc>
                <a:spcPct val="100000"/>
              </a:lnSpc>
              <a:buChar char="-"/>
              <a:tabLst>
                <a:tab pos="926465" algn="l"/>
                <a:tab pos="927100" algn="l"/>
              </a:tabLst>
            </a:pPr>
            <a:r>
              <a:rPr sz="2000" dirty="0">
                <a:solidFill>
                  <a:srgbClr val="EAEAEA"/>
                </a:solidFill>
                <a:latin typeface="Arial"/>
                <a:cs typeface="Arial"/>
              </a:rPr>
              <a:t>Dimensi </a:t>
            </a:r>
            <a:r>
              <a:rPr sz="2000" spc="-5" dirty="0">
                <a:solidFill>
                  <a:srgbClr val="EAEAEA"/>
                </a:solidFill>
                <a:latin typeface="Arial"/>
                <a:cs typeface="Arial"/>
              </a:rPr>
              <a:t>etis </a:t>
            </a:r>
            <a:r>
              <a:rPr sz="2000" dirty="0">
                <a:solidFill>
                  <a:srgbClr val="EAEAEA"/>
                </a:solidFill>
                <a:latin typeface="Arial"/>
                <a:cs typeface="Arial"/>
              </a:rPr>
              <a:t>adalah </a:t>
            </a:r>
            <a:r>
              <a:rPr sz="2000" spc="-5" dirty="0">
                <a:solidFill>
                  <a:srgbClr val="EAEAEA"/>
                </a:solidFill>
                <a:latin typeface="Arial"/>
                <a:cs typeface="Arial"/>
              </a:rPr>
              <a:t>fakta penting </a:t>
            </a:r>
            <a:r>
              <a:rPr sz="2000" dirty="0">
                <a:solidFill>
                  <a:srgbClr val="EAEAEA"/>
                </a:solidFill>
                <a:latin typeface="Arial"/>
                <a:cs typeface="Arial"/>
              </a:rPr>
              <a:t>dan kompleks dalam  pemasaran di negara dunia ketiga dan negara</a:t>
            </a:r>
            <a:r>
              <a:rPr sz="2000" spc="-215" dirty="0">
                <a:solidFill>
                  <a:srgbClr val="EAEAEA"/>
                </a:solidFill>
                <a:latin typeface="Arial"/>
                <a:cs typeface="Arial"/>
              </a:rPr>
              <a:t> </a:t>
            </a:r>
            <a:r>
              <a:rPr sz="2000" dirty="0">
                <a:solidFill>
                  <a:srgbClr val="EAEAEA"/>
                </a:solidFill>
                <a:latin typeface="Arial"/>
                <a:cs typeface="Arial"/>
              </a:rPr>
              <a:t>berkembang.</a:t>
            </a:r>
            <a:endParaRPr sz="2000">
              <a:latin typeface="Arial"/>
              <a:cs typeface="Arial"/>
            </a:endParaRPr>
          </a:p>
          <a:p>
            <a:pPr marL="927100" marR="549275" indent="-304800">
              <a:lnSpc>
                <a:spcPct val="100000"/>
              </a:lnSpc>
              <a:spcBef>
                <a:spcPts val="480"/>
              </a:spcBef>
              <a:buChar char="-"/>
              <a:tabLst>
                <a:tab pos="926465" algn="l"/>
                <a:tab pos="927100" algn="l"/>
              </a:tabLst>
            </a:pPr>
            <a:r>
              <a:rPr sz="2000" dirty="0">
                <a:solidFill>
                  <a:srgbClr val="EAEAEA"/>
                </a:solidFill>
                <a:latin typeface="Arial"/>
                <a:cs typeface="Arial"/>
              </a:rPr>
              <a:t>Kesimpulannya adalah implikasi </a:t>
            </a:r>
            <a:r>
              <a:rPr sz="2000" spc="-5" dirty="0">
                <a:solidFill>
                  <a:srgbClr val="EAEAEA"/>
                </a:solidFill>
                <a:latin typeface="Arial"/>
                <a:cs typeface="Arial"/>
              </a:rPr>
              <a:t>yang </a:t>
            </a:r>
            <a:r>
              <a:rPr sz="2000" dirty="0">
                <a:solidFill>
                  <a:srgbClr val="EAEAEA"/>
                </a:solidFill>
                <a:latin typeface="Arial"/>
                <a:cs typeface="Arial"/>
              </a:rPr>
              <a:t>didapat berasal</a:t>
            </a:r>
            <a:r>
              <a:rPr sz="2000" spc="-170" dirty="0">
                <a:solidFill>
                  <a:srgbClr val="EAEAEA"/>
                </a:solidFill>
                <a:latin typeface="Arial"/>
                <a:cs typeface="Arial"/>
              </a:rPr>
              <a:t> </a:t>
            </a:r>
            <a:r>
              <a:rPr sz="2000" dirty="0">
                <a:solidFill>
                  <a:srgbClr val="EAEAEA"/>
                </a:solidFill>
                <a:latin typeface="Arial"/>
                <a:cs typeface="Arial"/>
              </a:rPr>
              <a:t>dari  evaluasi </a:t>
            </a:r>
            <a:r>
              <a:rPr sz="2000" spc="-5" dirty="0">
                <a:solidFill>
                  <a:srgbClr val="EAEAEA"/>
                </a:solidFill>
                <a:latin typeface="Arial"/>
                <a:cs typeface="Arial"/>
              </a:rPr>
              <a:t>yang </a:t>
            </a:r>
            <a:r>
              <a:rPr sz="2000" dirty="0">
                <a:solidFill>
                  <a:srgbClr val="EAEAEA"/>
                </a:solidFill>
                <a:latin typeface="Arial"/>
                <a:cs typeface="Arial"/>
              </a:rPr>
              <a:t>dibuat pada program</a:t>
            </a:r>
            <a:r>
              <a:rPr sz="2000" spc="-145" dirty="0">
                <a:solidFill>
                  <a:srgbClr val="EAEAEA"/>
                </a:solidFill>
                <a:latin typeface="Arial"/>
                <a:cs typeface="Arial"/>
              </a:rPr>
              <a:t> </a:t>
            </a:r>
            <a:r>
              <a:rPr sz="2000" dirty="0">
                <a:solidFill>
                  <a:srgbClr val="EAEAEA"/>
                </a:solidFill>
                <a:latin typeface="Arial"/>
                <a:cs typeface="Arial"/>
              </a:rPr>
              <a:t>pemasarannya.</a:t>
            </a:r>
            <a:endParaRPr sz="2000">
              <a:latin typeface="Arial"/>
              <a:cs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634506" y="1243577"/>
            <a:ext cx="499093" cy="504450"/>
          </a:xfrm>
          <a:prstGeom prst="rect">
            <a:avLst/>
          </a:prstGeom>
          <a:blipFill>
            <a:blip r:embed="rId2" cstate="print"/>
            <a:stretch>
              <a:fillRect/>
            </a:stretch>
          </a:blipFill>
        </p:spPr>
        <p:txBody>
          <a:bodyPr wrap="square" lIns="0" tIns="0" rIns="0" bIns="0" rtlCol="0"/>
          <a:lstStyle/>
          <a:p>
            <a:endParaRPr/>
          </a:p>
        </p:txBody>
      </p:sp>
      <p:grpSp>
        <p:nvGrpSpPr>
          <p:cNvPr id="3" name="object 3"/>
          <p:cNvGrpSpPr/>
          <p:nvPr/>
        </p:nvGrpSpPr>
        <p:grpSpPr>
          <a:xfrm>
            <a:off x="609593" y="824477"/>
            <a:ext cx="1522730" cy="1247140"/>
            <a:chOff x="609593" y="824477"/>
            <a:chExt cx="1522730" cy="1247140"/>
          </a:xfrm>
        </p:grpSpPr>
        <p:sp>
          <p:nvSpPr>
            <p:cNvPr id="4" name="object 4"/>
            <p:cNvSpPr/>
            <p:nvPr/>
          </p:nvSpPr>
          <p:spPr>
            <a:xfrm>
              <a:off x="609593" y="1243577"/>
              <a:ext cx="500180" cy="50445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699509" y="832097"/>
              <a:ext cx="1304550" cy="1225302"/>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688841" y="826001"/>
              <a:ext cx="1325880" cy="1245235"/>
            </a:xfrm>
            <a:custGeom>
              <a:avLst/>
              <a:gdLst/>
              <a:ahLst/>
              <a:cxnLst/>
              <a:rect l="l" t="t" r="r" b="b"/>
              <a:pathLst>
                <a:path w="1325880" h="1245235">
                  <a:moveTo>
                    <a:pt x="1325886" y="0"/>
                  </a:moveTo>
                  <a:lnTo>
                    <a:pt x="0" y="0"/>
                  </a:lnTo>
                  <a:lnTo>
                    <a:pt x="10668" y="20036"/>
                  </a:lnTo>
                  <a:lnTo>
                    <a:pt x="10668" y="12192"/>
                  </a:lnTo>
                  <a:lnTo>
                    <a:pt x="15240" y="3048"/>
                  </a:lnTo>
                  <a:lnTo>
                    <a:pt x="20112" y="12192"/>
                  </a:lnTo>
                  <a:lnTo>
                    <a:pt x="1304260" y="12192"/>
                  </a:lnTo>
                  <a:lnTo>
                    <a:pt x="1309122" y="3048"/>
                  </a:lnTo>
                  <a:lnTo>
                    <a:pt x="1315218" y="12192"/>
                  </a:lnTo>
                  <a:lnTo>
                    <a:pt x="1315218" y="20036"/>
                  </a:lnTo>
                  <a:lnTo>
                    <a:pt x="1325886" y="0"/>
                  </a:lnTo>
                  <a:close/>
                </a:path>
                <a:path w="1325880" h="1245235">
                  <a:moveTo>
                    <a:pt x="20112" y="12192"/>
                  </a:moveTo>
                  <a:lnTo>
                    <a:pt x="15240" y="3048"/>
                  </a:lnTo>
                  <a:lnTo>
                    <a:pt x="10668" y="12192"/>
                  </a:lnTo>
                  <a:lnTo>
                    <a:pt x="20112" y="12192"/>
                  </a:lnTo>
                  <a:close/>
                </a:path>
                <a:path w="1325880" h="1245235">
                  <a:moveTo>
                    <a:pt x="662932" y="1218421"/>
                  </a:moveTo>
                  <a:lnTo>
                    <a:pt x="20112" y="12192"/>
                  </a:lnTo>
                  <a:lnTo>
                    <a:pt x="10668" y="12192"/>
                  </a:lnTo>
                  <a:lnTo>
                    <a:pt x="10668" y="20036"/>
                  </a:lnTo>
                  <a:lnTo>
                    <a:pt x="656844" y="1233664"/>
                  </a:lnTo>
                  <a:lnTo>
                    <a:pt x="656844" y="1229874"/>
                  </a:lnTo>
                  <a:lnTo>
                    <a:pt x="662932" y="1218421"/>
                  </a:lnTo>
                  <a:close/>
                </a:path>
                <a:path w="1325880" h="1245235">
                  <a:moveTo>
                    <a:pt x="669036" y="1229874"/>
                  </a:moveTo>
                  <a:lnTo>
                    <a:pt x="662932" y="1218421"/>
                  </a:lnTo>
                  <a:lnTo>
                    <a:pt x="656844" y="1229874"/>
                  </a:lnTo>
                  <a:lnTo>
                    <a:pt x="669036" y="1229874"/>
                  </a:lnTo>
                  <a:close/>
                </a:path>
                <a:path w="1325880" h="1245235">
                  <a:moveTo>
                    <a:pt x="669036" y="1233664"/>
                  </a:moveTo>
                  <a:lnTo>
                    <a:pt x="669036" y="1229874"/>
                  </a:lnTo>
                  <a:lnTo>
                    <a:pt x="656844" y="1229874"/>
                  </a:lnTo>
                  <a:lnTo>
                    <a:pt x="656844" y="1233664"/>
                  </a:lnTo>
                  <a:lnTo>
                    <a:pt x="662940" y="1245114"/>
                  </a:lnTo>
                  <a:lnTo>
                    <a:pt x="669036" y="1233664"/>
                  </a:lnTo>
                  <a:close/>
                </a:path>
                <a:path w="1325880" h="1245235">
                  <a:moveTo>
                    <a:pt x="1315218" y="20036"/>
                  </a:moveTo>
                  <a:lnTo>
                    <a:pt x="1315218" y="12192"/>
                  </a:lnTo>
                  <a:lnTo>
                    <a:pt x="1304260" y="12192"/>
                  </a:lnTo>
                  <a:lnTo>
                    <a:pt x="662940" y="1218435"/>
                  </a:lnTo>
                  <a:lnTo>
                    <a:pt x="669036" y="1229874"/>
                  </a:lnTo>
                  <a:lnTo>
                    <a:pt x="669036" y="1233664"/>
                  </a:lnTo>
                  <a:lnTo>
                    <a:pt x="1315218" y="20036"/>
                  </a:lnTo>
                  <a:close/>
                </a:path>
                <a:path w="1325880" h="1245235">
                  <a:moveTo>
                    <a:pt x="1315218" y="12192"/>
                  </a:moveTo>
                  <a:lnTo>
                    <a:pt x="1309122" y="3048"/>
                  </a:lnTo>
                  <a:lnTo>
                    <a:pt x="1304260" y="12192"/>
                  </a:lnTo>
                  <a:lnTo>
                    <a:pt x="1315218" y="12192"/>
                  </a:lnTo>
                  <a:close/>
                </a:path>
              </a:pathLst>
            </a:custGeom>
            <a:solidFill>
              <a:srgbClr val="006532"/>
            </a:solidFill>
          </p:spPr>
          <p:txBody>
            <a:bodyPr wrap="square" lIns="0" tIns="0" rIns="0" bIns="0" rtlCol="0"/>
            <a:lstStyle/>
            <a:p>
              <a:endParaRPr/>
            </a:p>
          </p:txBody>
        </p:sp>
        <p:sp>
          <p:nvSpPr>
            <p:cNvPr id="7" name="object 7"/>
            <p:cNvSpPr/>
            <p:nvPr/>
          </p:nvSpPr>
          <p:spPr>
            <a:xfrm>
              <a:off x="699509" y="832097"/>
              <a:ext cx="652271" cy="1225302"/>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691889" y="826001"/>
              <a:ext cx="669290" cy="1240790"/>
            </a:xfrm>
            <a:custGeom>
              <a:avLst/>
              <a:gdLst/>
              <a:ahLst/>
              <a:cxnLst/>
              <a:rect l="l" t="t" r="r" b="b"/>
              <a:pathLst>
                <a:path w="669290" h="1240789">
                  <a:moveTo>
                    <a:pt x="665988" y="1228731"/>
                  </a:moveTo>
                  <a:lnTo>
                    <a:pt x="665988" y="1014990"/>
                  </a:lnTo>
                  <a:lnTo>
                    <a:pt x="214884" y="123444"/>
                  </a:lnTo>
                  <a:lnTo>
                    <a:pt x="213360" y="121920"/>
                  </a:lnTo>
                  <a:lnTo>
                    <a:pt x="213360" y="120396"/>
                  </a:lnTo>
                  <a:lnTo>
                    <a:pt x="211836" y="120396"/>
                  </a:lnTo>
                  <a:lnTo>
                    <a:pt x="10668" y="1524"/>
                  </a:lnTo>
                  <a:lnTo>
                    <a:pt x="7620" y="0"/>
                  </a:lnTo>
                  <a:lnTo>
                    <a:pt x="4572" y="0"/>
                  </a:lnTo>
                  <a:lnTo>
                    <a:pt x="3048" y="1524"/>
                  </a:lnTo>
                  <a:lnTo>
                    <a:pt x="0" y="7620"/>
                  </a:lnTo>
                  <a:lnTo>
                    <a:pt x="1524" y="9144"/>
                  </a:lnTo>
                  <a:lnTo>
                    <a:pt x="4572" y="14871"/>
                  </a:lnTo>
                  <a:lnTo>
                    <a:pt x="4572" y="12192"/>
                  </a:lnTo>
                  <a:lnTo>
                    <a:pt x="12192" y="3048"/>
                  </a:lnTo>
                  <a:lnTo>
                    <a:pt x="22821" y="22976"/>
                  </a:lnTo>
                  <a:lnTo>
                    <a:pt x="202692" y="129262"/>
                  </a:lnTo>
                  <a:lnTo>
                    <a:pt x="202692" y="128016"/>
                  </a:lnTo>
                  <a:lnTo>
                    <a:pt x="205740" y="131064"/>
                  </a:lnTo>
                  <a:lnTo>
                    <a:pt x="205740" y="134050"/>
                  </a:lnTo>
                  <a:lnTo>
                    <a:pt x="653796" y="1021086"/>
                  </a:lnTo>
                  <a:lnTo>
                    <a:pt x="653796" y="1205875"/>
                  </a:lnTo>
                  <a:lnTo>
                    <a:pt x="665988" y="1228731"/>
                  </a:lnTo>
                  <a:close/>
                </a:path>
                <a:path w="669290" h="1240789">
                  <a:moveTo>
                    <a:pt x="22821" y="22976"/>
                  </a:moveTo>
                  <a:lnTo>
                    <a:pt x="12192" y="3048"/>
                  </a:lnTo>
                  <a:lnTo>
                    <a:pt x="4572" y="12192"/>
                  </a:lnTo>
                  <a:lnTo>
                    <a:pt x="22821" y="22976"/>
                  </a:lnTo>
                  <a:close/>
                </a:path>
                <a:path w="669290" h="1240789">
                  <a:moveTo>
                    <a:pt x="669036" y="1234446"/>
                  </a:moveTo>
                  <a:lnTo>
                    <a:pt x="22821" y="22976"/>
                  </a:lnTo>
                  <a:lnTo>
                    <a:pt x="4572" y="12192"/>
                  </a:lnTo>
                  <a:lnTo>
                    <a:pt x="4572" y="14871"/>
                  </a:lnTo>
                  <a:lnTo>
                    <a:pt x="656032" y="1239018"/>
                  </a:lnTo>
                  <a:lnTo>
                    <a:pt x="659892" y="1239018"/>
                  </a:lnTo>
                  <a:lnTo>
                    <a:pt x="669036" y="1234446"/>
                  </a:lnTo>
                  <a:close/>
                </a:path>
                <a:path w="669290" h="1240789">
                  <a:moveTo>
                    <a:pt x="205740" y="131064"/>
                  </a:moveTo>
                  <a:lnTo>
                    <a:pt x="202692" y="128016"/>
                  </a:lnTo>
                  <a:lnTo>
                    <a:pt x="203589" y="129793"/>
                  </a:lnTo>
                  <a:lnTo>
                    <a:pt x="205740" y="131064"/>
                  </a:lnTo>
                  <a:close/>
                </a:path>
                <a:path w="669290" h="1240789">
                  <a:moveTo>
                    <a:pt x="203589" y="129793"/>
                  </a:moveTo>
                  <a:lnTo>
                    <a:pt x="202692" y="128016"/>
                  </a:lnTo>
                  <a:lnTo>
                    <a:pt x="202692" y="129262"/>
                  </a:lnTo>
                  <a:lnTo>
                    <a:pt x="203589" y="129793"/>
                  </a:lnTo>
                  <a:close/>
                </a:path>
                <a:path w="669290" h="1240789">
                  <a:moveTo>
                    <a:pt x="205740" y="134050"/>
                  </a:moveTo>
                  <a:lnTo>
                    <a:pt x="205740" y="131064"/>
                  </a:lnTo>
                  <a:lnTo>
                    <a:pt x="203589" y="129793"/>
                  </a:lnTo>
                  <a:lnTo>
                    <a:pt x="205740" y="134050"/>
                  </a:lnTo>
                  <a:close/>
                </a:path>
                <a:path w="669290" h="1240789">
                  <a:moveTo>
                    <a:pt x="656032" y="1239018"/>
                  </a:moveTo>
                  <a:lnTo>
                    <a:pt x="653796" y="1234814"/>
                  </a:lnTo>
                  <a:lnTo>
                    <a:pt x="653796" y="1239018"/>
                  </a:lnTo>
                  <a:lnTo>
                    <a:pt x="656032" y="1239018"/>
                  </a:lnTo>
                  <a:close/>
                </a:path>
                <a:path w="669290" h="1240789">
                  <a:moveTo>
                    <a:pt x="659892" y="1239018"/>
                  </a:moveTo>
                  <a:lnTo>
                    <a:pt x="656032" y="1239018"/>
                  </a:lnTo>
                  <a:lnTo>
                    <a:pt x="656844" y="1240542"/>
                  </a:lnTo>
                  <a:lnTo>
                    <a:pt x="659892" y="1239018"/>
                  </a:lnTo>
                  <a:close/>
                </a:path>
                <a:path w="669290" h="1240789">
                  <a:moveTo>
                    <a:pt x="665988" y="1239018"/>
                  </a:moveTo>
                  <a:lnTo>
                    <a:pt x="665988" y="1235970"/>
                  </a:lnTo>
                  <a:lnTo>
                    <a:pt x="659892" y="1239018"/>
                  </a:lnTo>
                  <a:lnTo>
                    <a:pt x="665988" y="1239018"/>
                  </a:lnTo>
                  <a:close/>
                </a:path>
              </a:pathLst>
            </a:custGeom>
            <a:solidFill>
              <a:srgbClr val="006532"/>
            </a:solidFill>
          </p:spPr>
          <p:txBody>
            <a:bodyPr wrap="square" lIns="0" tIns="0" rIns="0" bIns="0" rtlCol="0"/>
            <a:lstStyle/>
            <a:p>
              <a:endParaRPr/>
            </a:p>
          </p:txBody>
        </p:sp>
        <p:sp>
          <p:nvSpPr>
            <p:cNvPr id="9" name="object 9"/>
            <p:cNvSpPr/>
            <p:nvPr/>
          </p:nvSpPr>
          <p:spPr>
            <a:xfrm>
              <a:off x="699509" y="832097"/>
              <a:ext cx="1304550" cy="120395"/>
            </a:xfrm>
            <a:prstGeom prst="rect">
              <a:avLst/>
            </a:prstGeom>
            <a:blipFill>
              <a:blip r:embed="rId6" cstate="print"/>
              <a:stretch>
                <a:fillRect/>
              </a:stretch>
            </a:blipFill>
          </p:spPr>
          <p:txBody>
            <a:bodyPr wrap="square" lIns="0" tIns="0" rIns="0" bIns="0" rtlCol="0"/>
            <a:lstStyle/>
            <a:p>
              <a:endParaRPr/>
            </a:p>
          </p:txBody>
        </p:sp>
        <p:sp>
          <p:nvSpPr>
            <p:cNvPr id="10" name="object 10"/>
            <p:cNvSpPr/>
            <p:nvPr/>
          </p:nvSpPr>
          <p:spPr>
            <a:xfrm>
              <a:off x="690365" y="824477"/>
              <a:ext cx="1321435" cy="135890"/>
            </a:xfrm>
            <a:custGeom>
              <a:avLst/>
              <a:gdLst/>
              <a:ahLst/>
              <a:cxnLst/>
              <a:rect l="l" t="t" r="r" b="b"/>
              <a:pathLst>
                <a:path w="1321435" h="135890">
                  <a:moveTo>
                    <a:pt x="29125" y="13716"/>
                  </a:moveTo>
                  <a:lnTo>
                    <a:pt x="8654" y="1524"/>
                  </a:lnTo>
                  <a:lnTo>
                    <a:pt x="5225" y="1524"/>
                  </a:lnTo>
                  <a:lnTo>
                    <a:pt x="0" y="10668"/>
                  </a:lnTo>
                  <a:lnTo>
                    <a:pt x="5117" y="13716"/>
                  </a:lnTo>
                  <a:lnTo>
                    <a:pt x="29125" y="13716"/>
                  </a:lnTo>
                  <a:close/>
                </a:path>
                <a:path w="1321435" h="135890">
                  <a:moveTo>
                    <a:pt x="5225" y="1524"/>
                  </a:moveTo>
                  <a:lnTo>
                    <a:pt x="3048" y="1524"/>
                  </a:lnTo>
                  <a:lnTo>
                    <a:pt x="3048" y="5334"/>
                  </a:lnTo>
                  <a:lnTo>
                    <a:pt x="5225" y="1524"/>
                  </a:lnTo>
                  <a:close/>
                </a:path>
                <a:path w="1321435" h="135890">
                  <a:moveTo>
                    <a:pt x="5117" y="13716"/>
                  </a:moveTo>
                  <a:lnTo>
                    <a:pt x="3048" y="12483"/>
                  </a:lnTo>
                  <a:lnTo>
                    <a:pt x="3048" y="13716"/>
                  </a:lnTo>
                  <a:lnTo>
                    <a:pt x="5117" y="13716"/>
                  </a:lnTo>
                  <a:close/>
                </a:path>
                <a:path w="1321435" h="135890">
                  <a:moveTo>
                    <a:pt x="210801" y="121920"/>
                  </a:moveTo>
                  <a:lnTo>
                    <a:pt x="29125" y="13716"/>
                  </a:lnTo>
                  <a:lnTo>
                    <a:pt x="5117" y="13716"/>
                  </a:lnTo>
                  <a:lnTo>
                    <a:pt x="207264" y="134112"/>
                  </a:lnTo>
                  <a:lnTo>
                    <a:pt x="208788" y="134112"/>
                  </a:lnTo>
                  <a:lnTo>
                    <a:pt x="208788" y="135636"/>
                  </a:lnTo>
                  <a:lnTo>
                    <a:pt x="210312" y="135636"/>
                  </a:lnTo>
                  <a:lnTo>
                    <a:pt x="210312" y="121920"/>
                  </a:lnTo>
                  <a:lnTo>
                    <a:pt x="210801" y="121920"/>
                  </a:lnTo>
                  <a:close/>
                </a:path>
                <a:path w="1321435" h="135890">
                  <a:moveTo>
                    <a:pt x="8654" y="1524"/>
                  </a:moveTo>
                  <a:lnTo>
                    <a:pt x="6096" y="0"/>
                  </a:lnTo>
                  <a:lnTo>
                    <a:pt x="5225" y="1524"/>
                  </a:lnTo>
                  <a:lnTo>
                    <a:pt x="8654" y="1524"/>
                  </a:lnTo>
                  <a:close/>
                </a:path>
                <a:path w="1321435" h="135890">
                  <a:moveTo>
                    <a:pt x="1321314" y="9144"/>
                  </a:moveTo>
                  <a:lnTo>
                    <a:pt x="1318266" y="3048"/>
                  </a:lnTo>
                  <a:lnTo>
                    <a:pt x="1316742" y="1524"/>
                  </a:lnTo>
                  <a:lnTo>
                    <a:pt x="8654" y="1524"/>
                  </a:lnTo>
                  <a:lnTo>
                    <a:pt x="29125" y="13716"/>
                  </a:lnTo>
                  <a:lnTo>
                    <a:pt x="1295116" y="13716"/>
                  </a:lnTo>
                  <a:lnTo>
                    <a:pt x="1310646" y="3048"/>
                  </a:lnTo>
                  <a:lnTo>
                    <a:pt x="1313694" y="13716"/>
                  </a:lnTo>
                  <a:lnTo>
                    <a:pt x="1313694" y="15828"/>
                  </a:lnTo>
                  <a:lnTo>
                    <a:pt x="1316742" y="13716"/>
                  </a:lnTo>
                  <a:lnTo>
                    <a:pt x="1319790" y="12192"/>
                  </a:lnTo>
                  <a:lnTo>
                    <a:pt x="1321314" y="9144"/>
                  </a:lnTo>
                  <a:close/>
                </a:path>
                <a:path w="1321435" h="135890">
                  <a:moveTo>
                    <a:pt x="213360" y="123444"/>
                  </a:moveTo>
                  <a:lnTo>
                    <a:pt x="210801" y="121920"/>
                  </a:lnTo>
                  <a:lnTo>
                    <a:pt x="210312" y="121920"/>
                  </a:lnTo>
                  <a:lnTo>
                    <a:pt x="213360" y="123444"/>
                  </a:lnTo>
                  <a:close/>
                </a:path>
                <a:path w="1321435" h="135890">
                  <a:moveTo>
                    <a:pt x="213360" y="135636"/>
                  </a:moveTo>
                  <a:lnTo>
                    <a:pt x="213360" y="123444"/>
                  </a:lnTo>
                  <a:lnTo>
                    <a:pt x="210312" y="121920"/>
                  </a:lnTo>
                  <a:lnTo>
                    <a:pt x="210312" y="135636"/>
                  </a:lnTo>
                  <a:lnTo>
                    <a:pt x="213360" y="135636"/>
                  </a:lnTo>
                  <a:close/>
                </a:path>
                <a:path w="1321435" h="135890">
                  <a:moveTo>
                    <a:pt x="1137604" y="121920"/>
                  </a:moveTo>
                  <a:lnTo>
                    <a:pt x="210801" y="121920"/>
                  </a:lnTo>
                  <a:lnTo>
                    <a:pt x="213360" y="123444"/>
                  </a:lnTo>
                  <a:lnTo>
                    <a:pt x="213360" y="135636"/>
                  </a:lnTo>
                  <a:lnTo>
                    <a:pt x="1135386" y="135636"/>
                  </a:lnTo>
                  <a:lnTo>
                    <a:pt x="1135386" y="123444"/>
                  </a:lnTo>
                  <a:lnTo>
                    <a:pt x="1137604" y="121920"/>
                  </a:lnTo>
                  <a:close/>
                </a:path>
                <a:path w="1321435" h="135890">
                  <a:moveTo>
                    <a:pt x="1138434" y="121920"/>
                  </a:moveTo>
                  <a:lnTo>
                    <a:pt x="1137604" y="121920"/>
                  </a:lnTo>
                  <a:lnTo>
                    <a:pt x="1135386" y="123444"/>
                  </a:lnTo>
                  <a:lnTo>
                    <a:pt x="1138434" y="121920"/>
                  </a:lnTo>
                  <a:close/>
                </a:path>
                <a:path w="1321435" h="135890">
                  <a:moveTo>
                    <a:pt x="1138434" y="135636"/>
                  </a:moveTo>
                  <a:lnTo>
                    <a:pt x="1138434" y="121920"/>
                  </a:lnTo>
                  <a:lnTo>
                    <a:pt x="1135386" y="123444"/>
                  </a:lnTo>
                  <a:lnTo>
                    <a:pt x="1135386" y="135636"/>
                  </a:lnTo>
                  <a:lnTo>
                    <a:pt x="1138434" y="135636"/>
                  </a:lnTo>
                  <a:close/>
                </a:path>
                <a:path w="1321435" h="135890">
                  <a:moveTo>
                    <a:pt x="1313694" y="15828"/>
                  </a:moveTo>
                  <a:lnTo>
                    <a:pt x="1313694" y="13716"/>
                  </a:lnTo>
                  <a:lnTo>
                    <a:pt x="1295116" y="13716"/>
                  </a:lnTo>
                  <a:lnTo>
                    <a:pt x="1137604" y="121920"/>
                  </a:lnTo>
                  <a:lnTo>
                    <a:pt x="1138434" y="121920"/>
                  </a:lnTo>
                  <a:lnTo>
                    <a:pt x="1138434" y="135636"/>
                  </a:lnTo>
                  <a:lnTo>
                    <a:pt x="1139958" y="135636"/>
                  </a:lnTo>
                  <a:lnTo>
                    <a:pt x="1141482" y="134112"/>
                  </a:lnTo>
                  <a:lnTo>
                    <a:pt x="1143006" y="134112"/>
                  </a:lnTo>
                  <a:lnTo>
                    <a:pt x="1313694" y="15828"/>
                  </a:lnTo>
                  <a:close/>
                </a:path>
                <a:path w="1321435" h="135890">
                  <a:moveTo>
                    <a:pt x="1313694" y="13716"/>
                  </a:moveTo>
                  <a:lnTo>
                    <a:pt x="1310646" y="3048"/>
                  </a:lnTo>
                  <a:lnTo>
                    <a:pt x="1295116" y="13716"/>
                  </a:lnTo>
                  <a:lnTo>
                    <a:pt x="1313694" y="13716"/>
                  </a:lnTo>
                  <a:close/>
                </a:path>
              </a:pathLst>
            </a:custGeom>
            <a:solidFill>
              <a:srgbClr val="006532"/>
            </a:solidFill>
          </p:spPr>
          <p:txBody>
            <a:bodyPr wrap="square" lIns="0" tIns="0" rIns="0" bIns="0" rtlCol="0"/>
            <a:lstStyle/>
            <a:p>
              <a:endParaRPr/>
            </a:p>
          </p:txBody>
        </p:sp>
        <p:sp>
          <p:nvSpPr>
            <p:cNvPr id="11" name="object 11"/>
            <p:cNvSpPr/>
            <p:nvPr/>
          </p:nvSpPr>
          <p:spPr>
            <a:xfrm>
              <a:off x="1351781" y="832097"/>
              <a:ext cx="652278" cy="1225302"/>
            </a:xfrm>
            <a:prstGeom prst="rect">
              <a:avLst/>
            </a:prstGeom>
            <a:blipFill>
              <a:blip r:embed="rId7" cstate="print"/>
              <a:stretch>
                <a:fillRect/>
              </a:stretch>
            </a:blipFill>
          </p:spPr>
          <p:txBody>
            <a:bodyPr wrap="square" lIns="0" tIns="0" rIns="0" bIns="0" rtlCol="0"/>
            <a:lstStyle/>
            <a:p>
              <a:endParaRPr/>
            </a:p>
          </p:txBody>
        </p:sp>
        <p:sp>
          <p:nvSpPr>
            <p:cNvPr id="12" name="object 12"/>
            <p:cNvSpPr/>
            <p:nvPr/>
          </p:nvSpPr>
          <p:spPr>
            <a:xfrm>
              <a:off x="1342637" y="826001"/>
              <a:ext cx="669290" cy="1240790"/>
            </a:xfrm>
            <a:custGeom>
              <a:avLst/>
              <a:gdLst/>
              <a:ahLst/>
              <a:cxnLst/>
              <a:rect l="l" t="t" r="r" b="b"/>
              <a:pathLst>
                <a:path w="669289" h="1240789">
                  <a:moveTo>
                    <a:pt x="664470" y="14871"/>
                  </a:moveTo>
                  <a:lnTo>
                    <a:pt x="664470" y="12192"/>
                  </a:lnTo>
                  <a:lnTo>
                    <a:pt x="644103" y="24136"/>
                  </a:lnTo>
                  <a:lnTo>
                    <a:pt x="0" y="1234446"/>
                  </a:lnTo>
                  <a:lnTo>
                    <a:pt x="9144" y="1239018"/>
                  </a:lnTo>
                  <a:lnTo>
                    <a:pt x="13003" y="1239018"/>
                  </a:lnTo>
                  <a:lnTo>
                    <a:pt x="664470" y="14871"/>
                  </a:lnTo>
                  <a:close/>
                </a:path>
                <a:path w="669289" h="1240789">
                  <a:moveTo>
                    <a:pt x="655122" y="3431"/>
                  </a:moveTo>
                  <a:lnTo>
                    <a:pt x="455682" y="120396"/>
                  </a:lnTo>
                  <a:lnTo>
                    <a:pt x="454158" y="120396"/>
                  </a:lnTo>
                  <a:lnTo>
                    <a:pt x="452634" y="121920"/>
                  </a:lnTo>
                  <a:lnTo>
                    <a:pt x="452634" y="123444"/>
                  </a:lnTo>
                  <a:lnTo>
                    <a:pt x="3048" y="1014990"/>
                  </a:lnTo>
                  <a:lnTo>
                    <a:pt x="3048" y="1228718"/>
                  </a:lnTo>
                  <a:lnTo>
                    <a:pt x="15240" y="1205809"/>
                  </a:lnTo>
                  <a:lnTo>
                    <a:pt x="15240" y="1021086"/>
                  </a:lnTo>
                  <a:lnTo>
                    <a:pt x="463302" y="128016"/>
                  </a:lnTo>
                  <a:lnTo>
                    <a:pt x="463302" y="130170"/>
                  </a:lnTo>
                  <a:lnTo>
                    <a:pt x="644103" y="24136"/>
                  </a:lnTo>
                  <a:lnTo>
                    <a:pt x="655122" y="3431"/>
                  </a:lnTo>
                  <a:close/>
                </a:path>
                <a:path w="669289" h="1240789">
                  <a:moveTo>
                    <a:pt x="9144" y="1239018"/>
                  </a:moveTo>
                  <a:lnTo>
                    <a:pt x="3048" y="1235970"/>
                  </a:lnTo>
                  <a:lnTo>
                    <a:pt x="3048" y="1239018"/>
                  </a:lnTo>
                  <a:lnTo>
                    <a:pt x="9144" y="1239018"/>
                  </a:lnTo>
                  <a:close/>
                </a:path>
                <a:path w="669289" h="1240789">
                  <a:moveTo>
                    <a:pt x="13003" y="1239018"/>
                  </a:moveTo>
                  <a:lnTo>
                    <a:pt x="9144" y="1239018"/>
                  </a:lnTo>
                  <a:lnTo>
                    <a:pt x="12192" y="1240542"/>
                  </a:lnTo>
                  <a:lnTo>
                    <a:pt x="13003" y="1239018"/>
                  </a:lnTo>
                  <a:close/>
                </a:path>
                <a:path w="669289" h="1240789">
                  <a:moveTo>
                    <a:pt x="15240" y="1239018"/>
                  </a:moveTo>
                  <a:lnTo>
                    <a:pt x="15240" y="1234814"/>
                  </a:lnTo>
                  <a:lnTo>
                    <a:pt x="13003" y="1239018"/>
                  </a:lnTo>
                  <a:lnTo>
                    <a:pt x="15240" y="1239018"/>
                  </a:lnTo>
                  <a:close/>
                </a:path>
                <a:path w="669289" h="1240789">
                  <a:moveTo>
                    <a:pt x="463302" y="130170"/>
                  </a:moveTo>
                  <a:lnTo>
                    <a:pt x="463302" y="128016"/>
                  </a:lnTo>
                  <a:lnTo>
                    <a:pt x="461778" y="131064"/>
                  </a:lnTo>
                  <a:lnTo>
                    <a:pt x="463302" y="130170"/>
                  </a:lnTo>
                  <a:close/>
                </a:path>
                <a:path w="669289" h="1240789">
                  <a:moveTo>
                    <a:pt x="664470" y="12192"/>
                  </a:moveTo>
                  <a:lnTo>
                    <a:pt x="655492" y="3214"/>
                  </a:lnTo>
                  <a:lnTo>
                    <a:pt x="655122" y="3431"/>
                  </a:lnTo>
                  <a:lnTo>
                    <a:pt x="644103" y="24136"/>
                  </a:lnTo>
                  <a:lnTo>
                    <a:pt x="664470" y="12192"/>
                  </a:lnTo>
                  <a:close/>
                </a:path>
                <a:path w="669289" h="1240789">
                  <a:moveTo>
                    <a:pt x="655492" y="3214"/>
                  </a:moveTo>
                  <a:lnTo>
                    <a:pt x="655326" y="3048"/>
                  </a:lnTo>
                  <a:lnTo>
                    <a:pt x="655122" y="3431"/>
                  </a:lnTo>
                  <a:lnTo>
                    <a:pt x="655492" y="3214"/>
                  </a:lnTo>
                  <a:close/>
                </a:path>
                <a:path w="669289" h="1240789">
                  <a:moveTo>
                    <a:pt x="669042" y="7620"/>
                  </a:moveTo>
                  <a:lnTo>
                    <a:pt x="665994" y="1524"/>
                  </a:lnTo>
                  <a:lnTo>
                    <a:pt x="664470" y="0"/>
                  </a:lnTo>
                  <a:lnTo>
                    <a:pt x="661422" y="0"/>
                  </a:lnTo>
                  <a:lnTo>
                    <a:pt x="658374" y="1524"/>
                  </a:lnTo>
                  <a:lnTo>
                    <a:pt x="655492" y="3214"/>
                  </a:lnTo>
                  <a:lnTo>
                    <a:pt x="664470" y="12192"/>
                  </a:lnTo>
                  <a:lnTo>
                    <a:pt x="664470" y="14871"/>
                  </a:lnTo>
                  <a:lnTo>
                    <a:pt x="667518" y="9144"/>
                  </a:lnTo>
                  <a:lnTo>
                    <a:pt x="669042" y="7620"/>
                  </a:lnTo>
                  <a:close/>
                </a:path>
              </a:pathLst>
            </a:custGeom>
            <a:solidFill>
              <a:srgbClr val="006532"/>
            </a:solidFill>
          </p:spPr>
          <p:txBody>
            <a:bodyPr wrap="square" lIns="0" tIns="0" rIns="0" bIns="0" rtlCol="0"/>
            <a:lstStyle/>
            <a:p>
              <a:endParaRPr/>
            </a:p>
          </p:txBody>
        </p:sp>
        <p:sp>
          <p:nvSpPr>
            <p:cNvPr id="13" name="object 13"/>
            <p:cNvSpPr/>
            <p:nvPr/>
          </p:nvSpPr>
          <p:spPr>
            <a:xfrm>
              <a:off x="609593" y="1575816"/>
              <a:ext cx="1522482" cy="172211"/>
            </a:xfrm>
            <a:prstGeom prst="rect">
              <a:avLst/>
            </a:prstGeom>
            <a:blipFill>
              <a:blip r:embed="rId8" cstate="print"/>
              <a:stretch>
                <a:fillRect/>
              </a:stretch>
            </a:blipFill>
          </p:spPr>
          <p:txBody>
            <a:bodyPr wrap="square" lIns="0" tIns="0" rIns="0" bIns="0" rtlCol="0"/>
            <a:lstStyle/>
            <a:p>
              <a:endParaRPr/>
            </a:p>
          </p:txBody>
        </p:sp>
      </p:grpSp>
      <p:sp>
        <p:nvSpPr>
          <p:cNvPr id="14" name="object 14"/>
          <p:cNvSpPr txBox="1">
            <a:spLocks noGrp="1"/>
          </p:cNvSpPr>
          <p:nvPr>
            <p:ph type="title"/>
          </p:nvPr>
        </p:nvSpPr>
        <p:spPr>
          <a:xfrm>
            <a:off x="5674865" y="2337306"/>
            <a:ext cx="3139440" cy="1031240"/>
          </a:xfrm>
          <a:prstGeom prst="rect">
            <a:avLst/>
          </a:prstGeom>
        </p:spPr>
        <p:txBody>
          <a:bodyPr vert="horz" wrap="square" lIns="0" tIns="12700" rIns="0" bIns="0" rtlCol="0">
            <a:spAutoFit/>
          </a:bodyPr>
          <a:lstStyle/>
          <a:p>
            <a:pPr marL="12700">
              <a:lnSpc>
                <a:spcPct val="100000"/>
              </a:lnSpc>
              <a:spcBef>
                <a:spcPts val="100"/>
              </a:spcBef>
            </a:pPr>
            <a:r>
              <a:rPr sz="6600" b="0" spc="-1365" dirty="0">
                <a:latin typeface="Trebuchet MS"/>
                <a:cs typeface="Trebuchet MS"/>
              </a:rPr>
              <a:t>Terima</a:t>
            </a:r>
            <a:r>
              <a:rPr sz="6600" b="0" spc="-1155" dirty="0">
                <a:latin typeface="Trebuchet MS"/>
                <a:cs typeface="Trebuchet MS"/>
              </a:rPr>
              <a:t> </a:t>
            </a:r>
            <a:r>
              <a:rPr sz="6600" b="0" spc="-1150" dirty="0">
                <a:latin typeface="Trebuchet MS"/>
                <a:cs typeface="Trebuchet MS"/>
              </a:rPr>
              <a:t>Kasih</a:t>
            </a:r>
            <a:endParaRPr sz="6600">
              <a:latin typeface="Trebuchet MS"/>
              <a:cs typeface="Trebuchet MS"/>
            </a:endParaRPr>
          </a:p>
        </p:txBody>
      </p:sp>
      <p:grpSp>
        <p:nvGrpSpPr>
          <p:cNvPr id="15" name="object 15"/>
          <p:cNvGrpSpPr/>
          <p:nvPr/>
        </p:nvGrpSpPr>
        <p:grpSpPr>
          <a:xfrm>
            <a:off x="457193" y="3886200"/>
            <a:ext cx="9144000" cy="3429000"/>
            <a:chOff x="457193" y="3886200"/>
            <a:chExt cx="9144000" cy="3429000"/>
          </a:xfrm>
        </p:grpSpPr>
        <p:sp>
          <p:nvSpPr>
            <p:cNvPr id="16" name="object 16"/>
            <p:cNvSpPr/>
            <p:nvPr/>
          </p:nvSpPr>
          <p:spPr>
            <a:xfrm>
              <a:off x="457193" y="3886200"/>
              <a:ext cx="9144005" cy="3428999"/>
            </a:xfrm>
            <a:prstGeom prst="rect">
              <a:avLst/>
            </a:prstGeom>
            <a:blipFill>
              <a:blip r:embed="rId9" cstate="print"/>
              <a:stretch>
                <a:fillRect/>
              </a:stretch>
            </a:blipFill>
          </p:spPr>
          <p:txBody>
            <a:bodyPr wrap="square" lIns="0" tIns="0" rIns="0" bIns="0" rtlCol="0"/>
            <a:lstStyle/>
            <a:p>
              <a:endParaRPr/>
            </a:p>
          </p:txBody>
        </p:sp>
        <p:sp>
          <p:nvSpPr>
            <p:cNvPr id="17" name="object 17"/>
            <p:cNvSpPr/>
            <p:nvPr/>
          </p:nvSpPr>
          <p:spPr>
            <a:xfrm>
              <a:off x="457193" y="3886200"/>
              <a:ext cx="1752606" cy="3427475"/>
            </a:xfrm>
            <a:prstGeom prst="rect">
              <a:avLst/>
            </a:prstGeom>
            <a:blipFill>
              <a:blip r:embed="rId10" cstate="print"/>
              <a:stretch>
                <a:fillRect/>
              </a:stretch>
            </a:blipFill>
          </p:spPr>
          <p:txBody>
            <a:bodyPr wrap="square" lIns="0" tIns="0" rIns="0" bIns="0" rtlCol="0"/>
            <a:lstStyle/>
            <a:p>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634506" y="1243577"/>
            <a:ext cx="499093" cy="504450"/>
          </a:xfrm>
          <a:prstGeom prst="rect">
            <a:avLst/>
          </a:prstGeom>
          <a:blipFill>
            <a:blip r:embed="rId2" cstate="print"/>
            <a:stretch>
              <a:fillRect/>
            </a:stretch>
          </a:blipFill>
        </p:spPr>
        <p:txBody>
          <a:bodyPr wrap="square" lIns="0" tIns="0" rIns="0" bIns="0" rtlCol="0"/>
          <a:lstStyle/>
          <a:p>
            <a:endParaRPr/>
          </a:p>
        </p:txBody>
      </p:sp>
      <p:grpSp>
        <p:nvGrpSpPr>
          <p:cNvPr id="3" name="object 3"/>
          <p:cNvGrpSpPr/>
          <p:nvPr/>
        </p:nvGrpSpPr>
        <p:grpSpPr>
          <a:xfrm>
            <a:off x="609593" y="824477"/>
            <a:ext cx="1522730" cy="1247140"/>
            <a:chOff x="609593" y="824477"/>
            <a:chExt cx="1522730" cy="1247140"/>
          </a:xfrm>
        </p:grpSpPr>
        <p:sp>
          <p:nvSpPr>
            <p:cNvPr id="4" name="object 4"/>
            <p:cNvSpPr/>
            <p:nvPr/>
          </p:nvSpPr>
          <p:spPr>
            <a:xfrm>
              <a:off x="609593" y="1243577"/>
              <a:ext cx="500180" cy="50445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699509" y="832097"/>
              <a:ext cx="1304550" cy="1225302"/>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688841" y="826001"/>
              <a:ext cx="1325880" cy="1245235"/>
            </a:xfrm>
            <a:custGeom>
              <a:avLst/>
              <a:gdLst/>
              <a:ahLst/>
              <a:cxnLst/>
              <a:rect l="l" t="t" r="r" b="b"/>
              <a:pathLst>
                <a:path w="1325880" h="1245235">
                  <a:moveTo>
                    <a:pt x="1325886" y="0"/>
                  </a:moveTo>
                  <a:lnTo>
                    <a:pt x="0" y="0"/>
                  </a:lnTo>
                  <a:lnTo>
                    <a:pt x="10668" y="20036"/>
                  </a:lnTo>
                  <a:lnTo>
                    <a:pt x="10668" y="12192"/>
                  </a:lnTo>
                  <a:lnTo>
                    <a:pt x="15240" y="3048"/>
                  </a:lnTo>
                  <a:lnTo>
                    <a:pt x="20112" y="12192"/>
                  </a:lnTo>
                  <a:lnTo>
                    <a:pt x="1304260" y="12192"/>
                  </a:lnTo>
                  <a:lnTo>
                    <a:pt x="1309122" y="3048"/>
                  </a:lnTo>
                  <a:lnTo>
                    <a:pt x="1315218" y="12192"/>
                  </a:lnTo>
                  <a:lnTo>
                    <a:pt x="1315218" y="20036"/>
                  </a:lnTo>
                  <a:lnTo>
                    <a:pt x="1325886" y="0"/>
                  </a:lnTo>
                  <a:close/>
                </a:path>
                <a:path w="1325880" h="1245235">
                  <a:moveTo>
                    <a:pt x="20112" y="12192"/>
                  </a:moveTo>
                  <a:lnTo>
                    <a:pt x="15240" y="3048"/>
                  </a:lnTo>
                  <a:lnTo>
                    <a:pt x="10668" y="12192"/>
                  </a:lnTo>
                  <a:lnTo>
                    <a:pt x="20112" y="12192"/>
                  </a:lnTo>
                  <a:close/>
                </a:path>
                <a:path w="1325880" h="1245235">
                  <a:moveTo>
                    <a:pt x="662932" y="1218421"/>
                  </a:moveTo>
                  <a:lnTo>
                    <a:pt x="20112" y="12192"/>
                  </a:lnTo>
                  <a:lnTo>
                    <a:pt x="10668" y="12192"/>
                  </a:lnTo>
                  <a:lnTo>
                    <a:pt x="10668" y="20036"/>
                  </a:lnTo>
                  <a:lnTo>
                    <a:pt x="656844" y="1233664"/>
                  </a:lnTo>
                  <a:lnTo>
                    <a:pt x="656844" y="1229874"/>
                  </a:lnTo>
                  <a:lnTo>
                    <a:pt x="662932" y="1218421"/>
                  </a:lnTo>
                  <a:close/>
                </a:path>
                <a:path w="1325880" h="1245235">
                  <a:moveTo>
                    <a:pt x="669036" y="1229874"/>
                  </a:moveTo>
                  <a:lnTo>
                    <a:pt x="662932" y="1218421"/>
                  </a:lnTo>
                  <a:lnTo>
                    <a:pt x="656844" y="1229874"/>
                  </a:lnTo>
                  <a:lnTo>
                    <a:pt x="669036" y="1229874"/>
                  </a:lnTo>
                  <a:close/>
                </a:path>
                <a:path w="1325880" h="1245235">
                  <a:moveTo>
                    <a:pt x="669036" y="1233664"/>
                  </a:moveTo>
                  <a:lnTo>
                    <a:pt x="669036" y="1229874"/>
                  </a:lnTo>
                  <a:lnTo>
                    <a:pt x="656844" y="1229874"/>
                  </a:lnTo>
                  <a:lnTo>
                    <a:pt x="656844" y="1233664"/>
                  </a:lnTo>
                  <a:lnTo>
                    <a:pt x="662940" y="1245114"/>
                  </a:lnTo>
                  <a:lnTo>
                    <a:pt x="669036" y="1233664"/>
                  </a:lnTo>
                  <a:close/>
                </a:path>
                <a:path w="1325880" h="1245235">
                  <a:moveTo>
                    <a:pt x="1315218" y="20036"/>
                  </a:moveTo>
                  <a:lnTo>
                    <a:pt x="1315218" y="12192"/>
                  </a:lnTo>
                  <a:lnTo>
                    <a:pt x="1304260" y="12192"/>
                  </a:lnTo>
                  <a:lnTo>
                    <a:pt x="662940" y="1218435"/>
                  </a:lnTo>
                  <a:lnTo>
                    <a:pt x="669036" y="1229874"/>
                  </a:lnTo>
                  <a:lnTo>
                    <a:pt x="669036" y="1233664"/>
                  </a:lnTo>
                  <a:lnTo>
                    <a:pt x="1315218" y="20036"/>
                  </a:lnTo>
                  <a:close/>
                </a:path>
                <a:path w="1325880" h="1245235">
                  <a:moveTo>
                    <a:pt x="1315218" y="12192"/>
                  </a:moveTo>
                  <a:lnTo>
                    <a:pt x="1309122" y="3048"/>
                  </a:lnTo>
                  <a:lnTo>
                    <a:pt x="1304260" y="12192"/>
                  </a:lnTo>
                  <a:lnTo>
                    <a:pt x="1315218" y="12192"/>
                  </a:lnTo>
                  <a:close/>
                </a:path>
              </a:pathLst>
            </a:custGeom>
            <a:solidFill>
              <a:srgbClr val="006532"/>
            </a:solidFill>
          </p:spPr>
          <p:txBody>
            <a:bodyPr wrap="square" lIns="0" tIns="0" rIns="0" bIns="0" rtlCol="0"/>
            <a:lstStyle/>
            <a:p>
              <a:endParaRPr/>
            </a:p>
          </p:txBody>
        </p:sp>
        <p:sp>
          <p:nvSpPr>
            <p:cNvPr id="7" name="object 7"/>
            <p:cNvSpPr/>
            <p:nvPr/>
          </p:nvSpPr>
          <p:spPr>
            <a:xfrm>
              <a:off x="699509" y="832097"/>
              <a:ext cx="652271" cy="1225302"/>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691889" y="826001"/>
              <a:ext cx="669290" cy="1240790"/>
            </a:xfrm>
            <a:custGeom>
              <a:avLst/>
              <a:gdLst/>
              <a:ahLst/>
              <a:cxnLst/>
              <a:rect l="l" t="t" r="r" b="b"/>
              <a:pathLst>
                <a:path w="669290" h="1240789">
                  <a:moveTo>
                    <a:pt x="665988" y="1228731"/>
                  </a:moveTo>
                  <a:lnTo>
                    <a:pt x="665988" y="1014990"/>
                  </a:lnTo>
                  <a:lnTo>
                    <a:pt x="214884" y="123444"/>
                  </a:lnTo>
                  <a:lnTo>
                    <a:pt x="213360" y="121920"/>
                  </a:lnTo>
                  <a:lnTo>
                    <a:pt x="213360" y="120396"/>
                  </a:lnTo>
                  <a:lnTo>
                    <a:pt x="211836" y="120396"/>
                  </a:lnTo>
                  <a:lnTo>
                    <a:pt x="10668" y="1524"/>
                  </a:lnTo>
                  <a:lnTo>
                    <a:pt x="7620" y="0"/>
                  </a:lnTo>
                  <a:lnTo>
                    <a:pt x="4572" y="0"/>
                  </a:lnTo>
                  <a:lnTo>
                    <a:pt x="3048" y="1524"/>
                  </a:lnTo>
                  <a:lnTo>
                    <a:pt x="0" y="7620"/>
                  </a:lnTo>
                  <a:lnTo>
                    <a:pt x="1524" y="9144"/>
                  </a:lnTo>
                  <a:lnTo>
                    <a:pt x="4572" y="14871"/>
                  </a:lnTo>
                  <a:lnTo>
                    <a:pt x="4572" y="12192"/>
                  </a:lnTo>
                  <a:lnTo>
                    <a:pt x="12192" y="3048"/>
                  </a:lnTo>
                  <a:lnTo>
                    <a:pt x="22821" y="22976"/>
                  </a:lnTo>
                  <a:lnTo>
                    <a:pt x="202692" y="129262"/>
                  </a:lnTo>
                  <a:lnTo>
                    <a:pt x="202692" y="128016"/>
                  </a:lnTo>
                  <a:lnTo>
                    <a:pt x="205740" y="131064"/>
                  </a:lnTo>
                  <a:lnTo>
                    <a:pt x="205740" y="134050"/>
                  </a:lnTo>
                  <a:lnTo>
                    <a:pt x="653796" y="1021086"/>
                  </a:lnTo>
                  <a:lnTo>
                    <a:pt x="653796" y="1205875"/>
                  </a:lnTo>
                  <a:lnTo>
                    <a:pt x="665988" y="1228731"/>
                  </a:lnTo>
                  <a:close/>
                </a:path>
                <a:path w="669290" h="1240789">
                  <a:moveTo>
                    <a:pt x="22821" y="22976"/>
                  </a:moveTo>
                  <a:lnTo>
                    <a:pt x="12192" y="3048"/>
                  </a:lnTo>
                  <a:lnTo>
                    <a:pt x="4572" y="12192"/>
                  </a:lnTo>
                  <a:lnTo>
                    <a:pt x="22821" y="22976"/>
                  </a:lnTo>
                  <a:close/>
                </a:path>
                <a:path w="669290" h="1240789">
                  <a:moveTo>
                    <a:pt x="669036" y="1234446"/>
                  </a:moveTo>
                  <a:lnTo>
                    <a:pt x="22821" y="22976"/>
                  </a:lnTo>
                  <a:lnTo>
                    <a:pt x="4572" y="12192"/>
                  </a:lnTo>
                  <a:lnTo>
                    <a:pt x="4572" y="14871"/>
                  </a:lnTo>
                  <a:lnTo>
                    <a:pt x="656032" y="1239018"/>
                  </a:lnTo>
                  <a:lnTo>
                    <a:pt x="659892" y="1239018"/>
                  </a:lnTo>
                  <a:lnTo>
                    <a:pt x="669036" y="1234446"/>
                  </a:lnTo>
                  <a:close/>
                </a:path>
                <a:path w="669290" h="1240789">
                  <a:moveTo>
                    <a:pt x="205740" y="131064"/>
                  </a:moveTo>
                  <a:lnTo>
                    <a:pt x="202692" y="128016"/>
                  </a:lnTo>
                  <a:lnTo>
                    <a:pt x="203589" y="129793"/>
                  </a:lnTo>
                  <a:lnTo>
                    <a:pt x="205740" y="131064"/>
                  </a:lnTo>
                  <a:close/>
                </a:path>
                <a:path w="669290" h="1240789">
                  <a:moveTo>
                    <a:pt x="203589" y="129793"/>
                  </a:moveTo>
                  <a:lnTo>
                    <a:pt x="202692" y="128016"/>
                  </a:lnTo>
                  <a:lnTo>
                    <a:pt x="202692" y="129262"/>
                  </a:lnTo>
                  <a:lnTo>
                    <a:pt x="203589" y="129793"/>
                  </a:lnTo>
                  <a:close/>
                </a:path>
                <a:path w="669290" h="1240789">
                  <a:moveTo>
                    <a:pt x="205740" y="134050"/>
                  </a:moveTo>
                  <a:lnTo>
                    <a:pt x="205740" y="131064"/>
                  </a:lnTo>
                  <a:lnTo>
                    <a:pt x="203589" y="129793"/>
                  </a:lnTo>
                  <a:lnTo>
                    <a:pt x="205740" y="134050"/>
                  </a:lnTo>
                  <a:close/>
                </a:path>
                <a:path w="669290" h="1240789">
                  <a:moveTo>
                    <a:pt x="656032" y="1239018"/>
                  </a:moveTo>
                  <a:lnTo>
                    <a:pt x="653796" y="1234814"/>
                  </a:lnTo>
                  <a:lnTo>
                    <a:pt x="653796" y="1239018"/>
                  </a:lnTo>
                  <a:lnTo>
                    <a:pt x="656032" y="1239018"/>
                  </a:lnTo>
                  <a:close/>
                </a:path>
                <a:path w="669290" h="1240789">
                  <a:moveTo>
                    <a:pt x="659892" y="1239018"/>
                  </a:moveTo>
                  <a:lnTo>
                    <a:pt x="656032" y="1239018"/>
                  </a:lnTo>
                  <a:lnTo>
                    <a:pt x="656844" y="1240542"/>
                  </a:lnTo>
                  <a:lnTo>
                    <a:pt x="659892" y="1239018"/>
                  </a:lnTo>
                  <a:close/>
                </a:path>
                <a:path w="669290" h="1240789">
                  <a:moveTo>
                    <a:pt x="665988" y="1239018"/>
                  </a:moveTo>
                  <a:lnTo>
                    <a:pt x="665988" y="1235970"/>
                  </a:lnTo>
                  <a:lnTo>
                    <a:pt x="659892" y="1239018"/>
                  </a:lnTo>
                  <a:lnTo>
                    <a:pt x="665988" y="1239018"/>
                  </a:lnTo>
                  <a:close/>
                </a:path>
              </a:pathLst>
            </a:custGeom>
            <a:solidFill>
              <a:srgbClr val="006532"/>
            </a:solidFill>
          </p:spPr>
          <p:txBody>
            <a:bodyPr wrap="square" lIns="0" tIns="0" rIns="0" bIns="0" rtlCol="0"/>
            <a:lstStyle/>
            <a:p>
              <a:endParaRPr/>
            </a:p>
          </p:txBody>
        </p:sp>
        <p:sp>
          <p:nvSpPr>
            <p:cNvPr id="9" name="object 9"/>
            <p:cNvSpPr/>
            <p:nvPr/>
          </p:nvSpPr>
          <p:spPr>
            <a:xfrm>
              <a:off x="699509" y="832097"/>
              <a:ext cx="1304550" cy="120395"/>
            </a:xfrm>
            <a:prstGeom prst="rect">
              <a:avLst/>
            </a:prstGeom>
            <a:blipFill>
              <a:blip r:embed="rId6" cstate="print"/>
              <a:stretch>
                <a:fillRect/>
              </a:stretch>
            </a:blipFill>
          </p:spPr>
          <p:txBody>
            <a:bodyPr wrap="square" lIns="0" tIns="0" rIns="0" bIns="0" rtlCol="0"/>
            <a:lstStyle/>
            <a:p>
              <a:endParaRPr/>
            </a:p>
          </p:txBody>
        </p:sp>
        <p:sp>
          <p:nvSpPr>
            <p:cNvPr id="10" name="object 10"/>
            <p:cNvSpPr/>
            <p:nvPr/>
          </p:nvSpPr>
          <p:spPr>
            <a:xfrm>
              <a:off x="690365" y="824477"/>
              <a:ext cx="1321435" cy="135890"/>
            </a:xfrm>
            <a:custGeom>
              <a:avLst/>
              <a:gdLst/>
              <a:ahLst/>
              <a:cxnLst/>
              <a:rect l="l" t="t" r="r" b="b"/>
              <a:pathLst>
                <a:path w="1321435" h="135890">
                  <a:moveTo>
                    <a:pt x="29125" y="13716"/>
                  </a:moveTo>
                  <a:lnTo>
                    <a:pt x="8654" y="1524"/>
                  </a:lnTo>
                  <a:lnTo>
                    <a:pt x="5225" y="1524"/>
                  </a:lnTo>
                  <a:lnTo>
                    <a:pt x="0" y="10668"/>
                  </a:lnTo>
                  <a:lnTo>
                    <a:pt x="5117" y="13716"/>
                  </a:lnTo>
                  <a:lnTo>
                    <a:pt x="29125" y="13716"/>
                  </a:lnTo>
                  <a:close/>
                </a:path>
                <a:path w="1321435" h="135890">
                  <a:moveTo>
                    <a:pt x="5225" y="1524"/>
                  </a:moveTo>
                  <a:lnTo>
                    <a:pt x="3048" y="1524"/>
                  </a:lnTo>
                  <a:lnTo>
                    <a:pt x="3048" y="5334"/>
                  </a:lnTo>
                  <a:lnTo>
                    <a:pt x="5225" y="1524"/>
                  </a:lnTo>
                  <a:close/>
                </a:path>
                <a:path w="1321435" h="135890">
                  <a:moveTo>
                    <a:pt x="5117" y="13716"/>
                  </a:moveTo>
                  <a:lnTo>
                    <a:pt x="3048" y="12483"/>
                  </a:lnTo>
                  <a:lnTo>
                    <a:pt x="3048" y="13716"/>
                  </a:lnTo>
                  <a:lnTo>
                    <a:pt x="5117" y="13716"/>
                  </a:lnTo>
                  <a:close/>
                </a:path>
                <a:path w="1321435" h="135890">
                  <a:moveTo>
                    <a:pt x="210801" y="121920"/>
                  </a:moveTo>
                  <a:lnTo>
                    <a:pt x="29125" y="13716"/>
                  </a:lnTo>
                  <a:lnTo>
                    <a:pt x="5117" y="13716"/>
                  </a:lnTo>
                  <a:lnTo>
                    <a:pt x="207264" y="134112"/>
                  </a:lnTo>
                  <a:lnTo>
                    <a:pt x="208788" y="134112"/>
                  </a:lnTo>
                  <a:lnTo>
                    <a:pt x="208788" y="135636"/>
                  </a:lnTo>
                  <a:lnTo>
                    <a:pt x="210312" y="135636"/>
                  </a:lnTo>
                  <a:lnTo>
                    <a:pt x="210312" y="121920"/>
                  </a:lnTo>
                  <a:lnTo>
                    <a:pt x="210801" y="121920"/>
                  </a:lnTo>
                  <a:close/>
                </a:path>
                <a:path w="1321435" h="135890">
                  <a:moveTo>
                    <a:pt x="8654" y="1524"/>
                  </a:moveTo>
                  <a:lnTo>
                    <a:pt x="6096" y="0"/>
                  </a:lnTo>
                  <a:lnTo>
                    <a:pt x="5225" y="1524"/>
                  </a:lnTo>
                  <a:lnTo>
                    <a:pt x="8654" y="1524"/>
                  </a:lnTo>
                  <a:close/>
                </a:path>
                <a:path w="1321435" h="135890">
                  <a:moveTo>
                    <a:pt x="1321314" y="9144"/>
                  </a:moveTo>
                  <a:lnTo>
                    <a:pt x="1318266" y="3048"/>
                  </a:lnTo>
                  <a:lnTo>
                    <a:pt x="1316742" y="1524"/>
                  </a:lnTo>
                  <a:lnTo>
                    <a:pt x="8654" y="1524"/>
                  </a:lnTo>
                  <a:lnTo>
                    <a:pt x="29125" y="13716"/>
                  </a:lnTo>
                  <a:lnTo>
                    <a:pt x="1295116" y="13716"/>
                  </a:lnTo>
                  <a:lnTo>
                    <a:pt x="1310646" y="3048"/>
                  </a:lnTo>
                  <a:lnTo>
                    <a:pt x="1313694" y="13716"/>
                  </a:lnTo>
                  <a:lnTo>
                    <a:pt x="1313694" y="15828"/>
                  </a:lnTo>
                  <a:lnTo>
                    <a:pt x="1316742" y="13716"/>
                  </a:lnTo>
                  <a:lnTo>
                    <a:pt x="1319790" y="12192"/>
                  </a:lnTo>
                  <a:lnTo>
                    <a:pt x="1321314" y="9144"/>
                  </a:lnTo>
                  <a:close/>
                </a:path>
                <a:path w="1321435" h="135890">
                  <a:moveTo>
                    <a:pt x="213360" y="123444"/>
                  </a:moveTo>
                  <a:lnTo>
                    <a:pt x="210801" y="121920"/>
                  </a:lnTo>
                  <a:lnTo>
                    <a:pt x="210312" y="121920"/>
                  </a:lnTo>
                  <a:lnTo>
                    <a:pt x="213360" y="123444"/>
                  </a:lnTo>
                  <a:close/>
                </a:path>
                <a:path w="1321435" h="135890">
                  <a:moveTo>
                    <a:pt x="213360" y="135636"/>
                  </a:moveTo>
                  <a:lnTo>
                    <a:pt x="213360" y="123444"/>
                  </a:lnTo>
                  <a:lnTo>
                    <a:pt x="210312" y="121920"/>
                  </a:lnTo>
                  <a:lnTo>
                    <a:pt x="210312" y="135636"/>
                  </a:lnTo>
                  <a:lnTo>
                    <a:pt x="213360" y="135636"/>
                  </a:lnTo>
                  <a:close/>
                </a:path>
                <a:path w="1321435" h="135890">
                  <a:moveTo>
                    <a:pt x="1137604" y="121920"/>
                  </a:moveTo>
                  <a:lnTo>
                    <a:pt x="210801" y="121920"/>
                  </a:lnTo>
                  <a:lnTo>
                    <a:pt x="213360" y="123444"/>
                  </a:lnTo>
                  <a:lnTo>
                    <a:pt x="213360" y="135636"/>
                  </a:lnTo>
                  <a:lnTo>
                    <a:pt x="1135386" y="135636"/>
                  </a:lnTo>
                  <a:lnTo>
                    <a:pt x="1135386" y="123444"/>
                  </a:lnTo>
                  <a:lnTo>
                    <a:pt x="1137604" y="121920"/>
                  </a:lnTo>
                  <a:close/>
                </a:path>
                <a:path w="1321435" h="135890">
                  <a:moveTo>
                    <a:pt x="1138434" y="121920"/>
                  </a:moveTo>
                  <a:lnTo>
                    <a:pt x="1137604" y="121920"/>
                  </a:lnTo>
                  <a:lnTo>
                    <a:pt x="1135386" y="123444"/>
                  </a:lnTo>
                  <a:lnTo>
                    <a:pt x="1138434" y="121920"/>
                  </a:lnTo>
                  <a:close/>
                </a:path>
                <a:path w="1321435" h="135890">
                  <a:moveTo>
                    <a:pt x="1138434" y="135636"/>
                  </a:moveTo>
                  <a:lnTo>
                    <a:pt x="1138434" y="121920"/>
                  </a:lnTo>
                  <a:lnTo>
                    <a:pt x="1135386" y="123444"/>
                  </a:lnTo>
                  <a:lnTo>
                    <a:pt x="1135386" y="135636"/>
                  </a:lnTo>
                  <a:lnTo>
                    <a:pt x="1138434" y="135636"/>
                  </a:lnTo>
                  <a:close/>
                </a:path>
                <a:path w="1321435" h="135890">
                  <a:moveTo>
                    <a:pt x="1313694" y="15828"/>
                  </a:moveTo>
                  <a:lnTo>
                    <a:pt x="1313694" y="13716"/>
                  </a:lnTo>
                  <a:lnTo>
                    <a:pt x="1295116" y="13716"/>
                  </a:lnTo>
                  <a:lnTo>
                    <a:pt x="1137604" y="121920"/>
                  </a:lnTo>
                  <a:lnTo>
                    <a:pt x="1138434" y="121920"/>
                  </a:lnTo>
                  <a:lnTo>
                    <a:pt x="1138434" y="135636"/>
                  </a:lnTo>
                  <a:lnTo>
                    <a:pt x="1139958" y="135636"/>
                  </a:lnTo>
                  <a:lnTo>
                    <a:pt x="1141482" y="134112"/>
                  </a:lnTo>
                  <a:lnTo>
                    <a:pt x="1143006" y="134112"/>
                  </a:lnTo>
                  <a:lnTo>
                    <a:pt x="1313694" y="15828"/>
                  </a:lnTo>
                  <a:close/>
                </a:path>
                <a:path w="1321435" h="135890">
                  <a:moveTo>
                    <a:pt x="1313694" y="13716"/>
                  </a:moveTo>
                  <a:lnTo>
                    <a:pt x="1310646" y="3048"/>
                  </a:lnTo>
                  <a:lnTo>
                    <a:pt x="1295116" y="13716"/>
                  </a:lnTo>
                  <a:lnTo>
                    <a:pt x="1313694" y="13716"/>
                  </a:lnTo>
                  <a:close/>
                </a:path>
              </a:pathLst>
            </a:custGeom>
            <a:solidFill>
              <a:srgbClr val="006532"/>
            </a:solidFill>
          </p:spPr>
          <p:txBody>
            <a:bodyPr wrap="square" lIns="0" tIns="0" rIns="0" bIns="0" rtlCol="0"/>
            <a:lstStyle/>
            <a:p>
              <a:endParaRPr/>
            </a:p>
          </p:txBody>
        </p:sp>
        <p:sp>
          <p:nvSpPr>
            <p:cNvPr id="11" name="object 11"/>
            <p:cNvSpPr/>
            <p:nvPr/>
          </p:nvSpPr>
          <p:spPr>
            <a:xfrm>
              <a:off x="1351781" y="832097"/>
              <a:ext cx="652278" cy="1225302"/>
            </a:xfrm>
            <a:prstGeom prst="rect">
              <a:avLst/>
            </a:prstGeom>
            <a:blipFill>
              <a:blip r:embed="rId7" cstate="print"/>
              <a:stretch>
                <a:fillRect/>
              </a:stretch>
            </a:blipFill>
          </p:spPr>
          <p:txBody>
            <a:bodyPr wrap="square" lIns="0" tIns="0" rIns="0" bIns="0" rtlCol="0"/>
            <a:lstStyle/>
            <a:p>
              <a:endParaRPr/>
            </a:p>
          </p:txBody>
        </p:sp>
        <p:sp>
          <p:nvSpPr>
            <p:cNvPr id="12" name="object 12"/>
            <p:cNvSpPr/>
            <p:nvPr/>
          </p:nvSpPr>
          <p:spPr>
            <a:xfrm>
              <a:off x="1342637" y="826001"/>
              <a:ext cx="669290" cy="1240790"/>
            </a:xfrm>
            <a:custGeom>
              <a:avLst/>
              <a:gdLst/>
              <a:ahLst/>
              <a:cxnLst/>
              <a:rect l="l" t="t" r="r" b="b"/>
              <a:pathLst>
                <a:path w="669289" h="1240789">
                  <a:moveTo>
                    <a:pt x="664470" y="14871"/>
                  </a:moveTo>
                  <a:lnTo>
                    <a:pt x="664470" y="12192"/>
                  </a:lnTo>
                  <a:lnTo>
                    <a:pt x="644103" y="24136"/>
                  </a:lnTo>
                  <a:lnTo>
                    <a:pt x="0" y="1234446"/>
                  </a:lnTo>
                  <a:lnTo>
                    <a:pt x="9144" y="1239018"/>
                  </a:lnTo>
                  <a:lnTo>
                    <a:pt x="13003" y="1239018"/>
                  </a:lnTo>
                  <a:lnTo>
                    <a:pt x="664470" y="14871"/>
                  </a:lnTo>
                  <a:close/>
                </a:path>
                <a:path w="669289" h="1240789">
                  <a:moveTo>
                    <a:pt x="655122" y="3431"/>
                  </a:moveTo>
                  <a:lnTo>
                    <a:pt x="455682" y="120396"/>
                  </a:lnTo>
                  <a:lnTo>
                    <a:pt x="454158" y="120396"/>
                  </a:lnTo>
                  <a:lnTo>
                    <a:pt x="452634" y="121920"/>
                  </a:lnTo>
                  <a:lnTo>
                    <a:pt x="452634" y="123444"/>
                  </a:lnTo>
                  <a:lnTo>
                    <a:pt x="3048" y="1014990"/>
                  </a:lnTo>
                  <a:lnTo>
                    <a:pt x="3048" y="1228718"/>
                  </a:lnTo>
                  <a:lnTo>
                    <a:pt x="15240" y="1205809"/>
                  </a:lnTo>
                  <a:lnTo>
                    <a:pt x="15240" y="1021086"/>
                  </a:lnTo>
                  <a:lnTo>
                    <a:pt x="463302" y="128016"/>
                  </a:lnTo>
                  <a:lnTo>
                    <a:pt x="463302" y="130170"/>
                  </a:lnTo>
                  <a:lnTo>
                    <a:pt x="644103" y="24136"/>
                  </a:lnTo>
                  <a:lnTo>
                    <a:pt x="655122" y="3431"/>
                  </a:lnTo>
                  <a:close/>
                </a:path>
                <a:path w="669289" h="1240789">
                  <a:moveTo>
                    <a:pt x="9144" y="1239018"/>
                  </a:moveTo>
                  <a:lnTo>
                    <a:pt x="3048" y="1235970"/>
                  </a:lnTo>
                  <a:lnTo>
                    <a:pt x="3048" y="1239018"/>
                  </a:lnTo>
                  <a:lnTo>
                    <a:pt x="9144" y="1239018"/>
                  </a:lnTo>
                  <a:close/>
                </a:path>
                <a:path w="669289" h="1240789">
                  <a:moveTo>
                    <a:pt x="13003" y="1239018"/>
                  </a:moveTo>
                  <a:lnTo>
                    <a:pt x="9144" y="1239018"/>
                  </a:lnTo>
                  <a:lnTo>
                    <a:pt x="12192" y="1240542"/>
                  </a:lnTo>
                  <a:lnTo>
                    <a:pt x="13003" y="1239018"/>
                  </a:lnTo>
                  <a:close/>
                </a:path>
                <a:path w="669289" h="1240789">
                  <a:moveTo>
                    <a:pt x="15240" y="1239018"/>
                  </a:moveTo>
                  <a:lnTo>
                    <a:pt x="15240" y="1234814"/>
                  </a:lnTo>
                  <a:lnTo>
                    <a:pt x="13003" y="1239018"/>
                  </a:lnTo>
                  <a:lnTo>
                    <a:pt x="15240" y="1239018"/>
                  </a:lnTo>
                  <a:close/>
                </a:path>
                <a:path w="669289" h="1240789">
                  <a:moveTo>
                    <a:pt x="463302" y="130170"/>
                  </a:moveTo>
                  <a:lnTo>
                    <a:pt x="463302" y="128016"/>
                  </a:lnTo>
                  <a:lnTo>
                    <a:pt x="461778" y="131064"/>
                  </a:lnTo>
                  <a:lnTo>
                    <a:pt x="463302" y="130170"/>
                  </a:lnTo>
                  <a:close/>
                </a:path>
                <a:path w="669289" h="1240789">
                  <a:moveTo>
                    <a:pt x="664470" y="12192"/>
                  </a:moveTo>
                  <a:lnTo>
                    <a:pt x="655492" y="3214"/>
                  </a:lnTo>
                  <a:lnTo>
                    <a:pt x="655122" y="3431"/>
                  </a:lnTo>
                  <a:lnTo>
                    <a:pt x="644103" y="24136"/>
                  </a:lnTo>
                  <a:lnTo>
                    <a:pt x="664470" y="12192"/>
                  </a:lnTo>
                  <a:close/>
                </a:path>
                <a:path w="669289" h="1240789">
                  <a:moveTo>
                    <a:pt x="655492" y="3214"/>
                  </a:moveTo>
                  <a:lnTo>
                    <a:pt x="655326" y="3048"/>
                  </a:lnTo>
                  <a:lnTo>
                    <a:pt x="655122" y="3431"/>
                  </a:lnTo>
                  <a:lnTo>
                    <a:pt x="655492" y="3214"/>
                  </a:lnTo>
                  <a:close/>
                </a:path>
                <a:path w="669289" h="1240789">
                  <a:moveTo>
                    <a:pt x="669042" y="7620"/>
                  </a:moveTo>
                  <a:lnTo>
                    <a:pt x="665994" y="1524"/>
                  </a:lnTo>
                  <a:lnTo>
                    <a:pt x="664470" y="0"/>
                  </a:lnTo>
                  <a:lnTo>
                    <a:pt x="661422" y="0"/>
                  </a:lnTo>
                  <a:lnTo>
                    <a:pt x="658374" y="1524"/>
                  </a:lnTo>
                  <a:lnTo>
                    <a:pt x="655492" y="3214"/>
                  </a:lnTo>
                  <a:lnTo>
                    <a:pt x="664470" y="12192"/>
                  </a:lnTo>
                  <a:lnTo>
                    <a:pt x="664470" y="14871"/>
                  </a:lnTo>
                  <a:lnTo>
                    <a:pt x="667518" y="9144"/>
                  </a:lnTo>
                  <a:lnTo>
                    <a:pt x="669042" y="7620"/>
                  </a:lnTo>
                  <a:close/>
                </a:path>
              </a:pathLst>
            </a:custGeom>
            <a:solidFill>
              <a:srgbClr val="006532"/>
            </a:solidFill>
          </p:spPr>
          <p:txBody>
            <a:bodyPr wrap="square" lIns="0" tIns="0" rIns="0" bIns="0" rtlCol="0"/>
            <a:lstStyle/>
            <a:p>
              <a:endParaRPr/>
            </a:p>
          </p:txBody>
        </p:sp>
        <p:sp>
          <p:nvSpPr>
            <p:cNvPr id="13" name="object 13"/>
            <p:cNvSpPr/>
            <p:nvPr/>
          </p:nvSpPr>
          <p:spPr>
            <a:xfrm>
              <a:off x="609593" y="1575816"/>
              <a:ext cx="1522482" cy="172211"/>
            </a:xfrm>
            <a:prstGeom prst="rect">
              <a:avLst/>
            </a:prstGeom>
            <a:blipFill>
              <a:blip r:embed="rId8" cstate="print"/>
              <a:stretch>
                <a:fillRect/>
              </a:stretch>
            </a:blipFill>
          </p:spPr>
          <p:txBody>
            <a:bodyPr wrap="square" lIns="0" tIns="0" rIns="0" bIns="0" rtlCol="0"/>
            <a:lstStyle/>
            <a:p>
              <a:endParaRPr/>
            </a:p>
          </p:txBody>
        </p:sp>
      </p:grpSp>
      <p:sp>
        <p:nvSpPr>
          <p:cNvPr id="14" name="object 14"/>
          <p:cNvSpPr txBox="1">
            <a:spLocks noGrp="1"/>
          </p:cNvSpPr>
          <p:nvPr>
            <p:ph type="title"/>
          </p:nvPr>
        </p:nvSpPr>
        <p:spPr>
          <a:xfrm>
            <a:off x="3033774" y="993139"/>
            <a:ext cx="4017010" cy="878840"/>
          </a:xfrm>
          <a:prstGeom prst="rect">
            <a:avLst/>
          </a:prstGeom>
        </p:spPr>
        <p:txBody>
          <a:bodyPr vert="horz" wrap="square" lIns="0" tIns="12065" rIns="0" bIns="0" rtlCol="0">
            <a:spAutoFit/>
          </a:bodyPr>
          <a:lstStyle/>
          <a:p>
            <a:pPr marL="12700" marR="5080" indent="137160">
              <a:lnSpc>
                <a:spcPct val="100000"/>
              </a:lnSpc>
              <a:spcBef>
                <a:spcPts val="95"/>
              </a:spcBef>
            </a:pPr>
            <a:r>
              <a:rPr spc="-5" dirty="0"/>
              <a:t>Variasi </a:t>
            </a:r>
            <a:r>
              <a:rPr spc="-10" dirty="0"/>
              <a:t>Budaya </a:t>
            </a:r>
            <a:r>
              <a:rPr spc="-5" dirty="0"/>
              <a:t>Dalam  Komunikasi </a:t>
            </a:r>
            <a:r>
              <a:rPr spc="-10" dirty="0"/>
              <a:t>Non</a:t>
            </a:r>
            <a:r>
              <a:rPr spc="-20" dirty="0"/>
              <a:t> </a:t>
            </a:r>
            <a:r>
              <a:rPr spc="-5" dirty="0"/>
              <a:t>Verbal</a:t>
            </a:r>
          </a:p>
        </p:txBody>
      </p:sp>
      <p:grpSp>
        <p:nvGrpSpPr>
          <p:cNvPr id="15" name="object 15"/>
          <p:cNvGrpSpPr/>
          <p:nvPr/>
        </p:nvGrpSpPr>
        <p:grpSpPr>
          <a:xfrm>
            <a:off x="457193" y="3886200"/>
            <a:ext cx="9144000" cy="3429000"/>
            <a:chOff x="457193" y="3886200"/>
            <a:chExt cx="9144000" cy="3429000"/>
          </a:xfrm>
        </p:grpSpPr>
        <p:sp>
          <p:nvSpPr>
            <p:cNvPr id="16" name="object 16"/>
            <p:cNvSpPr/>
            <p:nvPr/>
          </p:nvSpPr>
          <p:spPr>
            <a:xfrm>
              <a:off x="457193" y="3886200"/>
              <a:ext cx="9144005" cy="3428999"/>
            </a:xfrm>
            <a:prstGeom prst="rect">
              <a:avLst/>
            </a:prstGeom>
            <a:blipFill>
              <a:blip r:embed="rId9" cstate="print"/>
              <a:stretch>
                <a:fillRect/>
              </a:stretch>
            </a:blipFill>
          </p:spPr>
          <p:txBody>
            <a:bodyPr wrap="square" lIns="0" tIns="0" rIns="0" bIns="0" rtlCol="0"/>
            <a:lstStyle/>
            <a:p>
              <a:endParaRPr/>
            </a:p>
          </p:txBody>
        </p:sp>
        <p:sp>
          <p:nvSpPr>
            <p:cNvPr id="17" name="object 17"/>
            <p:cNvSpPr/>
            <p:nvPr/>
          </p:nvSpPr>
          <p:spPr>
            <a:xfrm>
              <a:off x="457193" y="3886200"/>
              <a:ext cx="1752606" cy="3427475"/>
            </a:xfrm>
            <a:prstGeom prst="rect">
              <a:avLst/>
            </a:prstGeom>
            <a:blipFill>
              <a:blip r:embed="rId10" cstate="print"/>
              <a:stretch>
                <a:fillRect/>
              </a:stretch>
            </a:blipFill>
          </p:spPr>
          <p:txBody>
            <a:bodyPr wrap="square" lIns="0" tIns="0" rIns="0" bIns="0" rtlCol="0"/>
            <a:lstStyle/>
            <a:p>
              <a:endParaRPr/>
            </a:p>
          </p:txBody>
        </p:sp>
      </p:grpSp>
      <p:sp>
        <p:nvSpPr>
          <p:cNvPr id="18" name="object 18"/>
          <p:cNvSpPr txBox="1"/>
          <p:nvPr/>
        </p:nvSpPr>
        <p:spPr>
          <a:xfrm>
            <a:off x="787393" y="2314519"/>
            <a:ext cx="8067040" cy="1861185"/>
          </a:xfrm>
          <a:prstGeom prst="rect">
            <a:avLst/>
          </a:prstGeom>
        </p:spPr>
        <p:txBody>
          <a:bodyPr vert="horz" wrap="square" lIns="0" tIns="48895" rIns="0" bIns="0" rtlCol="0">
            <a:spAutoFit/>
          </a:bodyPr>
          <a:lstStyle/>
          <a:p>
            <a:pPr marL="12700">
              <a:lnSpc>
                <a:spcPct val="100000"/>
              </a:lnSpc>
              <a:spcBef>
                <a:spcPts val="385"/>
              </a:spcBef>
              <a:tabLst>
                <a:tab pos="621665" algn="l"/>
              </a:tabLst>
            </a:pPr>
            <a:r>
              <a:rPr sz="2150" b="1" dirty="0">
                <a:solidFill>
                  <a:srgbClr val="FF9900"/>
                </a:solidFill>
                <a:latin typeface="Arial"/>
                <a:cs typeface="Arial"/>
              </a:rPr>
              <a:t>a.	</a:t>
            </a:r>
            <a:r>
              <a:rPr sz="2400" b="1" spc="-5" dirty="0">
                <a:solidFill>
                  <a:srgbClr val="FF9900"/>
                </a:solidFill>
                <a:latin typeface="Arial"/>
                <a:cs typeface="Arial"/>
              </a:rPr>
              <a:t>Waktu</a:t>
            </a:r>
            <a:endParaRPr sz="2400">
              <a:latin typeface="Arial"/>
              <a:cs typeface="Arial"/>
            </a:endParaRPr>
          </a:p>
          <a:p>
            <a:pPr marL="927100" marR="5080" indent="-304800">
              <a:lnSpc>
                <a:spcPts val="2160"/>
              </a:lnSpc>
              <a:spcBef>
                <a:spcPts val="515"/>
              </a:spcBef>
              <a:tabLst>
                <a:tab pos="926465" algn="l"/>
              </a:tabLst>
            </a:pPr>
            <a:r>
              <a:rPr sz="2000" dirty="0">
                <a:solidFill>
                  <a:srgbClr val="EAEAEA"/>
                </a:solidFill>
                <a:latin typeface="Arial"/>
                <a:cs typeface="Arial"/>
              </a:rPr>
              <a:t>-	</a:t>
            </a:r>
            <a:r>
              <a:rPr sz="2000" spc="-5" dirty="0">
                <a:solidFill>
                  <a:srgbClr val="EAEAEA"/>
                </a:solidFill>
                <a:latin typeface="Arial"/>
                <a:cs typeface="Arial"/>
              </a:rPr>
              <a:t>Pengertian </a:t>
            </a:r>
            <a:r>
              <a:rPr sz="2000" dirty="0">
                <a:solidFill>
                  <a:srgbClr val="EAEAEA"/>
                </a:solidFill>
                <a:latin typeface="Arial"/>
                <a:cs typeface="Arial"/>
              </a:rPr>
              <a:t>dari variasi waktu </a:t>
            </a:r>
            <a:r>
              <a:rPr sz="2000" spc="-5" dirty="0">
                <a:solidFill>
                  <a:srgbClr val="EAEAEA"/>
                </a:solidFill>
                <a:latin typeface="Arial"/>
                <a:cs typeface="Arial"/>
              </a:rPr>
              <a:t>diantara </a:t>
            </a:r>
            <a:r>
              <a:rPr sz="2000" dirty="0">
                <a:solidFill>
                  <a:srgbClr val="EAEAEA"/>
                </a:solidFill>
                <a:latin typeface="Arial"/>
                <a:cs typeface="Arial"/>
              </a:rPr>
              <a:t>budaya adalah dalam  dua cara </a:t>
            </a:r>
            <a:r>
              <a:rPr sz="2000" spc="-5" dirty="0">
                <a:solidFill>
                  <a:srgbClr val="EAEAEA"/>
                </a:solidFill>
                <a:latin typeface="Arial"/>
                <a:cs typeface="Arial"/>
              </a:rPr>
              <a:t>utama. Pertama, </a:t>
            </a:r>
            <a:r>
              <a:rPr sz="2000" dirty="0">
                <a:solidFill>
                  <a:srgbClr val="EAEAEA"/>
                </a:solidFill>
                <a:latin typeface="Arial"/>
                <a:cs typeface="Arial"/>
              </a:rPr>
              <a:t>apa </a:t>
            </a:r>
            <a:r>
              <a:rPr sz="2000" spc="-5" dirty="0">
                <a:solidFill>
                  <a:srgbClr val="EAEAEA"/>
                </a:solidFill>
                <a:latin typeface="Arial"/>
                <a:cs typeface="Arial"/>
              </a:rPr>
              <a:t>yang kita </a:t>
            </a:r>
            <a:r>
              <a:rPr sz="2000" dirty="0">
                <a:solidFill>
                  <a:srgbClr val="EAEAEA"/>
                </a:solidFill>
                <a:latin typeface="Arial"/>
                <a:cs typeface="Arial"/>
              </a:rPr>
              <a:t>sebut </a:t>
            </a:r>
            <a:r>
              <a:rPr sz="2000" i="1" dirty="0">
                <a:solidFill>
                  <a:srgbClr val="FF0000"/>
                </a:solidFill>
                <a:latin typeface="Arial"/>
                <a:cs typeface="Arial"/>
              </a:rPr>
              <a:t>perspektif  waktu</a:t>
            </a:r>
            <a:r>
              <a:rPr sz="2000" dirty="0">
                <a:solidFill>
                  <a:srgbClr val="EAEAEA"/>
                </a:solidFill>
                <a:latin typeface="Arial"/>
                <a:cs typeface="Arial"/>
              </a:rPr>
              <a:t>: </a:t>
            </a:r>
            <a:r>
              <a:rPr sz="2000" spc="-5" dirty="0">
                <a:solidFill>
                  <a:srgbClr val="EAEAEA"/>
                </a:solidFill>
                <a:latin typeface="Arial"/>
                <a:cs typeface="Arial"/>
              </a:rPr>
              <a:t>ini </a:t>
            </a:r>
            <a:r>
              <a:rPr sz="2000" dirty="0">
                <a:solidFill>
                  <a:srgbClr val="EAEAEA"/>
                </a:solidFill>
                <a:latin typeface="Arial"/>
                <a:cs typeface="Arial"/>
              </a:rPr>
              <a:t>adalah keseluruhan orientasi terhadap waktu.</a:t>
            </a:r>
            <a:r>
              <a:rPr sz="2000" spc="-225" dirty="0">
                <a:solidFill>
                  <a:srgbClr val="EAEAEA"/>
                </a:solidFill>
                <a:latin typeface="Arial"/>
                <a:cs typeface="Arial"/>
              </a:rPr>
              <a:t> </a:t>
            </a:r>
            <a:r>
              <a:rPr sz="2000" dirty="0">
                <a:solidFill>
                  <a:srgbClr val="EAEAEA"/>
                </a:solidFill>
                <a:latin typeface="Arial"/>
                <a:cs typeface="Arial"/>
              </a:rPr>
              <a:t>Kedua,  adalah </a:t>
            </a:r>
            <a:r>
              <a:rPr sz="2000" i="1" spc="-5" dirty="0">
                <a:solidFill>
                  <a:srgbClr val="FF0000"/>
                </a:solidFill>
                <a:latin typeface="Arial"/>
                <a:cs typeface="Arial"/>
              </a:rPr>
              <a:t>menempatkan interpretasi </a:t>
            </a:r>
            <a:r>
              <a:rPr sz="2000" dirty="0">
                <a:solidFill>
                  <a:srgbClr val="EAEAEA"/>
                </a:solidFill>
                <a:latin typeface="Arial"/>
                <a:cs typeface="Arial"/>
              </a:rPr>
              <a:t>pada </a:t>
            </a:r>
            <a:r>
              <a:rPr sz="2000" i="1" dirty="0">
                <a:solidFill>
                  <a:srgbClr val="EAEAEA"/>
                </a:solidFill>
                <a:latin typeface="Arial"/>
                <a:cs typeface="Arial"/>
              </a:rPr>
              <a:t>spesifik waktu </a:t>
            </a:r>
            <a:r>
              <a:rPr sz="2000" spc="-5" dirty="0">
                <a:solidFill>
                  <a:srgbClr val="EAEAEA"/>
                </a:solidFill>
                <a:latin typeface="Arial"/>
                <a:cs typeface="Arial"/>
              </a:rPr>
              <a:t>yang  </a:t>
            </a:r>
            <a:r>
              <a:rPr sz="2000" dirty="0">
                <a:solidFill>
                  <a:srgbClr val="EAEAEA"/>
                </a:solidFill>
                <a:latin typeface="Arial"/>
                <a:cs typeface="Arial"/>
              </a:rPr>
              <a:t>digunakan.</a:t>
            </a:r>
            <a:endParaRPr sz="2000">
              <a:latin typeface="Arial"/>
              <a:cs typeface="Arial"/>
            </a:endParaRPr>
          </a:p>
        </p:txBody>
      </p:sp>
      <p:sp>
        <p:nvSpPr>
          <p:cNvPr id="19" name="object 19"/>
          <p:cNvSpPr txBox="1"/>
          <p:nvPr/>
        </p:nvSpPr>
        <p:spPr>
          <a:xfrm>
            <a:off x="1396999" y="4485231"/>
            <a:ext cx="6478270" cy="1031240"/>
          </a:xfrm>
          <a:prstGeom prst="rect">
            <a:avLst/>
          </a:prstGeom>
        </p:spPr>
        <p:txBody>
          <a:bodyPr vert="horz" wrap="square" lIns="0" tIns="43180" rIns="0" bIns="0" rtlCol="0">
            <a:spAutoFit/>
          </a:bodyPr>
          <a:lstStyle/>
          <a:p>
            <a:pPr marL="12700">
              <a:lnSpc>
                <a:spcPct val="100000"/>
              </a:lnSpc>
              <a:spcBef>
                <a:spcPts val="340"/>
              </a:spcBef>
              <a:tabLst>
                <a:tab pos="316865" algn="l"/>
              </a:tabLst>
            </a:pPr>
            <a:r>
              <a:rPr sz="2000" dirty="0">
                <a:solidFill>
                  <a:srgbClr val="EAEAEA"/>
                </a:solidFill>
                <a:latin typeface="Arial"/>
                <a:cs typeface="Arial"/>
              </a:rPr>
              <a:t>-	</a:t>
            </a:r>
            <a:r>
              <a:rPr sz="2000" dirty="0">
                <a:solidFill>
                  <a:srgbClr val="FF9900"/>
                </a:solidFill>
                <a:latin typeface="Arial"/>
                <a:cs typeface="Arial"/>
              </a:rPr>
              <a:t>Perspektif</a:t>
            </a:r>
            <a:r>
              <a:rPr sz="2000" spc="-65" dirty="0">
                <a:solidFill>
                  <a:srgbClr val="FF9900"/>
                </a:solidFill>
                <a:latin typeface="Arial"/>
                <a:cs typeface="Arial"/>
              </a:rPr>
              <a:t> </a:t>
            </a:r>
            <a:r>
              <a:rPr sz="2000" dirty="0">
                <a:solidFill>
                  <a:srgbClr val="FF9900"/>
                </a:solidFill>
                <a:latin typeface="Arial"/>
                <a:cs typeface="Arial"/>
              </a:rPr>
              <a:t>waktu</a:t>
            </a:r>
            <a:endParaRPr sz="2000">
              <a:latin typeface="Arial"/>
              <a:cs typeface="Arial"/>
            </a:endParaRPr>
          </a:p>
          <a:p>
            <a:pPr marL="316865">
              <a:lnSpc>
                <a:spcPct val="100000"/>
              </a:lnSpc>
              <a:spcBef>
                <a:spcPts val="240"/>
              </a:spcBef>
            </a:pPr>
            <a:r>
              <a:rPr sz="2000" dirty="0">
                <a:solidFill>
                  <a:srgbClr val="EAEAEA"/>
                </a:solidFill>
                <a:latin typeface="Arial"/>
                <a:cs typeface="Arial"/>
              </a:rPr>
              <a:t>Ada dua </a:t>
            </a:r>
            <a:r>
              <a:rPr sz="2000" spc="-5" dirty="0">
                <a:solidFill>
                  <a:srgbClr val="EAEAEA"/>
                </a:solidFill>
                <a:latin typeface="Arial"/>
                <a:cs typeface="Arial"/>
              </a:rPr>
              <a:t>jenis </a:t>
            </a:r>
            <a:r>
              <a:rPr sz="2000" dirty="0">
                <a:solidFill>
                  <a:srgbClr val="EAEAEA"/>
                </a:solidFill>
                <a:latin typeface="Arial"/>
                <a:cs typeface="Arial"/>
              </a:rPr>
              <a:t>perspektif waktu antara</a:t>
            </a:r>
            <a:r>
              <a:rPr sz="2000" spc="-150" dirty="0">
                <a:solidFill>
                  <a:srgbClr val="EAEAEA"/>
                </a:solidFill>
                <a:latin typeface="Arial"/>
                <a:cs typeface="Arial"/>
              </a:rPr>
              <a:t> </a:t>
            </a:r>
            <a:r>
              <a:rPr sz="2000" spc="-5" dirty="0">
                <a:solidFill>
                  <a:srgbClr val="EAEAEA"/>
                </a:solidFill>
                <a:latin typeface="Arial"/>
                <a:cs typeface="Arial"/>
              </a:rPr>
              <a:t>lain;</a:t>
            </a:r>
            <a:endParaRPr sz="2000">
              <a:latin typeface="Arial"/>
              <a:cs typeface="Arial"/>
            </a:endParaRPr>
          </a:p>
          <a:p>
            <a:pPr marL="316865">
              <a:lnSpc>
                <a:spcPct val="100000"/>
              </a:lnSpc>
              <a:spcBef>
                <a:spcPts val="240"/>
              </a:spcBef>
            </a:pPr>
            <a:r>
              <a:rPr sz="2000" dirty="0">
                <a:solidFill>
                  <a:srgbClr val="EAEAEA"/>
                </a:solidFill>
                <a:latin typeface="Arial"/>
                <a:cs typeface="Arial"/>
              </a:rPr>
              <a:t>Yang pertama, </a:t>
            </a:r>
            <a:r>
              <a:rPr sz="2000" b="1" spc="-5" dirty="0">
                <a:solidFill>
                  <a:srgbClr val="FF0000"/>
                </a:solidFill>
                <a:latin typeface="Arial"/>
                <a:cs typeface="Arial"/>
              </a:rPr>
              <a:t>monochromic time perspective</a:t>
            </a:r>
            <a:r>
              <a:rPr sz="2000" b="1" spc="-140" dirty="0">
                <a:solidFill>
                  <a:srgbClr val="FF0000"/>
                </a:solidFill>
                <a:latin typeface="Arial"/>
                <a:cs typeface="Arial"/>
              </a:rPr>
              <a:t> </a:t>
            </a:r>
            <a:r>
              <a:rPr sz="2000" dirty="0">
                <a:solidFill>
                  <a:srgbClr val="EAEAEA"/>
                </a:solidFill>
                <a:latin typeface="Arial"/>
                <a:cs typeface="Arial"/>
              </a:rPr>
              <a:t>yakni</a:t>
            </a:r>
            <a:endParaRPr sz="2000">
              <a:latin typeface="Arial"/>
              <a:cs typeface="Arial"/>
            </a:endParaRPr>
          </a:p>
        </p:txBody>
      </p:sp>
      <p:sp>
        <p:nvSpPr>
          <p:cNvPr id="20" name="object 20"/>
          <p:cNvSpPr txBox="1"/>
          <p:nvPr/>
        </p:nvSpPr>
        <p:spPr>
          <a:xfrm>
            <a:off x="8102596" y="5185662"/>
            <a:ext cx="988694" cy="330835"/>
          </a:xfrm>
          <a:prstGeom prst="rect">
            <a:avLst/>
          </a:prstGeom>
        </p:spPr>
        <p:txBody>
          <a:bodyPr vert="horz" wrap="square" lIns="0" tIns="12700" rIns="0" bIns="0" rtlCol="0">
            <a:spAutoFit/>
          </a:bodyPr>
          <a:lstStyle/>
          <a:p>
            <a:pPr marL="12700">
              <a:lnSpc>
                <a:spcPct val="100000"/>
              </a:lnSpc>
              <a:spcBef>
                <a:spcPts val="100"/>
              </a:spcBef>
            </a:pPr>
            <a:r>
              <a:rPr sz="2000" dirty="0">
                <a:solidFill>
                  <a:srgbClr val="EAEAEA"/>
                </a:solidFill>
                <a:latin typeface="Arial"/>
                <a:cs typeface="Arial"/>
              </a:rPr>
              <a:t>or</a:t>
            </a:r>
            <a:r>
              <a:rPr sz="2000" spc="-5" dirty="0">
                <a:solidFill>
                  <a:srgbClr val="EAEAEA"/>
                </a:solidFill>
                <a:latin typeface="Arial"/>
                <a:cs typeface="Arial"/>
              </a:rPr>
              <a:t>i</a:t>
            </a:r>
            <a:r>
              <a:rPr sz="2000" dirty="0">
                <a:solidFill>
                  <a:srgbClr val="EAEAEA"/>
                </a:solidFill>
                <a:latin typeface="Arial"/>
                <a:cs typeface="Arial"/>
              </a:rPr>
              <a:t>en</a:t>
            </a:r>
            <a:r>
              <a:rPr sz="2000" spc="-10" dirty="0">
                <a:solidFill>
                  <a:srgbClr val="EAEAEA"/>
                </a:solidFill>
                <a:latin typeface="Arial"/>
                <a:cs typeface="Arial"/>
              </a:rPr>
              <a:t>t</a:t>
            </a:r>
            <a:r>
              <a:rPr sz="2000" dirty="0">
                <a:solidFill>
                  <a:srgbClr val="EAEAEA"/>
                </a:solidFill>
                <a:latin typeface="Arial"/>
                <a:cs typeface="Arial"/>
              </a:rPr>
              <a:t>a</a:t>
            </a:r>
            <a:r>
              <a:rPr sz="2000" spc="5" dirty="0">
                <a:solidFill>
                  <a:srgbClr val="EAEAEA"/>
                </a:solidFill>
                <a:latin typeface="Arial"/>
                <a:cs typeface="Arial"/>
              </a:rPr>
              <a:t>s</a:t>
            </a:r>
            <a:r>
              <a:rPr sz="2000" dirty="0">
                <a:solidFill>
                  <a:srgbClr val="EAEAEA"/>
                </a:solidFill>
                <a:latin typeface="Arial"/>
                <a:cs typeface="Arial"/>
              </a:rPr>
              <a:t>i</a:t>
            </a:r>
            <a:endParaRPr sz="2000">
              <a:latin typeface="Arial"/>
              <a:cs typeface="Arial"/>
            </a:endParaRPr>
          </a:p>
        </p:txBody>
      </p:sp>
      <p:sp>
        <p:nvSpPr>
          <p:cNvPr id="21" name="object 21"/>
          <p:cNvSpPr txBox="1"/>
          <p:nvPr/>
        </p:nvSpPr>
        <p:spPr>
          <a:xfrm>
            <a:off x="7188195" y="5459981"/>
            <a:ext cx="1834514" cy="605155"/>
          </a:xfrm>
          <a:prstGeom prst="rect">
            <a:avLst/>
          </a:prstGeom>
        </p:spPr>
        <p:txBody>
          <a:bodyPr vert="horz" wrap="square" lIns="0" tIns="47625" rIns="0" bIns="0" rtlCol="0">
            <a:spAutoFit/>
          </a:bodyPr>
          <a:lstStyle/>
          <a:p>
            <a:pPr marL="12700" marR="5080">
              <a:lnSpc>
                <a:spcPts val="2160"/>
              </a:lnSpc>
              <a:spcBef>
                <a:spcPts val="375"/>
              </a:spcBef>
            </a:pPr>
            <a:r>
              <a:rPr sz="2000" dirty="0">
                <a:solidFill>
                  <a:srgbClr val="EAEAEA"/>
                </a:solidFill>
                <a:latin typeface="Arial"/>
                <a:cs typeface="Arial"/>
              </a:rPr>
              <a:t>pendek. Dan  orientasi</a:t>
            </a:r>
            <a:r>
              <a:rPr sz="2000" spc="-120" dirty="0">
                <a:solidFill>
                  <a:srgbClr val="EAEAEA"/>
                </a:solidFill>
                <a:latin typeface="Arial"/>
                <a:cs typeface="Arial"/>
              </a:rPr>
              <a:t> </a:t>
            </a:r>
            <a:r>
              <a:rPr sz="2000" dirty="0">
                <a:solidFill>
                  <a:srgbClr val="EAEAEA"/>
                </a:solidFill>
                <a:latin typeface="Arial"/>
                <a:cs typeface="Arial"/>
              </a:rPr>
              <a:t>kearah</a:t>
            </a:r>
            <a:endParaRPr sz="2000">
              <a:latin typeface="Arial"/>
              <a:cs typeface="Arial"/>
            </a:endParaRPr>
          </a:p>
        </p:txBody>
      </p:sp>
      <p:sp>
        <p:nvSpPr>
          <p:cNvPr id="22" name="object 22"/>
          <p:cNvSpPr txBox="1"/>
          <p:nvPr/>
        </p:nvSpPr>
        <p:spPr>
          <a:xfrm>
            <a:off x="1701799" y="5459981"/>
            <a:ext cx="5272405" cy="879475"/>
          </a:xfrm>
          <a:prstGeom prst="rect">
            <a:avLst/>
          </a:prstGeom>
        </p:spPr>
        <p:txBody>
          <a:bodyPr vert="horz" wrap="square" lIns="0" tIns="47625" rIns="0" bIns="0" rtlCol="0">
            <a:spAutoFit/>
          </a:bodyPr>
          <a:lstStyle/>
          <a:p>
            <a:pPr marL="12700" marR="5080">
              <a:lnSpc>
                <a:spcPts val="2160"/>
              </a:lnSpc>
              <a:spcBef>
                <a:spcPts val="375"/>
              </a:spcBef>
            </a:pPr>
            <a:r>
              <a:rPr sz="2000" spc="-5" dirty="0">
                <a:solidFill>
                  <a:srgbClr val="EAEAEA"/>
                </a:solidFill>
                <a:latin typeface="Arial"/>
                <a:cs typeface="Arial"/>
              </a:rPr>
              <a:t>yang </a:t>
            </a:r>
            <a:r>
              <a:rPr sz="2000" dirty="0">
                <a:solidFill>
                  <a:srgbClr val="EAEAEA"/>
                </a:solidFill>
                <a:latin typeface="Arial"/>
                <a:cs typeface="Arial"/>
              </a:rPr>
              <a:t>kuat kearah sekarang serta waktu</a:t>
            </a:r>
            <a:r>
              <a:rPr sz="2000" spc="-210" dirty="0">
                <a:solidFill>
                  <a:srgbClr val="EAEAEA"/>
                </a:solidFill>
                <a:latin typeface="Arial"/>
                <a:cs typeface="Arial"/>
              </a:rPr>
              <a:t> </a:t>
            </a:r>
            <a:r>
              <a:rPr sz="2000" dirty="0">
                <a:solidFill>
                  <a:srgbClr val="EAEAEA"/>
                </a:solidFill>
                <a:latin typeface="Arial"/>
                <a:cs typeface="Arial"/>
              </a:rPr>
              <a:t>jangka  kedua, </a:t>
            </a:r>
            <a:r>
              <a:rPr sz="2000" b="1" spc="-10" dirty="0">
                <a:solidFill>
                  <a:srgbClr val="FF0000"/>
                </a:solidFill>
                <a:latin typeface="Arial"/>
                <a:cs typeface="Arial"/>
              </a:rPr>
              <a:t>polychromic </a:t>
            </a:r>
            <a:r>
              <a:rPr sz="2000" b="1" spc="-5" dirty="0">
                <a:solidFill>
                  <a:srgbClr val="FF0000"/>
                </a:solidFill>
                <a:latin typeface="Arial"/>
                <a:cs typeface="Arial"/>
              </a:rPr>
              <a:t>time perspective </a:t>
            </a:r>
            <a:r>
              <a:rPr sz="2000" dirty="0">
                <a:solidFill>
                  <a:srgbClr val="EAEAEA"/>
                </a:solidFill>
                <a:latin typeface="Arial"/>
                <a:cs typeface="Arial"/>
              </a:rPr>
              <a:t>yakni  sekarang dan masa</a:t>
            </a:r>
            <a:r>
              <a:rPr sz="2000" spc="-114" dirty="0">
                <a:solidFill>
                  <a:srgbClr val="EAEAEA"/>
                </a:solidFill>
                <a:latin typeface="Arial"/>
                <a:cs typeface="Arial"/>
              </a:rPr>
              <a:t> </a:t>
            </a:r>
            <a:r>
              <a:rPr sz="2000" spc="-5" dirty="0">
                <a:solidFill>
                  <a:srgbClr val="EAEAEA"/>
                </a:solidFill>
                <a:latin typeface="Arial"/>
                <a:cs typeface="Arial"/>
              </a:rPr>
              <a:t>lalu.</a:t>
            </a:r>
            <a:endParaRPr sz="2000">
              <a:latin typeface="Arial"/>
              <a:cs typeface="Aria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634506" y="1243577"/>
            <a:ext cx="499093" cy="504450"/>
          </a:xfrm>
          <a:prstGeom prst="rect">
            <a:avLst/>
          </a:prstGeom>
          <a:blipFill>
            <a:blip r:embed="rId2" cstate="print"/>
            <a:stretch>
              <a:fillRect/>
            </a:stretch>
          </a:blipFill>
        </p:spPr>
        <p:txBody>
          <a:bodyPr wrap="square" lIns="0" tIns="0" rIns="0" bIns="0" rtlCol="0"/>
          <a:lstStyle/>
          <a:p>
            <a:endParaRPr/>
          </a:p>
        </p:txBody>
      </p:sp>
      <p:grpSp>
        <p:nvGrpSpPr>
          <p:cNvPr id="3" name="object 3"/>
          <p:cNvGrpSpPr/>
          <p:nvPr/>
        </p:nvGrpSpPr>
        <p:grpSpPr>
          <a:xfrm>
            <a:off x="609593" y="824477"/>
            <a:ext cx="1522730" cy="1247140"/>
            <a:chOff x="609593" y="824477"/>
            <a:chExt cx="1522730" cy="1247140"/>
          </a:xfrm>
        </p:grpSpPr>
        <p:sp>
          <p:nvSpPr>
            <p:cNvPr id="4" name="object 4"/>
            <p:cNvSpPr/>
            <p:nvPr/>
          </p:nvSpPr>
          <p:spPr>
            <a:xfrm>
              <a:off x="609593" y="1243577"/>
              <a:ext cx="500180" cy="50445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699509" y="832097"/>
              <a:ext cx="1304550" cy="1225302"/>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688841" y="826001"/>
              <a:ext cx="1325880" cy="1245235"/>
            </a:xfrm>
            <a:custGeom>
              <a:avLst/>
              <a:gdLst/>
              <a:ahLst/>
              <a:cxnLst/>
              <a:rect l="l" t="t" r="r" b="b"/>
              <a:pathLst>
                <a:path w="1325880" h="1245235">
                  <a:moveTo>
                    <a:pt x="1325886" y="0"/>
                  </a:moveTo>
                  <a:lnTo>
                    <a:pt x="0" y="0"/>
                  </a:lnTo>
                  <a:lnTo>
                    <a:pt x="10668" y="20036"/>
                  </a:lnTo>
                  <a:lnTo>
                    <a:pt x="10668" y="12192"/>
                  </a:lnTo>
                  <a:lnTo>
                    <a:pt x="15240" y="3048"/>
                  </a:lnTo>
                  <a:lnTo>
                    <a:pt x="20112" y="12192"/>
                  </a:lnTo>
                  <a:lnTo>
                    <a:pt x="1304260" y="12192"/>
                  </a:lnTo>
                  <a:lnTo>
                    <a:pt x="1309122" y="3048"/>
                  </a:lnTo>
                  <a:lnTo>
                    <a:pt x="1315218" y="12192"/>
                  </a:lnTo>
                  <a:lnTo>
                    <a:pt x="1315218" y="20036"/>
                  </a:lnTo>
                  <a:lnTo>
                    <a:pt x="1325886" y="0"/>
                  </a:lnTo>
                  <a:close/>
                </a:path>
                <a:path w="1325880" h="1245235">
                  <a:moveTo>
                    <a:pt x="20112" y="12192"/>
                  </a:moveTo>
                  <a:lnTo>
                    <a:pt x="15240" y="3048"/>
                  </a:lnTo>
                  <a:lnTo>
                    <a:pt x="10668" y="12192"/>
                  </a:lnTo>
                  <a:lnTo>
                    <a:pt x="20112" y="12192"/>
                  </a:lnTo>
                  <a:close/>
                </a:path>
                <a:path w="1325880" h="1245235">
                  <a:moveTo>
                    <a:pt x="662932" y="1218421"/>
                  </a:moveTo>
                  <a:lnTo>
                    <a:pt x="20112" y="12192"/>
                  </a:lnTo>
                  <a:lnTo>
                    <a:pt x="10668" y="12192"/>
                  </a:lnTo>
                  <a:lnTo>
                    <a:pt x="10668" y="20036"/>
                  </a:lnTo>
                  <a:lnTo>
                    <a:pt x="656844" y="1233664"/>
                  </a:lnTo>
                  <a:lnTo>
                    <a:pt x="656844" y="1229874"/>
                  </a:lnTo>
                  <a:lnTo>
                    <a:pt x="662932" y="1218421"/>
                  </a:lnTo>
                  <a:close/>
                </a:path>
                <a:path w="1325880" h="1245235">
                  <a:moveTo>
                    <a:pt x="669036" y="1229874"/>
                  </a:moveTo>
                  <a:lnTo>
                    <a:pt x="662932" y="1218421"/>
                  </a:lnTo>
                  <a:lnTo>
                    <a:pt x="656844" y="1229874"/>
                  </a:lnTo>
                  <a:lnTo>
                    <a:pt x="669036" y="1229874"/>
                  </a:lnTo>
                  <a:close/>
                </a:path>
                <a:path w="1325880" h="1245235">
                  <a:moveTo>
                    <a:pt x="669036" y="1233664"/>
                  </a:moveTo>
                  <a:lnTo>
                    <a:pt x="669036" y="1229874"/>
                  </a:lnTo>
                  <a:lnTo>
                    <a:pt x="656844" y="1229874"/>
                  </a:lnTo>
                  <a:lnTo>
                    <a:pt x="656844" y="1233664"/>
                  </a:lnTo>
                  <a:lnTo>
                    <a:pt x="662940" y="1245114"/>
                  </a:lnTo>
                  <a:lnTo>
                    <a:pt x="669036" y="1233664"/>
                  </a:lnTo>
                  <a:close/>
                </a:path>
                <a:path w="1325880" h="1245235">
                  <a:moveTo>
                    <a:pt x="1315218" y="20036"/>
                  </a:moveTo>
                  <a:lnTo>
                    <a:pt x="1315218" y="12192"/>
                  </a:lnTo>
                  <a:lnTo>
                    <a:pt x="1304260" y="12192"/>
                  </a:lnTo>
                  <a:lnTo>
                    <a:pt x="662940" y="1218435"/>
                  </a:lnTo>
                  <a:lnTo>
                    <a:pt x="669036" y="1229874"/>
                  </a:lnTo>
                  <a:lnTo>
                    <a:pt x="669036" y="1233664"/>
                  </a:lnTo>
                  <a:lnTo>
                    <a:pt x="1315218" y="20036"/>
                  </a:lnTo>
                  <a:close/>
                </a:path>
                <a:path w="1325880" h="1245235">
                  <a:moveTo>
                    <a:pt x="1315218" y="12192"/>
                  </a:moveTo>
                  <a:lnTo>
                    <a:pt x="1309122" y="3048"/>
                  </a:lnTo>
                  <a:lnTo>
                    <a:pt x="1304260" y="12192"/>
                  </a:lnTo>
                  <a:lnTo>
                    <a:pt x="1315218" y="12192"/>
                  </a:lnTo>
                  <a:close/>
                </a:path>
              </a:pathLst>
            </a:custGeom>
            <a:solidFill>
              <a:srgbClr val="006532"/>
            </a:solidFill>
          </p:spPr>
          <p:txBody>
            <a:bodyPr wrap="square" lIns="0" tIns="0" rIns="0" bIns="0" rtlCol="0"/>
            <a:lstStyle/>
            <a:p>
              <a:endParaRPr/>
            </a:p>
          </p:txBody>
        </p:sp>
        <p:sp>
          <p:nvSpPr>
            <p:cNvPr id="7" name="object 7"/>
            <p:cNvSpPr/>
            <p:nvPr/>
          </p:nvSpPr>
          <p:spPr>
            <a:xfrm>
              <a:off x="699509" y="832097"/>
              <a:ext cx="652271" cy="1225302"/>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691889" y="826001"/>
              <a:ext cx="669290" cy="1240790"/>
            </a:xfrm>
            <a:custGeom>
              <a:avLst/>
              <a:gdLst/>
              <a:ahLst/>
              <a:cxnLst/>
              <a:rect l="l" t="t" r="r" b="b"/>
              <a:pathLst>
                <a:path w="669290" h="1240789">
                  <a:moveTo>
                    <a:pt x="665988" y="1228731"/>
                  </a:moveTo>
                  <a:lnTo>
                    <a:pt x="665988" y="1014990"/>
                  </a:lnTo>
                  <a:lnTo>
                    <a:pt x="214884" y="123444"/>
                  </a:lnTo>
                  <a:lnTo>
                    <a:pt x="213360" y="121920"/>
                  </a:lnTo>
                  <a:lnTo>
                    <a:pt x="213360" y="120396"/>
                  </a:lnTo>
                  <a:lnTo>
                    <a:pt x="211836" y="120396"/>
                  </a:lnTo>
                  <a:lnTo>
                    <a:pt x="10668" y="1524"/>
                  </a:lnTo>
                  <a:lnTo>
                    <a:pt x="7620" y="0"/>
                  </a:lnTo>
                  <a:lnTo>
                    <a:pt x="4572" y="0"/>
                  </a:lnTo>
                  <a:lnTo>
                    <a:pt x="3048" y="1524"/>
                  </a:lnTo>
                  <a:lnTo>
                    <a:pt x="0" y="7620"/>
                  </a:lnTo>
                  <a:lnTo>
                    <a:pt x="1524" y="9144"/>
                  </a:lnTo>
                  <a:lnTo>
                    <a:pt x="4572" y="14871"/>
                  </a:lnTo>
                  <a:lnTo>
                    <a:pt x="4572" y="12192"/>
                  </a:lnTo>
                  <a:lnTo>
                    <a:pt x="12192" y="3048"/>
                  </a:lnTo>
                  <a:lnTo>
                    <a:pt x="22821" y="22976"/>
                  </a:lnTo>
                  <a:lnTo>
                    <a:pt x="202692" y="129262"/>
                  </a:lnTo>
                  <a:lnTo>
                    <a:pt x="202692" y="128016"/>
                  </a:lnTo>
                  <a:lnTo>
                    <a:pt x="205740" y="131064"/>
                  </a:lnTo>
                  <a:lnTo>
                    <a:pt x="205740" y="134050"/>
                  </a:lnTo>
                  <a:lnTo>
                    <a:pt x="653796" y="1021086"/>
                  </a:lnTo>
                  <a:lnTo>
                    <a:pt x="653796" y="1205875"/>
                  </a:lnTo>
                  <a:lnTo>
                    <a:pt x="665988" y="1228731"/>
                  </a:lnTo>
                  <a:close/>
                </a:path>
                <a:path w="669290" h="1240789">
                  <a:moveTo>
                    <a:pt x="22821" y="22976"/>
                  </a:moveTo>
                  <a:lnTo>
                    <a:pt x="12192" y="3048"/>
                  </a:lnTo>
                  <a:lnTo>
                    <a:pt x="4572" y="12192"/>
                  </a:lnTo>
                  <a:lnTo>
                    <a:pt x="22821" y="22976"/>
                  </a:lnTo>
                  <a:close/>
                </a:path>
                <a:path w="669290" h="1240789">
                  <a:moveTo>
                    <a:pt x="669036" y="1234446"/>
                  </a:moveTo>
                  <a:lnTo>
                    <a:pt x="22821" y="22976"/>
                  </a:lnTo>
                  <a:lnTo>
                    <a:pt x="4572" y="12192"/>
                  </a:lnTo>
                  <a:lnTo>
                    <a:pt x="4572" y="14871"/>
                  </a:lnTo>
                  <a:lnTo>
                    <a:pt x="656032" y="1239018"/>
                  </a:lnTo>
                  <a:lnTo>
                    <a:pt x="659892" y="1239018"/>
                  </a:lnTo>
                  <a:lnTo>
                    <a:pt x="669036" y="1234446"/>
                  </a:lnTo>
                  <a:close/>
                </a:path>
                <a:path w="669290" h="1240789">
                  <a:moveTo>
                    <a:pt x="205740" y="131064"/>
                  </a:moveTo>
                  <a:lnTo>
                    <a:pt x="202692" y="128016"/>
                  </a:lnTo>
                  <a:lnTo>
                    <a:pt x="203589" y="129793"/>
                  </a:lnTo>
                  <a:lnTo>
                    <a:pt x="205740" y="131064"/>
                  </a:lnTo>
                  <a:close/>
                </a:path>
                <a:path w="669290" h="1240789">
                  <a:moveTo>
                    <a:pt x="203589" y="129793"/>
                  </a:moveTo>
                  <a:lnTo>
                    <a:pt x="202692" y="128016"/>
                  </a:lnTo>
                  <a:lnTo>
                    <a:pt x="202692" y="129262"/>
                  </a:lnTo>
                  <a:lnTo>
                    <a:pt x="203589" y="129793"/>
                  </a:lnTo>
                  <a:close/>
                </a:path>
                <a:path w="669290" h="1240789">
                  <a:moveTo>
                    <a:pt x="205740" y="134050"/>
                  </a:moveTo>
                  <a:lnTo>
                    <a:pt x="205740" y="131064"/>
                  </a:lnTo>
                  <a:lnTo>
                    <a:pt x="203589" y="129793"/>
                  </a:lnTo>
                  <a:lnTo>
                    <a:pt x="205740" y="134050"/>
                  </a:lnTo>
                  <a:close/>
                </a:path>
                <a:path w="669290" h="1240789">
                  <a:moveTo>
                    <a:pt x="656032" y="1239018"/>
                  </a:moveTo>
                  <a:lnTo>
                    <a:pt x="653796" y="1234814"/>
                  </a:lnTo>
                  <a:lnTo>
                    <a:pt x="653796" y="1239018"/>
                  </a:lnTo>
                  <a:lnTo>
                    <a:pt x="656032" y="1239018"/>
                  </a:lnTo>
                  <a:close/>
                </a:path>
                <a:path w="669290" h="1240789">
                  <a:moveTo>
                    <a:pt x="659892" y="1239018"/>
                  </a:moveTo>
                  <a:lnTo>
                    <a:pt x="656032" y="1239018"/>
                  </a:lnTo>
                  <a:lnTo>
                    <a:pt x="656844" y="1240542"/>
                  </a:lnTo>
                  <a:lnTo>
                    <a:pt x="659892" y="1239018"/>
                  </a:lnTo>
                  <a:close/>
                </a:path>
                <a:path w="669290" h="1240789">
                  <a:moveTo>
                    <a:pt x="665988" y="1239018"/>
                  </a:moveTo>
                  <a:lnTo>
                    <a:pt x="665988" y="1235970"/>
                  </a:lnTo>
                  <a:lnTo>
                    <a:pt x="659892" y="1239018"/>
                  </a:lnTo>
                  <a:lnTo>
                    <a:pt x="665988" y="1239018"/>
                  </a:lnTo>
                  <a:close/>
                </a:path>
              </a:pathLst>
            </a:custGeom>
            <a:solidFill>
              <a:srgbClr val="006532"/>
            </a:solidFill>
          </p:spPr>
          <p:txBody>
            <a:bodyPr wrap="square" lIns="0" tIns="0" rIns="0" bIns="0" rtlCol="0"/>
            <a:lstStyle/>
            <a:p>
              <a:endParaRPr/>
            </a:p>
          </p:txBody>
        </p:sp>
        <p:sp>
          <p:nvSpPr>
            <p:cNvPr id="9" name="object 9"/>
            <p:cNvSpPr/>
            <p:nvPr/>
          </p:nvSpPr>
          <p:spPr>
            <a:xfrm>
              <a:off x="699509" y="832097"/>
              <a:ext cx="1304550" cy="120395"/>
            </a:xfrm>
            <a:prstGeom prst="rect">
              <a:avLst/>
            </a:prstGeom>
            <a:blipFill>
              <a:blip r:embed="rId6" cstate="print"/>
              <a:stretch>
                <a:fillRect/>
              </a:stretch>
            </a:blipFill>
          </p:spPr>
          <p:txBody>
            <a:bodyPr wrap="square" lIns="0" tIns="0" rIns="0" bIns="0" rtlCol="0"/>
            <a:lstStyle/>
            <a:p>
              <a:endParaRPr/>
            </a:p>
          </p:txBody>
        </p:sp>
        <p:sp>
          <p:nvSpPr>
            <p:cNvPr id="10" name="object 10"/>
            <p:cNvSpPr/>
            <p:nvPr/>
          </p:nvSpPr>
          <p:spPr>
            <a:xfrm>
              <a:off x="690365" y="824477"/>
              <a:ext cx="1321435" cy="135890"/>
            </a:xfrm>
            <a:custGeom>
              <a:avLst/>
              <a:gdLst/>
              <a:ahLst/>
              <a:cxnLst/>
              <a:rect l="l" t="t" r="r" b="b"/>
              <a:pathLst>
                <a:path w="1321435" h="135890">
                  <a:moveTo>
                    <a:pt x="29125" y="13716"/>
                  </a:moveTo>
                  <a:lnTo>
                    <a:pt x="8654" y="1524"/>
                  </a:lnTo>
                  <a:lnTo>
                    <a:pt x="5225" y="1524"/>
                  </a:lnTo>
                  <a:lnTo>
                    <a:pt x="0" y="10668"/>
                  </a:lnTo>
                  <a:lnTo>
                    <a:pt x="5117" y="13716"/>
                  </a:lnTo>
                  <a:lnTo>
                    <a:pt x="29125" y="13716"/>
                  </a:lnTo>
                  <a:close/>
                </a:path>
                <a:path w="1321435" h="135890">
                  <a:moveTo>
                    <a:pt x="5225" y="1524"/>
                  </a:moveTo>
                  <a:lnTo>
                    <a:pt x="3048" y="1524"/>
                  </a:lnTo>
                  <a:lnTo>
                    <a:pt x="3048" y="5334"/>
                  </a:lnTo>
                  <a:lnTo>
                    <a:pt x="5225" y="1524"/>
                  </a:lnTo>
                  <a:close/>
                </a:path>
                <a:path w="1321435" h="135890">
                  <a:moveTo>
                    <a:pt x="5117" y="13716"/>
                  </a:moveTo>
                  <a:lnTo>
                    <a:pt x="3048" y="12483"/>
                  </a:lnTo>
                  <a:lnTo>
                    <a:pt x="3048" y="13716"/>
                  </a:lnTo>
                  <a:lnTo>
                    <a:pt x="5117" y="13716"/>
                  </a:lnTo>
                  <a:close/>
                </a:path>
                <a:path w="1321435" h="135890">
                  <a:moveTo>
                    <a:pt x="210801" y="121920"/>
                  </a:moveTo>
                  <a:lnTo>
                    <a:pt x="29125" y="13716"/>
                  </a:lnTo>
                  <a:lnTo>
                    <a:pt x="5117" y="13716"/>
                  </a:lnTo>
                  <a:lnTo>
                    <a:pt x="207264" y="134112"/>
                  </a:lnTo>
                  <a:lnTo>
                    <a:pt x="208788" y="134112"/>
                  </a:lnTo>
                  <a:lnTo>
                    <a:pt x="208788" y="135636"/>
                  </a:lnTo>
                  <a:lnTo>
                    <a:pt x="210312" y="135636"/>
                  </a:lnTo>
                  <a:lnTo>
                    <a:pt x="210312" y="121920"/>
                  </a:lnTo>
                  <a:lnTo>
                    <a:pt x="210801" y="121920"/>
                  </a:lnTo>
                  <a:close/>
                </a:path>
                <a:path w="1321435" h="135890">
                  <a:moveTo>
                    <a:pt x="8654" y="1524"/>
                  </a:moveTo>
                  <a:lnTo>
                    <a:pt x="6096" y="0"/>
                  </a:lnTo>
                  <a:lnTo>
                    <a:pt x="5225" y="1524"/>
                  </a:lnTo>
                  <a:lnTo>
                    <a:pt x="8654" y="1524"/>
                  </a:lnTo>
                  <a:close/>
                </a:path>
                <a:path w="1321435" h="135890">
                  <a:moveTo>
                    <a:pt x="1321314" y="9144"/>
                  </a:moveTo>
                  <a:lnTo>
                    <a:pt x="1318266" y="3048"/>
                  </a:lnTo>
                  <a:lnTo>
                    <a:pt x="1316742" y="1524"/>
                  </a:lnTo>
                  <a:lnTo>
                    <a:pt x="8654" y="1524"/>
                  </a:lnTo>
                  <a:lnTo>
                    <a:pt x="29125" y="13716"/>
                  </a:lnTo>
                  <a:lnTo>
                    <a:pt x="1295116" y="13716"/>
                  </a:lnTo>
                  <a:lnTo>
                    <a:pt x="1310646" y="3048"/>
                  </a:lnTo>
                  <a:lnTo>
                    <a:pt x="1313694" y="13716"/>
                  </a:lnTo>
                  <a:lnTo>
                    <a:pt x="1313694" y="15828"/>
                  </a:lnTo>
                  <a:lnTo>
                    <a:pt x="1316742" y="13716"/>
                  </a:lnTo>
                  <a:lnTo>
                    <a:pt x="1319790" y="12192"/>
                  </a:lnTo>
                  <a:lnTo>
                    <a:pt x="1321314" y="9144"/>
                  </a:lnTo>
                  <a:close/>
                </a:path>
                <a:path w="1321435" h="135890">
                  <a:moveTo>
                    <a:pt x="213360" y="123444"/>
                  </a:moveTo>
                  <a:lnTo>
                    <a:pt x="210801" y="121920"/>
                  </a:lnTo>
                  <a:lnTo>
                    <a:pt x="210312" y="121920"/>
                  </a:lnTo>
                  <a:lnTo>
                    <a:pt x="213360" y="123444"/>
                  </a:lnTo>
                  <a:close/>
                </a:path>
                <a:path w="1321435" h="135890">
                  <a:moveTo>
                    <a:pt x="213360" y="135636"/>
                  </a:moveTo>
                  <a:lnTo>
                    <a:pt x="213360" y="123444"/>
                  </a:lnTo>
                  <a:lnTo>
                    <a:pt x="210312" y="121920"/>
                  </a:lnTo>
                  <a:lnTo>
                    <a:pt x="210312" y="135636"/>
                  </a:lnTo>
                  <a:lnTo>
                    <a:pt x="213360" y="135636"/>
                  </a:lnTo>
                  <a:close/>
                </a:path>
                <a:path w="1321435" h="135890">
                  <a:moveTo>
                    <a:pt x="1137604" y="121920"/>
                  </a:moveTo>
                  <a:lnTo>
                    <a:pt x="210801" y="121920"/>
                  </a:lnTo>
                  <a:lnTo>
                    <a:pt x="213360" y="123444"/>
                  </a:lnTo>
                  <a:lnTo>
                    <a:pt x="213360" y="135636"/>
                  </a:lnTo>
                  <a:lnTo>
                    <a:pt x="1135386" y="135636"/>
                  </a:lnTo>
                  <a:lnTo>
                    <a:pt x="1135386" y="123444"/>
                  </a:lnTo>
                  <a:lnTo>
                    <a:pt x="1137604" y="121920"/>
                  </a:lnTo>
                  <a:close/>
                </a:path>
                <a:path w="1321435" h="135890">
                  <a:moveTo>
                    <a:pt x="1138434" y="121920"/>
                  </a:moveTo>
                  <a:lnTo>
                    <a:pt x="1137604" y="121920"/>
                  </a:lnTo>
                  <a:lnTo>
                    <a:pt x="1135386" y="123444"/>
                  </a:lnTo>
                  <a:lnTo>
                    <a:pt x="1138434" y="121920"/>
                  </a:lnTo>
                  <a:close/>
                </a:path>
                <a:path w="1321435" h="135890">
                  <a:moveTo>
                    <a:pt x="1138434" y="135636"/>
                  </a:moveTo>
                  <a:lnTo>
                    <a:pt x="1138434" y="121920"/>
                  </a:lnTo>
                  <a:lnTo>
                    <a:pt x="1135386" y="123444"/>
                  </a:lnTo>
                  <a:lnTo>
                    <a:pt x="1135386" y="135636"/>
                  </a:lnTo>
                  <a:lnTo>
                    <a:pt x="1138434" y="135636"/>
                  </a:lnTo>
                  <a:close/>
                </a:path>
                <a:path w="1321435" h="135890">
                  <a:moveTo>
                    <a:pt x="1313694" y="15828"/>
                  </a:moveTo>
                  <a:lnTo>
                    <a:pt x="1313694" y="13716"/>
                  </a:lnTo>
                  <a:lnTo>
                    <a:pt x="1295116" y="13716"/>
                  </a:lnTo>
                  <a:lnTo>
                    <a:pt x="1137604" y="121920"/>
                  </a:lnTo>
                  <a:lnTo>
                    <a:pt x="1138434" y="121920"/>
                  </a:lnTo>
                  <a:lnTo>
                    <a:pt x="1138434" y="135636"/>
                  </a:lnTo>
                  <a:lnTo>
                    <a:pt x="1139958" y="135636"/>
                  </a:lnTo>
                  <a:lnTo>
                    <a:pt x="1141482" y="134112"/>
                  </a:lnTo>
                  <a:lnTo>
                    <a:pt x="1143006" y="134112"/>
                  </a:lnTo>
                  <a:lnTo>
                    <a:pt x="1313694" y="15828"/>
                  </a:lnTo>
                  <a:close/>
                </a:path>
                <a:path w="1321435" h="135890">
                  <a:moveTo>
                    <a:pt x="1313694" y="13716"/>
                  </a:moveTo>
                  <a:lnTo>
                    <a:pt x="1310646" y="3048"/>
                  </a:lnTo>
                  <a:lnTo>
                    <a:pt x="1295116" y="13716"/>
                  </a:lnTo>
                  <a:lnTo>
                    <a:pt x="1313694" y="13716"/>
                  </a:lnTo>
                  <a:close/>
                </a:path>
              </a:pathLst>
            </a:custGeom>
            <a:solidFill>
              <a:srgbClr val="006532"/>
            </a:solidFill>
          </p:spPr>
          <p:txBody>
            <a:bodyPr wrap="square" lIns="0" tIns="0" rIns="0" bIns="0" rtlCol="0"/>
            <a:lstStyle/>
            <a:p>
              <a:endParaRPr/>
            </a:p>
          </p:txBody>
        </p:sp>
        <p:sp>
          <p:nvSpPr>
            <p:cNvPr id="11" name="object 11"/>
            <p:cNvSpPr/>
            <p:nvPr/>
          </p:nvSpPr>
          <p:spPr>
            <a:xfrm>
              <a:off x="1351781" y="832097"/>
              <a:ext cx="652278" cy="1225302"/>
            </a:xfrm>
            <a:prstGeom prst="rect">
              <a:avLst/>
            </a:prstGeom>
            <a:blipFill>
              <a:blip r:embed="rId7" cstate="print"/>
              <a:stretch>
                <a:fillRect/>
              </a:stretch>
            </a:blipFill>
          </p:spPr>
          <p:txBody>
            <a:bodyPr wrap="square" lIns="0" tIns="0" rIns="0" bIns="0" rtlCol="0"/>
            <a:lstStyle/>
            <a:p>
              <a:endParaRPr/>
            </a:p>
          </p:txBody>
        </p:sp>
        <p:sp>
          <p:nvSpPr>
            <p:cNvPr id="12" name="object 12"/>
            <p:cNvSpPr/>
            <p:nvPr/>
          </p:nvSpPr>
          <p:spPr>
            <a:xfrm>
              <a:off x="1342637" y="826001"/>
              <a:ext cx="669290" cy="1240790"/>
            </a:xfrm>
            <a:custGeom>
              <a:avLst/>
              <a:gdLst/>
              <a:ahLst/>
              <a:cxnLst/>
              <a:rect l="l" t="t" r="r" b="b"/>
              <a:pathLst>
                <a:path w="669289" h="1240789">
                  <a:moveTo>
                    <a:pt x="664470" y="14871"/>
                  </a:moveTo>
                  <a:lnTo>
                    <a:pt x="664470" y="12192"/>
                  </a:lnTo>
                  <a:lnTo>
                    <a:pt x="644103" y="24136"/>
                  </a:lnTo>
                  <a:lnTo>
                    <a:pt x="0" y="1234446"/>
                  </a:lnTo>
                  <a:lnTo>
                    <a:pt x="9144" y="1239018"/>
                  </a:lnTo>
                  <a:lnTo>
                    <a:pt x="13003" y="1239018"/>
                  </a:lnTo>
                  <a:lnTo>
                    <a:pt x="664470" y="14871"/>
                  </a:lnTo>
                  <a:close/>
                </a:path>
                <a:path w="669289" h="1240789">
                  <a:moveTo>
                    <a:pt x="655122" y="3431"/>
                  </a:moveTo>
                  <a:lnTo>
                    <a:pt x="455682" y="120396"/>
                  </a:lnTo>
                  <a:lnTo>
                    <a:pt x="454158" y="120396"/>
                  </a:lnTo>
                  <a:lnTo>
                    <a:pt x="452634" y="121920"/>
                  </a:lnTo>
                  <a:lnTo>
                    <a:pt x="452634" y="123444"/>
                  </a:lnTo>
                  <a:lnTo>
                    <a:pt x="3048" y="1014990"/>
                  </a:lnTo>
                  <a:lnTo>
                    <a:pt x="3048" y="1228718"/>
                  </a:lnTo>
                  <a:lnTo>
                    <a:pt x="15240" y="1205809"/>
                  </a:lnTo>
                  <a:lnTo>
                    <a:pt x="15240" y="1021086"/>
                  </a:lnTo>
                  <a:lnTo>
                    <a:pt x="463302" y="128016"/>
                  </a:lnTo>
                  <a:lnTo>
                    <a:pt x="463302" y="130170"/>
                  </a:lnTo>
                  <a:lnTo>
                    <a:pt x="644103" y="24136"/>
                  </a:lnTo>
                  <a:lnTo>
                    <a:pt x="655122" y="3431"/>
                  </a:lnTo>
                  <a:close/>
                </a:path>
                <a:path w="669289" h="1240789">
                  <a:moveTo>
                    <a:pt x="9144" y="1239018"/>
                  </a:moveTo>
                  <a:lnTo>
                    <a:pt x="3048" y="1235970"/>
                  </a:lnTo>
                  <a:lnTo>
                    <a:pt x="3048" y="1239018"/>
                  </a:lnTo>
                  <a:lnTo>
                    <a:pt x="9144" y="1239018"/>
                  </a:lnTo>
                  <a:close/>
                </a:path>
                <a:path w="669289" h="1240789">
                  <a:moveTo>
                    <a:pt x="13003" y="1239018"/>
                  </a:moveTo>
                  <a:lnTo>
                    <a:pt x="9144" y="1239018"/>
                  </a:lnTo>
                  <a:lnTo>
                    <a:pt x="12192" y="1240542"/>
                  </a:lnTo>
                  <a:lnTo>
                    <a:pt x="13003" y="1239018"/>
                  </a:lnTo>
                  <a:close/>
                </a:path>
                <a:path w="669289" h="1240789">
                  <a:moveTo>
                    <a:pt x="15240" y="1239018"/>
                  </a:moveTo>
                  <a:lnTo>
                    <a:pt x="15240" y="1234814"/>
                  </a:lnTo>
                  <a:lnTo>
                    <a:pt x="13003" y="1239018"/>
                  </a:lnTo>
                  <a:lnTo>
                    <a:pt x="15240" y="1239018"/>
                  </a:lnTo>
                  <a:close/>
                </a:path>
                <a:path w="669289" h="1240789">
                  <a:moveTo>
                    <a:pt x="463302" y="130170"/>
                  </a:moveTo>
                  <a:lnTo>
                    <a:pt x="463302" y="128016"/>
                  </a:lnTo>
                  <a:lnTo>
                    <a:pt x="461778" y="131064"/>
                  </a:lnTo>
                  <a:lnTo>
                    <a:pt x="463302" y="130170"/>
                  </a:lnTo>
                  <a:close/>
                </a:path>
                <a:path w="669289" h="1240789">
                  <a:moveTo>
                    <a:pt x="664470" y="12192"/>
                  </a:moveTo>
                  <a:lnTo>
                    <a:pt x="655492" y="3214"/>
                  </a:lnTo>
                  <a:lnTo>
                    <a:pt x="655122" y="3431"/>
                  </a:lnTo>
                  <a:lnTo>
                    <a:pt x="644103" y="24136"/>
                  </a:lnTo>
                  <a:lnTo>
                    <a:pt x="664470" y="12192"/>
                  </a:lnTo>
                  <a:close/>
                </a:path>
                <a:path w="669289" h="1240789">
                  <a:moveTo>
                    <a:pt x="655492" y="3214"/>
                  </a:moveTo>
                  <a:lnTo>
                    <a:pt x="655326" y="3048"/>
                  </a:lnTo>
                  <a:lnTo>
                    <a:pt x="655122" y="3431"/>
                  </a:lnTo>
                  <a:lnTo>
                    <a:pt x="655492" y="3214"/>
                  </a:lnTo>
                  <a:close/>
                </a:path>
                <a:path w="669289" h="1240789">
                  <a:moveTo>
                    <a:pt x="669042" y="7620"/>
                  </a:moveTo>
                  <a:lnTo>
                    <a:pt x="665994" y="1524"/>
                  </a:lnTo>
                  <a:lnTo>
                    <a:pt x="664470" y="0"/>
                  </a:lnTo>
                  <a:lnTo>
                    <a:pt x="661422" y="0"/>
                  </a:lnTo>
                  <a:lnTo>
                    <a:pt x="658374" y="1524"/>
                  </a:lnTo>
                  <a:lnTo>
                    <a:pt x="655492" y="3214"/>
                  </a:lnTo>
                  <a:lnTo>
                    <a:pt x="664470" y="12192"/>
                  </a:lnTo>
                  <a:lnTo>
                    <a:pt x="664470" y="14871"/>
                  </a:lnTo>
                  <a:lnTo>
                    <a:pt x="667518" y="9144"/>
                  </a:lnTo>
                  <a:lnTo>
                    <a:pt x="669042" y="7620"/>
                  </a:lnTo>
                  <a:close/>
                </a:path>
              </a:pathLst>
            </a:custGeom>
            <a:solidFill>
              <a:srgbClr val="006532"/>
            </a:solidFill>
          </p:spPr>
          <p:txBody>
            <a:bodyPr wrap="square" lIns="0" tIns="0" rIns="0" bIns="0" rtlCol="0"/>
            <a:lstStyle/>
            <a:p>
              <a:endParaRPr/>
            </a:p>
          </p:txBody>
        </p:sp>
        <p:sp>
          <p:nvSpPr>
            <p:cNvPr id="13" name="object 13"/>
            <p:cNvSpPr/>
            <p:nvPr/>
          </p:nvSpPr>
          <p:spPr>
            <a:xfrm>
              <a:off x="609593" y="1575816"/>
              <a:ext cx="1522482" cy="172211"/>
            </a:xfrm>
            <a:prstGeom prst="rect">
              <a:avLst/>
            </a:prstGeom>
            <a:blipFill>
              <a:blip r:embed="rId8" cstate="print"/>
              <a:stretch>
                <a:fillRect/>
              </a:stretch>
            </a:blipFill>
          </p:spPr>
          <p:txBody>
            <a:bodyPr wrap="square" lIns="0" tIns="0" rIns="0" bIns="0" rtlCol="0"/>
            <a:lstStyle/>
            <a:p>
              <a:endParaRPr/>
            </a:p>
          </p:txBody>
        </p:sp>
      </p:grpSp>
      <p:sp>
        <p:nvSpPr>
          <p:cNvPr id="14" name="object 14"/>
          <p:cNvSpPr txBox="1">
            <a:spLocks noGrp="1"/>
          </p:cNvSpPr>
          <p:nvPr>
            <p:ph type="title"/>
          </p:nvPr>
        </p:nvSpPr>
        <p:spPr>
          <a:xfrm>
            <a:off x="976369" y="851401"/>
            <a:ext cx="8207375" cy="452120"/>
          </a:xfrm>
          <a:prstGeom prst="rect">
            <a:avLst/>
          </a:prstGeom>
        </p:spPr>
        <p:txBody>
          <a:bodyPr vert="horz" wrap="square" lIns="0" tIns="12065" rIns="0" bIns="0" rtlCol="0">
            <a:spAutoFit/>
          </a:bodyPr>
          <a:lstStyle/>
          <a:p>
            <a:pPr marL="12700">
              <a:lnSpc>
                <a:spcPct val="100000"/>
              </a:lnSpc>
              <a:spcBef>
                <a:spcPts val="95"/>
              </a:spcBef>
            </a:pPr>
            <a:r>
              <a:rPr spc="-5" dirty="0"/>
              <a:t>Perbedaan antara Monochronic dan</a:t>
            </a:r>
            <a:r>
              <a:rPr spc="105" dirty="0"/>
              <a:t> </a:t>
            </a:r>
            <a:r>
              <a:rPr spc="-10" dirty="0"/>
              <a:t>Polychronic</a:t>
            </a:r>
          </a:p>
        </p:txBody>
      </p:sp>
      <p:grpSp>
        <p:nvGrpSpPr>
          <p:cNvPr id="15" name="object 15"/>
          <p:cNvGrpSpPr/>
          <p:nvPr/>
        </p:nvGrpSpPr>
        <p:grpSpPr>
          <a:xfrm>
            <a:off x="457193" y="3886200"/>
            <a:ext cx="9144000" cy="3429000"/>
            <a:chOff x="457193" y="3886200"/>
            <a:chExt cx="9144000" cy="3429000"/>
          </a:xfrm>
        </p:grpSpPr>
        <p:sp>
          <p:nvSpPr>
            <p:cNvPr id="16" name="object 16"/>
            <p:cNvSpPr/>
            <p:nvPr/>
          </p:nvSpPr>
          <p:spPr>
            <a:xfrm>
              <a:off x="457193" y="3886200"/>
              <a:ext cx="9144005" cy="3428999"/>
            </a:xfrm>
            <a:prstGeom prst="rect">
              <a:avLst/>
            </a:prstGeom>
            <a:blipFill>
              <a:blip r:embed="rId9" cstate="print"/>
              <a:stretch>
                <a:fillRect/>
              </a:stretch>
            </a:blipFill>
          </p:spPr>
          <p:txBody>
            <a:bodyPr wrap="square" lIns="0" tIns="0" rIns="0" bIns="0" rtlCol="0"/>
            <a:lstStyle/>
            <a:p>
              <a:endParaRPr/>
            </a:p>
          </p:txBody>
        </p:sp>
        <p:sp>
          <p:nvSpPr>
            <p:cNvPr id="17" name="object 17"/>
            <p:cNvSpPr/>
            <p:nvPr/>
          </p:nvSpPr>
          <p:spPr>
            <a:xfrm>
              <a:off x="457193" y="3886200"/>
              <a:ext cx="1752606" cy="3427475"/>
            </a:xfrm>
            <a:prstGeom prst="rect">
              <a:avLst/>
            </a:prstGeom>
            <a:blipFill>
              <a:blip r:embed="rId10" cstate="print"/>
              <a:stretch>
                <a:fillRect/>
              </a:stretch>
            </a:blipFill>
          </p:spPr>
          <p:txBody>
            <a:bodyPr wrap="square" lIns="0" tIns="0" rIns="0" bIns="0" rtlCol="0"/>
            <a:lstStyle/>
            <a:p>
              <a:endParaRPr/>
            </a:p>
          </p:txBody>
        </p:sp>
      </p:grpSp>
      <p:graphicFrame>
        <p:nvGraphicFramePr>
          <p:cNvPr id="18" name="object 18"/>
          <p:cNvGraphicFramePr>
            <a:graphicFrameLocks noGrp="1"/>
          </p:cNvGraphicFramePr>
          <p:nvPr/>
        </p:nvGraphicFramePr>
        <p:xfrm>
          <a:off x="838193" y="2001011"/>
          <a:ext cx="8354059" cy="4677154"/>
        </p:xfrm>
        <a:graphic>
          <a:graphicData uri="http://schemas.openxmlformats.org/drawingml/2006/table">
            <a:tbl>
              <a:tblPr firstRow="1" bandRow="1">
                <a:tableStyleId>{2D5ABB26-0587-4C30-8999-92F81FD0307C}</a:tableStyleId>
              </a:tblPr>
              <a:tblGrid>
                <a:gridCol w="3916679">
                  <a:extLst>
                    <a:ext uri="{9D8B030D-6E8A-4147-A177-3AD203B41FA5}">
                      <a16:colId xmlns:a16="http://schemas.microsoft.com/office/drawing/2014/main" val="20000"/>
                    </a:ext>
                  </a:extLst>
                </a:gridCol>
                <a:gridCol w="4437380">
                  <a:extLst>
                    <a:ext uri="{9D8B030D-6E8A-4147-A177-3AD203B41FA5}">
                      <a16:colId xmlns:a16="http://schemas.microsoft.com/office/drawing/2014/main" val="20001"/>
                    </a:ext>
                  </a:extLst>
                </a:gridCol>
              </a:tblGrid>
              <a:tr h="365759">
                <a:tc>
                  <a:txBody>
                    <a:bodyPr/>
                    <a:lstStyle/>
                    <a:p>
                      <a:pPr marL="274955">
                        <a:lnSpc>
                          <a:spcPct val="100000"/>
                        </a:lnSpc>
                        <a:spcBef>
                          <a:spcPts val="305"/>
                        </a:spcBef>
                      </a:pPr>
                      <a:r>
                        <a:rPr sz="1800" b="1" spc="-5" dirty="0">
                          <a:solidFill>
                            <a:srgbClr val="FF9900"/>
                          </a:solidFill>
                          <a:latin typeface="Arial"/>
                          <a:cs typeface="Arial"/>
                        </a:rPr>
                        <a:t>Monochronic </a:t>
                      </a:r>
                      <a:r>
                        <a:rPr sz="1800" b="1" spc="-10" dirty="0">
                          <a:solidFill>
                            <a:srgbClr val="FF9900"/>
                          </a:solidFill>
                          <a:latin typeface="Arial"/>
                          <a:cs typeface="Arial"/>
                        </a:rPr>
                        <a:t>Time</a:t>
                      </a:r>
                      <a:r>
                        <a:rPr sz="1800" b="1" spc="-45" dirty="0">
                          <a:solidFill>
                            <a:srgbClr val="FF9900"/>
                          </a:solidFill>
                          <a:latin typeface="Arial"/>
                          <a:cs typeface="Arial"/>
                        </a:rPr>
                        <a:t> </a:t>
                      </a:r>
                      <a:r>
                        <a:rPr sz="1800" b="1" spc="-10" dirty="0">
                          <a:solidFill>
                            <a:srgbClr val="FF9900"/>
                          </a:solidFill>
                          <a:latin typeface="Arial"/>
                          <a:cs typeface="Arial"/>
                        </a:rPr>
                        <a:t>Perspective</a:t>
                      </a:r>
                      <a:endParaRPr sz="1800">
                        <a:latin typeface="Arial"/>
                        <a:cs typeface="Arial"/>
                      </a:endParaRPr>
                    </a:p>
                  </a:txBody>
                  <a:tcPr marL="0" marR="0" marT="38735" marB="0">
                    <a:lnL w="38100">
                      <a:solidFill>
                        <a:srgbClr val="EAEAEA"/>
                      </a:solidFill>
                      <a:prstDash val="solid"/>
                    </a:lnL>
                    <a:lnR w="19050">
                      <a:solidFill>
                        <a:srgbClr val="EAEAEA"/>
                      </a:solidFill>
                      <a:prstDash val="solid"/>
                    </a:lnR>
                    <a:lnT w="38100">
                      <a:solidFill>
                        <a:srgbClr val="EAEAEA"/>
                      </a:solidFill>
                      <a:prstDash val="solid"/>
                    </a:lnT>
                    <a:lnB w="19050">
                      <a:solidFill>
                        <a:srgbClr val="EAEAEA"/>
                      </a:solidFill>
                      <a:prstDash val="solid"/>
                    </a:lnB>
                  </a:tcPr>
                </a:tc>
                <a:tc>
                  <a:txBody>
                    <a:bodyPr/>
                    <a:lstStyle/>
                    <a:p>
                      <a:pPr algn="ctr">
                        <a:lnSpc>
                          <a:spcPct val="100000"/>
                        </a:lnSpc>
                        <a:spcBef>
                          <a:spcPts val="305"/>
                        </a:spcBef>
                      </a:pPr>
                      <a:r>
                        <a:rPr sz="1800" b="1" spc="-5" dirty="0">
                          <a:solidFill>
                            <a:srgbClr val="FF9900"/>
                          </a:solidFill>
                          <a:latin typeface="Arial"/>
                          <a:cs typeface="Arial"/>
                        </a:rPr>
                        <a:t>Polychronic </a:t>
                      </a:r>
                      <a:r>
                        <a:rPr sz="1800" b="1" spc="-10" dirty="0">
                          <a:solidFill>
                            <a:srgbClr val="FF9900"/>
                          </a:solidFill>
                          <a:latin typeface="Arial"/>
                          <a:cs typeface="Arial"/>
                        </a:rPr>
                        <a:t>Time</a:t>
                      </a:r>
                      <a:r>
                        <a:rPr sz="1800" b="1" spc="-25" dirty="0">
                          <a:solidFill>
                            <a:srgbClr val="FF9900"/>
                          </a:solidFill>
                          <a:latin typeface="Arial"/>
                          <a:cs typeface="Arial"/>
                        </a:rPr>
                        <a:t> </a:t>
                      </a:r>
                      <a:r>
                        <a:rPr sz="1800" b="1" spc="-10" dirty="0">
                          <a:solidFill>
                            <a:srgbClr val="FF9900"/>
                          </a:solidFill>
                          <a:latin typeface="Arial"/>
                          <a:cs typeface="Arial"/>
                        </a:rPr>
                        <a:t>Perspective</a:t>
                      </a:r>
                      <a:endParaRPr sz="1800">
                        <a:latin typeface="Arial"/>
                        <a:cs typeface="Arial"/>
                      </a:endParaRPr>
                    </a:p>
                  </a:txBody>
                  <a:tcPr marL="0" marR="0" marT="38735" marB="0">
                    <a:lnL w="19050">
                      <a:solidFill>
                        <a:srgbClr val="EAEAEA"/>
                      </a:solidFill>
                      <a:prstDash val="solid"/>
                    </a:lnL>
                    <a:lnR w="28575">
                      <a:solidFill>
                        <a:srgbClr val="EAEAEA"/>
                      </a:solidFill>
                      <a:prstDash val="solid"/>
                    </a:lnR>
                    <a:lnT w="38100">
                      <a:solidFill>
                        <a:srgbClr val="EAEAEA"/>
                      </a:solidFill>
                      <a:prstDash val="solid"/>
                    </a:lnT>
                    <a:lnB w="19050">
                      <a:solidFill>
                        <a:srgbClr val="EAEAEA"/>
                      </a:solidFill>
                      <a:prstDash val="solid"/>
                    </a:lnB>
                  </a:tcPr>
                </a:tc>
                <a:extLst>
                  <a:ext uri="{0D108BD9-81ED-4DB2-BD59-A6C34878D82A}">
                    <a16:rowId xmlns:a16="http://schemas.microsoft.com/office/drawing/2014/main" val="10000"/>
                  </a:ext>
                </a:extLst>
              </a:tr>
              <a:tr h="4311395">
                <a:tc>
                  <a:txBody>
                    <a:bodyPr/>
                    <a:lstStyle/>
                    <a:p>
                      <a:pPr>
                        <a:lnSpc>
                          <a:spcPct val="100000"/>
                        </a:lnSpc>
                        <a:spcBef>
                          <a:spcPts val="30"/>
                        </a:spcBef>
                      </a:pPr>
                      <a:endParaRPr sz="2250">
                        <a:latin typeface="Times New Roman"/>
                        <a:cs typeface="Times New Roman"/>
                      </a:endParaRPr>
                    </a:p>
                    <a:p>
                      <a:pPr marL="206375" indent="-116839">
                        <a:lnSpc>
                          <a:spcPct val="100000"/>
                        </a:lnSpc>
                        <a:buClr>
                          <a:srgbClr val="FFFFCC"/>
                        </a:buClr>
                        <a:buSzPct val="87500"/>
                        <a:buChar char="-"/>
                        <a:tabLst>
                          <a:tab pos="207010" algn="l"/>
                        </a:tabLst>
                      </a:pPr>
                      <a:r>
                        <a:rPr sz="1600" spc="-5" dirty="0">
                          <a:solidFill>
                            <a:srgbClr val="EAEAEA"/>
                          </a:solidFill>
                          <a:latin typeface="Arial"/>
                          <a:cs typeface="Arial"/>
                        </a:rPr>
                        <a:t>Melakukan satu hal pada satu</a:t>
                      </a:r>
                      <a:r>
                        <a:rPr sz="1600" spc="35" dirty="0">
                          <a:solidFill>
                            <a:srgbClr val="EAEAEA"/>
                          </a:solidFill>
                          <a:latin typeface="Arial"/>
                          <a:cs typeface="Arial"/>
                        </a:rPr>
                        <a:t> </a:t>
                      </a:r>
                      <a:r>
                        <a:rPr sz="1600" spc="-5" dirty="0">
                          <a:solidFill>
                            <a:srgbClr val="EAEAEA"/>
                          </a:solidFill>
                          <a:latin typeface="Arial"/>
                          <a:cs typeface="Arial"/>
                        </a:rPr>
                        <a:t>waktu</a:t>
                      </a:r>
                      <a:endParaRPr sz="1600">
                        <a:latin typeface="Arial"/>
                        <a:cs typeface="Arial"/>
                      </a:endParaRPr>
                    </a:p>
                    <a:p>
                      <a:pPr marL="206375" indent="-116839">
                        <a:lnSpc>
                          <a:spcPct val="100000"/>
                        </a:lnSpc>
                        <a:spcBef>
                          <a:spcPts val="384"/>
                        </a:spcBef>
                        <a:buClr>
                          <a:srgbClr val="FFFFCC"/>
                        </a:buClr>
                        <a:buSzPct val="87500"/>
                        <a:buChar char="-"/>
                        <a:tabLst>
                          <a:tab pos="207010" algn="l"/>
                        </a:tabLst>
                      </a:pPr>
                      <a:r>
                        <a:rPr sz="1600" spc="-5" dirty="0">
                          <a:solidFill>
                            <a:srgbClr val="EAEAEA"/>
                          </a:solidFill>
                          <a:latin typeface="Arial"/>
                          <a:cs typeface="Arial"/>
                        </a:rPr>
                        <a:t>Konsentrasi pada</a:t>
                      </a:r>
                      <a:r>
                        <a:rPr sz="1600" spc="5" dirty="0">
                          <a:solidFill>
                            <a:srgbClr val="EAEAEA"/>
                          </a:solidFill>
                          <a:latin typeface="Arial"/>
                          <a:cs typeface="Arial"/>
                        </a:rPr>
                        <a:t> </a:t>
                      </a:r>
                      <a:r>
                        <a:rPr sz="1600" spc="-5" dirty="0">
                          <a:solidFill>
                            <a:srgbClr val="EAEAEA"/>
                          </a:solidFill>
                          <a:latin typeface="Arial"/>
                          <a:cs typeface="Arial"/>
                        </a:rPr>
                        <a:t>pekerjaan</a:t>
                      </a:r>
                      <a:endParaRPr sz="1600">
                        <a:latin typeface="Arial"/>
                        <a:cs typeface="Arial"/>
                      </a:endParaRPr>
                    </a:p>
                    <a:p>
                      <a:pPr>
                        <a:lnSpc>
                          <a:spcPct val="100000"/>
                        </a:lnSpc>
                        <a:spcBef>
                          <a:spcPts val="40"/>
                        </a:spcBef>
                        <a:buClr>
                          <a:srgbClr val="FFFFCC"/>
                        </a:buClr>
                        <a:buFont typeface="Arial"/>
                        <a:buChar char="-"/>
                      </a:pPr>
                      <a:endParaRPr sz="2300">
                        <a:latin typeface="Times New Roman"/>
                        <a:cs typeface="Times New Roman"/>
                      </a:endParaRPr>
                    </a:p>
                    <a:p>
                      <a:pPr marL="206375" indent="-116839">
                        <a:lnSpc>
                          <a:spcPct val="100000"/>
                        </a:lnSpc>
                        <a:buClr>
                          <a:srgbClr val="FFFFCC"/>
                        </a:buClr>
                        <a:buSzPct val="87500"/>
                        <a:buChar char="-"/>
                        <a:tabLst>
                          <a:tab pos="207010" algn="l"/>
                        </a:tabLst>
                      </a:pPr>
                      <a:r>
                        <a:rPr sz="1600" spc="-5" dirty="0">
                          <a:solidFill>
                            <a:srgbClr val="EAEAEA"/>
                          </a:solidFill>
                          <a:latin typeface="Arial"/>
                          <a:cs typeface="Arial"/>
                        </a:rPr>
                        <a:t>Melakukan pemenuhan batas</a:t>
                      </a:r>
                      <a:r>
                        <a:rPr sz="1600" spc="15" dirty="0">
                          <a:solidFill>
                            <a:srgbClr val="EAEAEA"/>
                          </a:solidFill>
                          <a:latin typeface="Arial"/>
                          <a:cs typeface="Arial"/>
                        </a:rPr>
                        <a:t> </a:t>
                      </a:r>
                      <a:r>
                        <a:rPr sz="1600" spc="-5" dirty="0">
                          <a:solidFill>
                            <a:srgbClr val="EAEAEA"/>
                          </a:solidFill>
                          <a:latin typeface="Arial"/>
                          <a:cs typeface="Arial"/>
                        </a:rPr>
                        <a:t>waktu</a:t>
                      </a:r>
                      <a:endParaRPr sz="1600">
                        <a:latin typeface="Arial"/>
                        <a:cs typeface="Arial"/>
                      </a:endParaRPr>
                    </a:p>
                    <a:p>
                      <a:pPr>
                        <a:lnSpc>
                          <a:spcPct val="100000"/>
                        </a:lnSpc>
                        <a:spcBef>
                          <a:spcPts val="45"/>
                        </a:spcBef>
                        <a:buClr>
                          <a:srgbClr val="FFFFCC"/>
                        </a:buClr>
                        <a:buFont typeface="Arial"/>
                        <a:buChar char="-"/>
                      </a:pPr>
                      <a:endParaRPr sz="2300">
                        <a:latin typeface="Times New Roman"/>
                        <a:cs typeface="Times New Roman"/>
                      </a:endParaRPr>
                    </a:p>
                    <a:p>
                      <a:pPr marL="203200" indent="-113664">
                        <a:lnSpc>
                          <a:spcPct val="100000"/>
                        </a:lnSpc>
                        <a:buClr>
                          <a:srgbClr val="FFFFCC"/>
                        </a:buClr>
                        <a:buSzPct val="87500"/>
                        <a:buChar char="-"/>
                        <a:tabLst>
                          <a:tab pos="203835" algn="l"/>
                        </a:tabLst>
                      </a:pPr>
                      <a:r>
                        <a:rPr sz="1600" spc="-30" dirty="0">
                          <a:solidFill>
                            <a:srgbClr val="EAEAEA"/>
                          </a:solidFill>
                          <a:latin typeface="Arial"/>
                          <a:cs typeface="Arial"/>
                        </a:rPr>
                        <a:t>Tanggung </a:t>
                      </a:r>
                      <a:r>
                        <a:rPr sz="1600" spc="-5" dirty="0">
                          <a:solidFill>
                            <a:srgbClr val="EAEAEA"/>
                          </a:solidFill>
                          <a:latin typeface="Arial"/>
                          <a:cs typeface="Arial"/>
                        </a:rPr>
                        <a:t>jawab terhadap</a:t>
                      </a:r>
                      <a:r>
                        <a:rPr sz="1600" spc="60" dirty="0">
                          <a:solidFill>
                            <a:srgbClr val="EAEAEA"/>
                          </a:solidFill>
                          <a:latin typeface="Arial"/>
                          <a:cs typeface="Arial"/>
                        </a:rPr>
                        <a:t> </a:t>
                      </a:r>
                      <a:r>
                        <a:rPr sz="1600" spc="-5" dirty="0">
                          <a:solidFill>
                            <a:srgbClr val="EAEAEA"/>
                          </a:solidFill>
                          <a:latin typeface="Arial"/>
                          <a:cs typeface="Arial"/>
                        </a:rPr>
                        <a:t>kerja/tugas</a:t>
                      </a:r>
                      <a:endParaRPr sz="1600">
                        <a:latin typeface="Arial"/>
                        <a:cs typeface="Arial"/>
                      </a:endParaRPr>
                    </a:p>
                    <a:p>
                      <a:pPr>
                        <a:lnSpc>
                          <a:spcPct val="100000"/>
                        </a:lnSpc>
                        <a:spcBef>
                          <a:spcPts val="40"/>
                        </a:spcBef>
                        <a:buClr>
                          <a:srgbClr val="FFFFCC"/>
                        </a:buClr>
                        <a:buFont typeface="Arial"/>
                        <a:buChar char="-"/>
                      </a:pPr>
                      <a:endParaRPr sz="2300">
                        <a:latin typeface="Times New Roman"/>
                        <a:cs typeface="Times New Roman"/>
                      </a:endParaRPr>
                    </a:p>
                    <a:p>
                      <a:pPr marL="206375" indent="-116839">
                        <a:lnSpc>
                          <a:spcPct val="100000"/>
                        </a:lnSpc>
                        <a:spcBef>
                          <a:spcPts val="5"/>
                        </a:spcBef>
                        <a:buClr>
                          <a:srgbClr val="FFFFCC"/>
                        </a:buClr>
                        <a:buSzPct val="87500"/>
                        <a:buChar char="-"/>
                        <a:tabLst>
                          <a:tab pos="207010" algn="l"/>
                        </a:tabLst>
                      </a:pPr>
                      <a:r>
                        <a:rPr sz="1600" spc="-5" dirty="0">
                          <a:solidFill>
                            <a:srgbClr val="EAEAEA"/>
                          </a:solidFill>
                          <a:latin typeface="Arial"/>
                          <a:cs typeface="Arial"/>
                        </a:rPr>
                        <a:t>Dengan tekun mengikuti</a:t>
                      </a:r>
                      <a:r>
                        <a:rPr sz="1600" spc="5" dirty="0">
                          <a:solidFill>
                            <a:srgbClr val="EAEAEA"/>
                          </a:solidFill>
                          <a:latin typeface="Arial"/>
                          <a:cs typeface="Arial"/>
                        </a:rPr>
                        <a:t> </a:t>
                      </a:r>
                      <a:r>
                        <a:rPr sz="1600" spc="-5" dirty="0">
                          <a:solidFill>
                            <a:srgbClr val="EAEAEA"/>
                          </a:solidFill>
                          <a:latin typeface="Arial"/>
                          <a:cs typeface="Arial"/>
                        </a:rPr>
                        <a:t>rencana</a:t>
                      </a:r>
                      <a:endParaRPr sz="1600">
                        <a:latin typeface="Arial"/>
                        <a:cs typeface="Arial"/>
                      </a:endParaRPr>
                    </a:p>
                    <a:p>
                      <a:pPr marL="206375" indent="-116839">
                        <a:lnSpc>
                          <a:spcPct val="100000"/>
                        </a:lnSpc>
                        <a:spcBef>
                          <a:spcPts val="380"/>
                        </a:spcBef>
                        <a:buClr>
                          <a:srgbClr val="FFFFCC"/>
                        </a:buClr>
                        <a:buSzPct val="87500"/>
                        <a:buChar char="-"/>
                        <a:tabLst>
                          <a:tab pos="207010" algn="l"/>
                        </a:tabLst>
                      </a:pPr>
                      <a:r>
                        <a:rPr sz="1600" spc="-5" dirty="0">
                          <a:solidFill>
                            <a:srgbClr val="EAEAEA"/>
                          </a:solidFill>
                          <a:latin typeface="Arial"/>
                          <a:cs typeface="Arial"/>
                        </a:rPr>
                        <a:t>Menekankan Ketepatan</a:t>
                      </a:r>
                      <a:r>
                        <a:rPr sz="1600" spc="10" dirty="0">
                          <a:solidFill>
                            <a:srgbClr val="EAEAEA"/>
                          </a:solidFill>
                          <a:latin typeface="Arial"/>
                          <a:cs typeface="Arial"/>
                        </a:rPr>
                        <a:t> </a:t>
                      </a:r>
                      <a:r>
                        <a:rPr sz="1600" spc="-15" dirty="0">
                          <a:solidFill>
                            <a:srgbClr val="EAEAEA"/>
                          </a:solidFill>
                          <a:latin typeface="Arial"/>
                          <a:cs typeface="Arial"/>
                        </a:rPr>
                        <a:t>Waktu</a:t>
                      </a:r>
                      <a:endParaRPr sz="1600">
                        <a:latin typeface="Arial"/>
                        <a:cs typeface="Arial"/>
                      </a:endParaRPr>
                    </a:p>
                    <a:p>
                      <a:pPr>
                        <a:lnSpc>
                          <a:spcPct val="100000"/>
                        </a:lnSpc>
                        <a:spcBef>
                          <a:spcPts val="5"/>
                        </a:spcBef>
                        <a:buClr>
                          <a:srgbClr val="FFFFCC"/>
                        </a:buClr>
                        <a:buFont typeface="Arial"/>
                        <a:buChar char="-"/>
                      </a:pPr>
                      <a:endParaRPr sz="2000">
                        <a:latin typeface="Times New Roman"/>
                        <a:cs typeface="Times New Roman"/>
                      </a:endParaRPr>
                    </a:p>
                    <a:p>
                      <a:pPr marL="203200" marR="541655" indent="-113030">
                        <a:lnSpc>
                          <a:spcPct val="120000"/>
                        </a:lnSpc>
                        <a:buClr>
                          <a:srgbClr val="FFFFCC"/>
                        </a:buClr>
                        <a:buSzPct val="87500"/>
                        <a:buChar char="-"/>
                        <a:tabLst>
                          <a:tab pos="207010" algn="l"/>
                        </a:tabLst>
                      </a:pPr>
                      <a:r>
                        <a:rPr sz="1600" spc="-5" dirty="0">
                          <a:solidFill>
                            <a:srgbClr val="EAEAEA"/>
                          </a:solidFill>
                          <a:latin typeface="Arial"/>
                          <a:cs typeface="Arial"/>
                        </a:rPr>
                        <a:t>Membiasakan diri dalam hubungan  jangka</a:t>
                      </a:r>
                      <a:r>
                        <a:rPr sz="1600" spc="-20" dirty="0">
                          <a:solidFill>
                            <a:srgbClr val="EAEAEA"/>
                          </a:solidFill>
                          <a:latin typeface="Arial"/>
                          <a:cs typeface="Arial"/>
                        </a:rPr>
                        <a:t> </a:t>
                      </a:r>
                      <a:r>
                        <a:rPr sz="1600" spc="-5" dirty="0">
                          <a:solidFill>
                            <a:srgbClr val="EAEAEA"/>
                          </a:solidFill>
                          <a:latin typeface="Arial"/>
                          <a:cs typeface="Arial"/>
                        </a:rPr>
                        <a:t>pendek</a:t>
                      </a:r>
                      <a:endParaRPr sz="1600">
                        <a:latin typeface="Arial"/>
                        <a:cs typeface="Arial"/>
                      </a:endParaRPr>
                    </a:p>
                  </a:txBody>
                  <a:tcPr marL="0" marR="0" marT="3810" marB="0">
                    <a:lnL w="38100">
                      <a:solidFill>
                        <a:srgbClr val="EAEAEA"/>
                      </a:solidFill>
                      <a:prstDash val="solid"/>
                    </a:lnL>
                    <a:lnR w="19050">
                      <a:solidFill>
                        <a:srgbClr val="EAEAEA"/>
                      </a:solidFill>
                      <a:prstDash val="solid"/>
                    </a:lnR>
                    <a:lnT w="19050">
                      <a:solidFill>
                        <a:srgbClr val="EAEAEA"/>
                      </a:solidFill>
                      <a:prstDash val="solid"/>
                    </a:lnT>
                    <a:lnB w="38100">
                      <a:solidFill>
                        <a:srgbClr val="EAEAEA"/>
                      </a:solidFill>
                      <a:prstDash val="solid"/>
                    </a:lnB>
                  </a:tcPr>
                </a:tc>
                <a:tc>
                  <a:txBody>
                    <a:bodyPr/>
                    <a:lstStyle/>
                    <a:p>
                      <a:pPr>
                        <a:lnSpc>
                          <a:spcPct val="100000"/>
                        </a:lnSpc>
                        <a:spcBef>
                          <a:spcPts val="30"/>
                        </a:spcBef>
                      </a:pPr>
                      <a:endParaRPr sz="2250">
                        <a:latin typeface="Times New Roman"/>
                        <a:cs typeface="Times New Roman"/>
                      </a:endParaRPr>
                    </a:p>
                    <a:p>
                      <a:pPr marL="206375" indent="-116839">
                        <a:lnSpc>
                          <a:spcPct val="100000"/>
                        </a:lnSpc>
                        <a:buClr>
                          <a:srgbClr val="FFFFCC"/>
                        </a:buClr>
                        <a:buSzPct val="87500"/>
                        <a:buChar char="-"/>
                        <a:tabLst>
                          <a:tab pos="207010" algn="l"/>
                        </a:tabLst>
                      </a:pPr>
                      <a:r>
                        <a:rPr sz="1600" spc="-5" dirty="0">
                          <a:solidFill>
                            <a:srgbClr val="EAEAEA"/>
                          </a:solidFill>
                          <a:latin typeface="Arial"/>
                          <a:cs typeface="Arial"/>
                        </a:rPr>
                        <a:t>Melakukan </a:t>
                      </a:r>
                      <a:r>
                        <a:rPr sz="1600" spc="-10" dirty="0">
                          <a:solidFill>
                            <a:srgbClr val="EAEAEA"/>
                          </a:solidFill>
                          <a:latin typeface="Arial"/>
                          <a:cs typeface="Arial"/>
                        </a:rPr>
                        <a:t>banyak </a:t>
                      </a:r>
                      <a:r>
                        <a:rPr sz="1600" spc="-5" dirty="0">
                          <a:solidFill>
                            <a:srgbClr val="EAEAEA"/>
                          </a:solidFill>
                          <a:latin typeface="Arial"/>
                          <a:cs typeface="Arial"/>
                        </a:rPr>
                        <a:t>hal dalam satu</a:t>
                      </a:r>
                      <a:r>
                        <a:rPr sz="1600" spc="55" dirty="0">
                          <a:solidFill>
                            <a:srgbClr val="EAEAEA"/>
                          </a:solidFill>
                          <a:latin typeface="Arial"/>
                          <a:cs typeface="Arial"/>
                        </a:rPr>
                        <a:t> </a:t>
                      </a:r>
                      <a:r>
                        <a:rPr sz="1600" spc="-5" dirty="0">
                          <a:solidFill>
                            <a:srgbClr val="EAEAEA"/>
                          </a:solidFill>
                          <a:latin typeface="Arial"/>
                          <a:cs typeface="Arial"/>
                        </a:rPr>
                        <a:t>waktu</a:t>
                      </a:r>
                      <a:endParaRPr sz="1600">
                        <a:latin typeface="Arial"/>
                        <a:cs typeface="Arial"/>
                      </a:endParaRPr>
                    </a:p>
                    <a:p>
                      <a:pPr marL="203200" marR="816610" indent="-113030">
                        <a:lnSpc>
                          <a:spcPct val="120000"/>
                        </a:lnSpc>
                        <a:buClr>
                          <a:srgbClr val="FFFFCC"/>
                        </a:buClr>
                        <a:buSzPct val="87500"/>
                        <a:buChar char="-"/>
                        <a:tabLst>
                          <a:tab pos="207010" algn="l"/>
                        </a:tabLst>
                      </a:pPr>
                      <a:r>
                        <a:rPr sz="1600" spc="-5" dirty="0">
                          <a:solidFill>
                            <a:srgbClr val="EAEAEA"/>
                          </a:solidFill>
                          <a:latin typeface="Arial"/>
                          <a:cs typeface="Arial"/>
                        </a:rPr>
                        <a:t>Pengalihan </a:t>
                      </a:r>
                      <a:r>
                        <a:rPr sz="1600" spc="-10" dirty="0">
                          <a:solidFill>
                            <a:srgbClr val="EAEAEA"/>
                          </a:solidFill>
                          <a:latin typeface="Arial"/>
                          <a:cs typeface="Arial"/>
                        </a:rPr>
                        <a:t>yang </a:t>
                      </a:r>
                      <a:r>
                        <a:rPr sz="1600" spc="-5" dirty="0">
                          <a:solidFill>
                            <a:srgbClr val="EAEAEA"/>
                          </a:solidFill>
                          <a:latin typeface="Arial"/>
                          <a:cs typeface="Arial"/>
                        </a:rPr>
                        <a:t>tinggi dan gangguan  pada persoalan.</a:t>
                      </a:r>
                      <a:endParaRPr sz="1600">
                        <a:latin typeface="Arial"/>
                        <a:cs typeface="Arial"/>
                      </a:endParaRPr>
                    </a:p>
                    <a:p>
                      <a:pPr marL="259715" marR="420370" indent="-169545">
                        <a:lnSpc>
                          <a:spcPct val="120000"/>
                        </a:lnSpc>
                        <a:buClr>
                          <a:srgbClr val="FFFFCC"/>
                        </a:buClr>
                        <a:buSzPct val="87500"/>
                        <a:buChar char="-"/>
                        <a:tabLst>
                          <a:tab pos="207010" algn="l"/>
                        </a:tabLst>
                      </a:pPr>
                      <a:r>
                        <a:rPr sz="1600" spc="-5" dirty="0">
                          <a:solidFill>
                            <a:srgbClr val="EAEAEA"/>
                          </a:solidFill>
                          <a:latin typeface="Arial"/>
                          <a:cs typeface="Arial"/>
                        </a:rPr>
                        <a:t>Mempertimbangkan pemenuhan batas  waktu dan menomorduakan</a:t>
                      </a:r>
                      <a:r>
                        <a:rPr sz="1600" spc="20" dirty="0">
                          <a:solidFill>
                            <a:srgbClr val="EAEAEA"/>
                          </a:solidFill>
                          <a:latin typeface="Arial"/>
                          <a:cs typeface="Arial"/>
                        </a:rPr>
                        <a:t> </a:t>
                      </a:r>
                      <a:r>
                        <a:rPr sz="1600" spc="-5" dirty="0">
                          <a:solidFill>
                            <a:srgbClr val="EAEAEA"/>
                          </a:solidFill>
                          <a:latin typeface="Arial"/>
                          <a:cs typeface="Arial"/>
                        </a:rPr>
                        <a:t>perencanaan</a:t>
                      </a:r>
                      <a:endParaRPr sz="1600">
                        <a:latin typeface="Arial"/>
                        <a:cs typeface="Arial"/>
                      </a:endParaRPr>
                    </a:p>
                    <a:p>
                      <a:pPr marL="259715" marR="854710" indent="-169545">
                        <a:lnSpc>
                          <a:spcPct val="120000"/>
                        </a:lnSpc>
                        <a:buChar char="-"/>
                        <a:tabLst>
                          <a:tab pos="211454" algn="l"/>
                        </a:tabLst>
                      </a:pPr>
                      <a:r>
                        <a:rPr sz="1600" spc="-30" dirty="0">
                          <a:solidFill>
                            <a:srgbClr val="EAEAEA"/>
                          </a:solidFill>
                          <a:latin typeface="Arial"/>
                          <a:cs typeface="Arial"/>
                        </a:rPr>
                        <a:t>Tanggung </a:t>
                      </a:r>
                      <a:r>
                        <a:rPr sz="1600" spc="-5" dirty="0">
                          <a:solidFill>
                            <a:srgbClr val="EAEAEA"/>
                          </a:solidFill>
                          <a:latin typeface="Arial"/>
                          <a:cs typeface="Arial"/>
                        </a:rPr>
                        <a:t>Jawab terhadap orang dan  hubungan</a:t>
                      </a:r>
                      <a:endParaRPr sz="1600">
                        <a:latin typeface="Arial"/>
                        <a:cs typeface="Arial"/>
                      </a:endParaRPr>
                    </a:p>
                    <a:p>
                      <a:pPr marL="206375" indent="-116839">
                        <a:lnSpc>
                          <a:spcPct val="100000"/>
                        </a:lnSpc>
                        <a:spcBef>
                          <a:spcPts val="384"/>
                        </a:spcBef>
                        <a:buClr>
                          <a:srgbClr val="FFFFCC"/>
                        </a:buClr>
                        <a:buSzPct val="87500"/>
                        <a:buChar char="-"/>
                        <a:tabLst>
                          <a:tab pos="207010" algn="l"/>
                        </a:tabLst>
                      </a:pPr>
                      <a:r>
                        <a:rPr sz="1600" spc="-5" dirty="0">
                          <a:solidFill>
                            <a:srgbClr val="EAEAEA"/>
                          </a:solidFill>
                          <a:latin typeface="Arial"/>
                          <a:cs typeface="Arial"/>
                        </a:rPr>
                        <a:t>Selalu merubah rencana &amp;</a:t>
                      </a:r>
                      <a:r>
                        <a:rPr sz="1600" spc="5" dirty="0">
                          <a:solidFill>
                            <a:srgbClr val="EAEAEA"/>
                          </a:solidFill>
                          <a:latin typeface="Arial"/>
                          <a:cs typeface="Arial"/>
                        </a:rPr>
                        <a:t> </a:t>
                      </a:r>
                      <a:r>
                        <a:rPr sz="1600" spc="-5" dirty="0">
                          <a:solidFill>
                            <a:srgbClr val="EAEAEA"/>
                          </a:solidFill>
                          <a:latin typeface="Arial"/>
                          <a:cs typeface="Arial"/>
                        </a:rPr>
                        <a:t>memudahkannya</a:t>
                      </a:r>
                      <a:endParaRPr sz="1600">
                        <a:latin typeface="Arial"/>
                        <a:cs typeface="Arial"/>
                      </a:endParaRPr>
                    </a:p>
                    <a:p>
                      <a:pPr marL="203200" marR="391795" indent="-113030">
                        <a:lnSpc>
                          <a:spcPct val="120000"/>
                        </a:lnSpc>
                        <a:buClr>
                          <a:srgbClr val="FFFFCC"/>
                        </a:buClr>
                        <a:buSzPct val="87500"/>
                        <a:buChar char="-"/>
                        <a:tabLst>
                          <a:tab pos="207010" algn="l"/>
                        </a:tabLst>
                      </a:pPr>
                      <a:r>
                        <a:rPr sz="1600" spc="-5" dirty="0">
                          <a:solidFill>
                            <a:srgbClr val="EAEAEA"/>
                          </a:solidFill>
                          <a:latin typeface="Arial"/>
                          <a:cs typeface="Arial"/>
                        </a:rPr>
                        <a:t>Memberikan dasar ketetapan waktu dalam  hubungan</a:t>
                      </a:r>
                      <a:endParaRPr sz="1600">
                        <a:latin typeface="Arial"/>
                        <a:cs typeface="Arial"/>
                      </a:endParaRPr>
                    </a:p>
                    <a:p>
                      <a:pPr marL="213995" indent="-124460">
                        <a:lnSpc>
                          <a:spcPct val="100000"/>
                        </a:lnSpc>
                        <a:spcBef>
                          <a:spcPts val="380"/>
                        </a:spcBef>
                        <a:buChar char="-"/>
                        <a:tabLst>
                          <a:tab pos="214629" algn="l"/>
                        </a:tabLst>
                      </a:pPr>
                      <a:r>
                        <a:rPr sz="1600" spc="-5" dirty="0">
                          <a:solidFill>
                            <a:srgbClr val="EAEAEA"/>
                          </a:solidFill>
                          <a:latin typeface="Arial"/>
                          <a:cs typeface="Arial"/>
                        </a:rPr>
                        <a:t>Lebih Suka dalam hubungan jangka</a:t>
                      </a:r>
                      <a:r>
                        <a:rPr sz="1600" spc="10" dirty="0">
                          <a:solidFill>
                            <a:srgbClr val="EAEAEA"/>
                          </a:solidFill>
                          <a:latin typeface="Arial"/>
                          <a:cs typeface="Arial"/>
                        </a:rPr>
                        <a:t> </a:t>
                      </a:r>
                      <a:r>
                        <a:rPr sz="1600" spc="-5" dirty="0">
                          <a:solidFill>
                            <a:srgbClr val="EAEAEA"/>
                          </a:solidFill>
                          <a:latin typeface="Arial"/>
                          <a:cs typeface="Arial"/>
                        </a:rPr>
                        <a:t>panjang</a:t>
                      </a:r>
                      <a:endParaRPr sz="1600">
                        <a:latin typeface="Arial"/>
                        <a:cs typeface="Arial"/>
                      </a:endParaRPr>
                    </a:p>
                  </a:txBody>
                  <a:tcPr marL="0" marR="0" marT="3810" marB="0">
                    <a:lnL w="19050">
                      <a:solidFill>
                        <a:srgbClr val="EAEAEA"/>
                      </a:solidFill>
                      <a:prstDash val="solid"/>
                    </a:lnL>
                    <a:lnR w="28575">
                      <a:solidFill>
                        <a:srgbClr val="EAEAEA"/>
                      </a:solidFill>
                      <a:prstDash val="solid"/>
                    </a:lnR>
                    <a:lnT w="19050">
                      <a:solidFill>
                        <a:srgbClr val="EAEAEA"/>
                      </a:solidFill>
                      <a:prstDash val="solid"/>
                    </a:lnT>
                    <a:lnB w="38100">
                      <a:solidFill>
                        <a:srgbClr val="EAEAEA"/>
                      </a:solidFill>
                      <a:prstDash val="solid"/>
                    </a:lnB>
                  </a:tcPr>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634506" y="1243577"/>
            <a:ext cx="499093" cy="504450"/>
          </a:xfrm>
          <a:prstGeom prst="rect">
            <a:avLst/>
          </a:prstGeom>
          <a:blipFill>
            <a:blip r:embed="rId2" cstate="print"/>
            <a:stretch>
              <a:fillRect/>
            </a:stretch>
          </a:blipFill>
        </p:spPr>
        <p:txBody>
          <a:bodyPr wrap="square" lIns="0" tIns="0" rIns="0" bIns="0" rtlCol="0"/>
          <a:lstStyle/>
          <a:p>
            <a:endParaRPr/>
          </a:p>
        </p:txBody>
      </p:sp>
      <p:grpSp>
        <p:nvGrpSpPr>
          <p:cNvPr id="3" name="object 3"/>
          <p:cNvGrpSpPr/>
          <p:nvPr/>
        </p:nvGrpSpPr>
        <p:grpSpPr>
          <a:xfrm>
            <a:off x="609593" y="824477"/>
            <a:ext cx="1522730" cy="1247140"/>
            <a:chOff x="609593" y="824477"/>
            <a:chExt cx="1522730" cy="1247140"/>
          </a:xfrm>
        </p:grpSpPr>
        <p:sp>
          <p:nvSpPr>
            <p:cNvPr id="4" name="object 4"/>
            <p:cNvSpPr/>
            <p:nvPr/>
          </p:nvSpPr>
          <p:spPr>
            <a:xfrm>
              <a:off x="609593" y="1243577"/>
              <a:ext cx="500180" cy="50445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699509" y="832097"/>
              <a:ext cx="1304550" cy="1225302"/>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688841" y="826001"/>
              <a:ext cx="1325880" cy="1245235"/>
            </a:xfrm>
            <a:custGeom>
              <a:avLst/>
              <a:gdLst/>
              <a:ahLst/>
              <a:cxnLst/>
              <a:rect l="l" t="t" r="r" b="b"/>
              <a:pathLst>
                <a:path w="1325880" h="1245235">
                  <a:moveTo>
                    <a:pt x="1325886" y="0"/>
                  </a:moveTo>
                  <a:lnTo>
                    <a:pt x="0" y="0"/>
                  </a:lnTo>
                  <a:lnTo>
                    <a:pt x="10668" y="20036"/>
                  </a:lnTo>
                  <a:lnTo>
                    <a:pt x="10668" y="12192"/>
                  </a:lnTo>
                  <a:lnTo>
                    <a:pt x="15240" y="3048"/>
                  </a:lnTo>
                  <a:lnTo>
                    <a:pt x="20112" y="12192"/>
                  </a:lnTo>
                  <a:lnTo>
                    <a:pt x="1304260" y="12192"/>
                  </a:lnTo>
                  <a:lnTo>
                    <a:pt x="1309122" y="3048"/>
                  </a:lnTo>
                  <a:lnTo>
                    <a:pt x="1315218" y="12192"/>
                  </a:lnTo>
                  <a:lnTo>
                    <a:pt x="1315218" y="20036"/>
                  </a:lnTo>
                  <a:lnTo>
                    <a:pt x="1325886" y="0"/>
                  </a:lnTo>
                  <a:close/>
                </a:path>
                <a:path w="1325880" h="1245235">
                  <a:moveTo>
                    <a:pt x="20112" y="12192"/>
                  </a:moveTo>
                  <a:lnTo>
                    <a:pt x="15240" y="3048"/>
                  </a:lnTo>
                  <a:lnTo>
                    <a:pt x="10668" y="12192"/>
                  </a:lnTo>
                  <a:lnTo>
                    <a:pt x="20112" y="12192"/>
                  </a:lnTo>
                  <a:close/>
                </a:path>
                <a:path w="1325880" h="1245235">
                  <a:moveTo>
                    <a:pt x="662932" y="1218421"/>
                  </a:moveTo>
                  <a:lnTo>
                    <a:pt x="20112" y="12192"/>
                  </a:lnTo>
                  <a:lnTo>
                    <a:pt x="10668" y="12192"/>
                  </a:lnTo>
                  <a:lnTo>
                    <a:pt x="10668" y="20036"/>
                  </a:lnTo>
                  <a:lnTo>
                    <a:pt x="656844" y="1233664"/>
                  </a:lnTo>
                  <a:lnTo>
                    <a:pt x="656844" y="1229874"/>
                  </a:lnTo>
                  <a:lnTo>
                    <a:pt x="662932" y="1218421"/>
                  </a:lnTo>
                  <a:close/>
                </a:path>
                <a:path w="1325880" h="1245235">
                  <a:moveTo>
                    <a:pt x="669036" y="1229874"/>
                  </a:moveTo>
                  <a:lnTo>
                    <a:pt x="662932" y="1218421"/>
                  </a:lnTo>
                  <a:lnTo>
                    <a:pt x="656844" y="1229874"/>
                  </a:lnTo>
                  <a:lnTo>
                    <a:pt x="669036" y="1229874"/>
                  </a:lnTo>
                  <a:close/>
                </a:path>
                <a:path w="1325880" h="1245235">
                  <a:moveTo>
                    <a:pt x="669036" y="1233664"/>
                  </a:moveTo>
                  <a:lnTo>
                    <a:pt x="669036" y="1229874"/>
                  </a:lnTo>
                  <a:lnTo>
                    <a:pt x="656844" y="1229874"/>
                  </a:lnTo>
                  <a:lnTo>
                    <a:pt x="656844" y="1233664"/>
                  </a:lnTo>
                  <a:lnTo>
                    <a:pt x="662940" y="1245114"/>
                  </a:lnTo>
                  <a:lnTo>
                    <a:pt x="669036" y="1233664"/>
                  </a:lnTo>
                  <a:close/>
                </a:path>
                <a:path w="1325880" h="1245235">
                  <a:moveTo>
                    <a:pt x="1315218" y="20036"/>
                  </a:moveTo>
                  <a:lnTo>
                    <a:pt x="1315218" y="12192"/>
                  </a:lnTo>
                  <a:lnTo>
                    <a:pt x="1304260" y="12192"/>
                  </a:lnTo>
                  <a:lnTo>
                    <a:pt x="662940" y="1218435"/>
                  </a:lnTo>
                  <a:lnTo>
                    <a:pt x="669036" y="1229874"/>
                  </a:lnTo>
                  <a:lnTo>
                    <a:pt x="669036" y="1233664"/>
                  </a:lnTo>
                  <a:lnTo>
                    <a:pt x="1315218" y="20036"/>
                  </a:lnTo>
                  <a:close/>
                </a:path>
                <a:path w="1325880" h="1245235">
                  <a:moveTo>
                    <a:pt x="1315218" y="12192"/>
                  </a:moveTo>
                  <a:lnTo>
                    <a:pt x="1309122" y="3048"/>
                  </a:lnTo>
                  <a:lnTo>
                    <a:pt x="1304260" y="12192"/>
                  </a:lnTo>
                  <a:lnTo>
                    <a:pt x="1315218" y="12192"/>
                  </a:lnTo>
                  <a:close/>
                </a:path>
              </a:pathLst>
            </a:custGeom>
            <a:solidFill>
              <a:srgbClr val="006532"/>
            </a:solidFill>
          </p:spPr>
          <p:txBody>
            <a:bodyPr wrap="square" lIns="0" tIns="0" rIns="0" bIns="0" rtlCol="0"/>
            <a:lstStyle/>
            <a:p>
              <a:endParaRPr/>
            </a:p>
          </p:txBody>
        </p:sp>
        <p:sp>
          <p:nvSpPr>
            <p:cNvPr id="7" name="object 7"/>
            <p:cNvSpPr/>
            <p:nvPr/>
          </p:nvSpPr>
          <p:spPr>
            <a:xfrm>
              <a:off x="699509" y="832097"/>
              <a:ext cx="652271" cy="1225302"/>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691889" y="826001"/>
              <a:ext cx="669290" cy="1240790"/>
            </a:xfrm>
            <a:custGeom>
              <a:avLst/>
              <a:gdLst/>
              <a:ahLst/>
              <a:cxnLst/>
              <a:rect l="l" t="t" r="r" b="b"/>
              <a:pathLst>
                <a:path w="669290" h="1240789">
                  <a:moveTo>
                    <a:pt x="665988" y="1228731"/>
                  </a:moveTo>
                  <a:lnTo>
                    <a:pt x="665988" y="1014990"/>
                  </a:lnTo>
                  <a:lnTo>
                    <a:pt x="214884" y="123444"/>
                  </a:lnTo>
                  <a:lnTo>
                    <a:pt x="213360" y="121920"/>
                  </a:lnTo>
                  <a:lnTo>
                    <a:pt x="213360" y="120396"/>
                  </a:lnTo>
                  <a:lnTo>
                    <a:pt x="211836" y="120396"/>
                  </a:lnTo>
                  <a:lnTo>
                    <a:pt x="10668" y="1524"/>
                  </a:lnTo>
                  <a:lnTo>
                    <a:pt x="7620" y="0"/>
                  </a:lnTo>
                  <a:lnTo>
                    <a:pt x="4572" y="0"/>
                  </a:lnTo>
                  <a:lnTo>
                    <a:pt x="3048" y="1524"/>
                  </a:lnTo>
                  <a:lnTo>
                    <a:pt x="0" y="7620"/>
                  </a:lnTo>
                  <a:lnTo>
                    <a:pt x="1524" y="9144"/>
                  </a:lnTo>
                  <a:lnTo>
                    <a:pt x="4572" y="14871"/>
                  </a:lnTo>
                  <a:lnTo>
                    <a:pt x="4572" y="12192"/>
                  </a:lnTo>
                  <a:lnTo>
                    <a:pt x="12192" y="3048"/>
                  </a:lnTo>
                  <a:lnTo>
                    <a:pt x="22821" y="22976"/>
                  </a:lnTo>
                  <a:lnTo>
                    <a:pt x="202692" y="129262"/>
                  </a:lnTo>
                  <a:lnTo>
                    <a:pt x="202692" y="128016"/>
                  </a:lnTo>
                  <a:lnTo>
                    <a:pt x="205740" y="131064"/>
                  </a:lnTo>
                  <a:lnTo>
                    <a:pt x="205740" y="134050"/>
                  </a:lnTo>
                  <a:lnTo>
                    <a:pt x="653796" y="1021086"/>
                  </a:lnTo>
                  <a:lnTo>
                    <a:pt x="653796" y="1205875"/>
                  </a:lnTo>
                  <a:lnTo>
                    <a:pt x="665988" y="1228731"/>
                  </a:lnTo>
                  <a:close/>
                </a:path>
                <a:path w="669290" h="1240789">
                  <a:moveTo>
                    <a:pt x="22821" y="22976"/>
                  </a:moveTo>
                  <a:lnTo>
                    <a:pt x="12192" y="3048"/>
                  </a:lnTo>
                  <a:lnTo>
                    <a:pt x="4572" y="12192"/>
                  </a:lnTo>
                  <a:lnTo>
                    <a:pt x="22821" y="22976"/>
                  </a:lnTo>
                  <a:close/>
                </a:path>
                <a:path w="669290" h="1240789">
                  <a:moveTo>
                    <a:pt x="669036" y="1234446"/>
                  </a:moveTo>
                  <a:lnTo>
                    <a:pt x="22821" y="22976"/>
                  </a:lnTo>
                  <a:lnTo>
                    <a:pt x="4572" y="12192"/>
                  </a:lnTo>
                  <a:lnTo>
                    <a:pt x="4572" y="14871"/>
                  </a:lnTo>
                  <a:lnTo>
                    <a:pt x="656032" y="1239018"/>
                  </a:lnTo>
                  <a:lnTo>
                    <a:pt x="659892" y="1239018"/>
                  </a:lnTo>
                  <a:lnTo>
                    <a:pt x="669036" y="1234446"/>
                  </a:lnTo>
                  <a:close/>
                </a:path>
                <a:path w="669290" h="1240789">
                  <a:moveTo>
                    <a:pt x="205740" y="131064"/>
                  </a:moveTo>
                  <a:lnTo>
                    <a:pt x="202692" y="128016"/>
                  </a:lnTo>
                  <a:lnTo>
                    <a:pt x="203589" y="129793"/>
                  </a:lnTo>
                  <a:lnTo>
                    <a:pt x="205740" y="131064"/>
                  </a:lnTo>
                  <a:close/>
                </a:path>
                <a:path w="669290" h="1240789">
                  <a:moveTo>
                    <a:pt x="203589" y="129793"/>
                  </a:moveTo>
                  <a:lnTo>
                    <a:pt x="202692" y="128016"/>
                  </a:lnTo>
                  <a:lnTo>
                    <a:pt x="202692" y="129262"/>
                  </a:lnTo>
                  <a:lnTo>
                    <a:pt x="203589" y="129793"/>
                  </a:lnTo>
                  <a:close/>
                </a:path>
                <a:path w="669290" h="1240789">
                  <a:moveTo>
                    <a:pt x="205740" y="134050"/>
                  </a:moveTo>
                  <a:lnTo>
                    <a:pt x="205740" y="131064"/>
                  </a:lnTo>
                  <a:lnTo>
                    <a:pt x="203589" y="129793"/>
                  </a:lnTo>
                  <a:lnTo>
                    <a:pt x="205740" y="134050"/>
                  </a:lnTo>
                  <a:close/>
                </a:path>
                <a:path w="669290" h="1240789">
                  <a:moveTo>
                    <a:pt x="656032" y="1239018"/>
                  </a:moveTo>
                  <a:lnTo>
                    <a:pt x="653796" y="1234814"/>
                  </a:lnTo>
                  <a:lnTo>
                    <a:pt x="653796" y="1239018"/>
                  </a:lnTo>
                  <a:lnTo>
                    <a:pt x="656032" y="1239018"/>
                  </a:lnTo>
                  <a:close/>
                </a:path>
                <a:path w="669290" h="1240789">
                  <a:moveTo>
                    <a:pt x="659892" y="1239018"/>
                  </a:moveTo>
                  <a:lnTo>
                    <a:pt x="656032" y="1239018"/>
                  </a:lnTo>
                  <a:lnTo>
                    <a:pt x="656844" y="1240542"/>
                  </a:lnTo>
                  <a:lnTo>
                    <a:pt x="659892" y="1239018"/>
                  </a:lnTo>
                  <a:close/>
                </a:path>
                <a:path w="669290" h="1240789">
                  <a:moveTo>
                    <a:pt x="665988" y="1239018"/>
                  </a:moveTo>
                  <a:lnTo>
                    <a:pt x="665988" y="1235970"/>
                  </a:lnTo>
                  <a:lnTo>
                    <a:pt x="659892" y="1239018"/>
                  </a:lnTo>
                  <a:lnTo>
                    <a:pt x="665988" y="1239018"/>
                  </a:lnTo>
                  <a:close/>
                </a:path>
              </a:pathLst>
            </a:custGeom>
            <a:solidFill>
              <a:srgbClr val="006532"/>
            </a:solidFill>
          </p:spPr>
          <p:txBody>
            <a:bodyPr wrap="square" lIns="0" tIns="0" rIns="0" bIns="0" rtlCol="0"/>
            <a:lstStyle/>
            <a:p>
              <a:endParaRPr/>
            </a:p>
          </p:txBody>
        </p:sp>
        <p:sp>
          <p:nvSpPr>
            <p:cNvPr id="9" name="object 9"/>
            <p:cNvSpPr/>
            <p:nvPr/>
          </p:nvSpPr>
          <p:spPr>
            <a:xfrm>
              <a:off x="699509" y="832097"/>
              <a:ext cx="1304550" cy="120395"/>
            </a:xfrm>
            <a:prstGeom prst="rect">
              <a:avLst/>
            </a:prstGeom>
            <a:blipFill>
              <a:blip r:embed="rId6" cstate="print"/>
              <a:stretch>
                <a:fillRect/>
              </a:stretch>
            </a:blipFill>
          </p:spPr>
          <p:txBody>
            <a:bodyPr wrap="square" lIns="0" tIns="0" rIns="0" bIns="0" rtlCol="0"/>
            <a:lstStyle/>
            <a:p>
              <a:endParaRPr/>
            </a:p>
          </p:txBody>
        </p:sp>
        <p:sp>
          <p:nvSpPr>
            <p:cNvPr id="10" name="object 10"/>
            <p:cNvSpPr/>
            <p:nvPr/>
          </p:nvSpPr>
          <p:spPr>
            <a:xfrm>
              <a:off x="690365" y="824477"/>
              <a:ext cx="1321435" cy="135890"/>
            </a:xfrm>
            <a:custGeom>
              <a:avLst/>
              <a:gdLst/>
              <a:ahLst/>
              <a:cxnLst/>
              <a:rect l="l" t="t" r="r" b="b"/>
              <a:pathLst>
                <a:path w="1321435" h="135890">
                  <a:moveTo>
                    <a:pt x="29125" y="13716"/>
                  </a:moveTo>
                  <a:lnTo>
                    <a:pt x="8654" y="1524"/>
                  </a:lnTo>
                  <a:lnTo>
                    <a:pt x="5225" y="1524"/>
                  </a:lnTo>
                  <a:lnTo>
                    <a:pt x="0" y="10668"/>
                  </a:lnTo>
                  <a:lnTo>
                    <a:pt x="5117" y="13716"/>
                  </a:lnTo>
                  <a:lnTo>
                    <a:pt x="29125" y="13716"/>
                  </a:lnTo>
                  <a:close/>
                </a:path>
                <a:path w="1321435" h="135890">
                  <a:moveTo>
                    <a:pt x="5225" y="1524"/>
                  </a:moveTo>
                  <a:lnTo>
                    <a:pt x="3048" y="1524"/>
                  </a:lnTo>
                  <a:lnTo>
                    <a:pt x="3048" y="5334"/>
                  </a:lnTo>
                  <a:lnTo>
                    <a:pt x="5225" y="1524"/>
                  </a:lnTo>
                  <a:close/>
                </a:path>
                <a:path w="1321435" h="135890">
                  <a:moveTo>
                    <a:pt x="5117" y="13716"/>
                  </a:moveTo>
                  <a:lnTo>
                    <a:pt x="3048" y="12483"/>
                  </a:lnTo>
                  <a:lnTo>
                    <a:pt x="3048" y="13716"/>
                  </a:lnTo>
                  <a:lnTo>
                    <a:pt x="5117" y="13716"/>
                  </a:lnTo>
                  <a:close/>
                </a:path>
                <a:path w="1321435" h="135890">
                  <a:moveTo>
                    <a:pt x="210801" y="121920"/>
                  </a:moveTo>
                  <a:lnTo>
                    <a:pt x="29125" y="13716"/>
                  </a:lnTo>
                  <a:lnTo>
                    <a:pt x="5117" y="13716"/>
                  </a:lnTo>
                  <a:lnTo>
                    <a:pt x="207264" y="134112"/>
                  </a:lnTo>
                  <a:lnTo>
                    <a:pt x="208788" y="134112"/>
                  </a:lnTo>
                  <a:lnTo>
                    <a:pt x="208788" y="135636"/>
                  </a:lnTo>
                  <a:lnTo>
                    <a:pt x="210312" y="135636"/>
                  </a:lnTo>
                  <a:lnTo>
                    <a:pt x="210312" y="121920"/>
                  </a:lnTo>
                  <a:lnTo>
                    <a:pt x="210801" y="121920"/>
                  </a:lnTo>
                  <a:close/>
                </a:path>
                <a:path w="1321435" h="135890">
                  <a:moveTo>
                    <a:pt x="8654" y="1524"/>
                  </a:moveTo>
                  <a:lnTo>
                    <a:pt x="6096" y="0"/>
                  </a:lnTo>
                  <a:lnTo>
                    <a:pt x="5225" y="1524"/>
                  </a:lnTo>
                  <a:lnTo>
                    <a:pt x="8654" y="1524"/>
                  </a:lnTo>
                  <a:close/>
                </a:path>
                <a:path w="1321435" h="135890">
                  <a:moveTo>
                    <a:pt x="1321314" y="9144"/>
                  </a:moveTo>
                  <a:lnTo>
                    <a:pt x="1318266" y="3048"/>
                  </a:lnTo>
                  <a:lnTo>
                    <a:pt x="1316742" y="1524"/>
                  </a:lnTo>
                  <a:lnTo>
                    <a:pt x="8654" y="1524"/>
                  </a:lnTo>
                  <a:lnTo>
                    <a:pt x="29125" y="13716"/>
                  </a:lnTo>
                  <a:lnTo>
                    <a:pt x="1295116" y="13716"/>
                  </a:lnTo>
                  <a:lnTo>
                    <a:pt x="1310646" y="3048"/>
                  </a:lnTo>
                  <a:lnTo>
                    <a:pt x="1313694" y="13716"/>
                  </a:lnTo>
                  <a:lnTo>
                    <a:pt x="1313694" y="15828"/>
                  </a:lnTo>
                  <a:lnTo>
                    <a:pt x="1316742" y="13716"/>
                  </a:lnTo>
                  <a:lnTo>
                    <a:pt x="1319790" y="12192"/>
                  </a:lnTo>
                  <a:lnTo>
                    <a:pt x="1321314" y="9144"/>
                  </a:lnTo>
                  <a:close/>
                </a:path>
                <a:path w="1321435" h="135890">
                  <a:moveTo>
                    <a:pt x="213360" y="123444"/>
                  </a:moveTo>
                  <a:lnTo>
                    <a:pt x="210801" y="121920"/>
                  </a:lnTo>
                  <a:lnTo>
                    <a:pt x="210312" y="121920"/>
                  </a:lnTo>
                  <a:lnTo>
                    <a:pt x="213360" y="123444"/>
                  </a:lnTo>
                  <a:close/>
                </a:path>
                <a:path w="1321435" h="135890">
                  <a:moveTo>
                    <a:pt x="213360" y="135636"/>
                  </a:moveTo>
                  <a:lnTo>
                    <a:pt x="213360" y="123444"/>
                  </a:lnTo>
                  <a:lnTo>
                    <a:pt x="210312" y="121920"/>
                  </a:lnTo>
                  <a:lnTo>
                    <a:pt x="210312" y="135636"/>
                  </a:lnTo>
                  <a:lnTo>
                    <a:pt x="213360" y="135636"/>
                  </a:lnTo>
                  <a:close/>
                </a:path>
                <a:path w="1321435" h="135890">
                  <a:moveTo>
                    <a:pt x="1137604" y="121920"/>
                  </a:moveTo>
                  <a:lnTo>
                    <a:pt x="210801" y="121920"/>
                  </a:lnTo>
                  <a:lnTo>
                    <a:pt x="213360" y="123444"/>
                  </a:lnTo>
                  <a:lnTo>
                    <a:pt x="213360" y="135636"/>
                  </a:lnTo>
                  <a:lnTo>
                    <a:pt x="1135386" y="135636"/>
                  </a:lnTo>
                  <a:lnTo>
                    <a:pt x="1135386" y="123444"/>
                  </a:lnTo>
                  <a:lnTo>
                    <a:pt x="1137604" y="121920"/>
                  </a:lnTo>
                  <a:close/>
                </a:path>
                <a:path w="1321435" h="135890">
                  <a:moveTo>
                    <a:pt x="1138434" y="121920"/>
                  </a:moveTo>
                  <a:lnTo>
                    <a:pt x="1137604" y="121920"/>
                  </a:lnTo>
                  <a:lnTo>
                    <a:pt x="1135386" y="123444"/>
                  </a:lnTo>
                  <a:lnTo>
                    <a:pt x="1138434" y="121920"/>
                  </a:lnTo>
                  <a:close/>
                </a:path>
                <a:path w="1321435" h="135890">
                  <a:moveTo>
                    <a:pt x="1138434" y="135636"/>
                  </a:moveTo>
                  <a:lnTo>
                    <a:pt x="1138434" y="121920"/>
                  </a:lnTo>
                  <a:lnTo>
                    <a:pt x="1135386" y="123444"/>
                  </a:lnTo>
                  <a:lnTo>
                    <a:pt x="1135386" y="135636"/>
                  </a:lnTo>
                  <a:lnTo>
                    <a:pt x="1138434" y="135636"/>
                  </a:lnTo>
                  <a:close/>
                </a:path>
                <a:path w="1321435" h="135890">
                  <a:moveTo>
                    <a:pt x="1313694" y="15828"/>
                  </a:moveTo>
                  <a:lnTo>
                    <a:pt x="1313694" y="13716"/>
                  </a:lnTo>
                  <a:lnTo>
                    <a:pt x="1295116" y="13716"/>
                  </a:lnTo>
                  <a:lnTo>
                    <a:pt x="1137604" y="121920"/>
                  </a:lnTo>
                  <a:lnTo>
                    <a:pt x="1138434" y="121920"/>
                  </a:lnTo>
                  <a:lnTo>
                    <a:pt x="1138434" y="135636"/>
                  </a:lnTo>
                  <a:lnTo>
                    <a:pt x="1139958" y="135636"/>
                  </a:lnTo>
                  <a:lnTo>
                    <a:pt x="1141482" y="134112"/>
                  </a:lnTo>
                  <a:lnTo>
                    <a:pt x="1143006" y="134112"/>
                  </a:lnTo>
                  <a:lnTo>
                    <a:pt x="1313694" y="15828"/>
                  </a:lnTo>
                  <a:close/>
                </a:path>
                <a:path w="1321435" h="135890">
                  <a:moveTo>
                    <a:pt x="1313694" y="13716"/>
                  </a:moveTo>
                  <a:lnTo>
                    <a:pt x="1310646" y="3048"/>
                  </a:lnTo>
                  <a:lnTo>
                    <a:pt x="1295116" y="13716"/>
                  </a:lnTo>
                  <a:lnTo>
                    <a:pt x="1313694" y="13716"/>
                  </a:lnTo>
                  <a:close/>
                </a:path>
              </a:pathLst>
            </a:custGeom>
            <a:solidFill>
              <a:srgbClr val="006532"/>
            </a:solidFill>
          </p:spPr>
          <p:txBody>
            <a:bodyPr wrap="square" lIns="0" tIns="0" rIns="0" bIns="0" rtlCol="0"/>
            <a:lstStyle/>
            <a:p>
              <a:endParaRPr/>
            </a:p>
          </p:txBody>
        </p:sp>
        <p:sp>
          <p:nvSpPr>
            <p:cNvPr id="11" name="object 11"/>
            <p:cNvSpPr/>
            <p:nvPr/>
          </p:nvSpPr>
          <p:spPr>
            <a:xfrm>
              <a:off x="1351781" y="832097"/>
              <a:ext cx="652278" cy="1225302"/>
            </a:xfrm>
            <a:prstGeom prst="rect">
              <a:avLst/>
            </a:prstGeom>
            <a:blipFill>
              <a:blip r:embed="rId7" cstate="print"/>
              <a:stretch>
                <a:fillRect/>
              </a:stretch>
            </a:blipFill>
          </p:spPr>
          <p:txBody>
            <a:bodyPr wrap="square" lIns="0" tIns="0" rIns="0" bIns="0" rtlCol="0"/>
            <a:lstStyle/>
            <a:p>
              <a:endParaRPr/>
            </a:p>
          </p:txBody>
        </p:sp>
        <p:sp>
          <p:nvSpPr>
            <p:cNvPr id="12" name="object 12"/>
            <p:cNvSpPr/>
            <p:nvPr/>
          </p:nvSpPr>
          <p:spPr>
            <a:xfrm>
              <a:off x="1342637" y="826001"/>
              <a:ext cx="669290" cy="1240790"/>
            </a:xfrm>
            <a:custGeom>
              <a:avLst/>
              <a:gdLst/>
              <a:ahLst/>
              <a:cxnLst/>
              <a:rect l="l" t="t" r="r" b="b"/>
              <a:pathLst>
                <a:path w="669289" h="1240789">
                  <a:moveTo>
                    <a:pt x="664470" y="14871"/>
                  </a:moveTo>
                  <a:lnTo>
                    <a:pt x="664470" y="12192"/>
                  </a:lnTo>
                  <a:lnTo>
                    <a:pt x="644103" y="24136"/>
                  </a:lnTo>
                  <a:lnTo>
                    <a:pt x="0" y="1234446"/>
                  </a:lnTo>
                  <a:lnTo>
                    <a:pt x="9144" y="1239018"/>
                  </a:lnTo>
                  <a:lnTo>
                    <a:pt x="13003" y="1239018"/>
                  </a:lnTo>
                  <a:lnTo>
                    <a:pt x="664470" y="14871"/>
                  </a:lnTo>
                  <a:close/>
                </a:path>
                <a:path w="669289" h="1240789">
                  <a:moveTo>
                    <a:pt x="655122" y="3431"/>
                  </a:moveTo>
                  <a:lnTo>
                    <a:pt x="455682" y="120396"/>
                  </a:lnTo>
                  <a:lnTo>
                    <a:pt x="454158" y="120396"/>
                  </a:lnTo>
                  <a:lnTo>
                    <a:pt x="452634" y="121920"/>
                  </a:lnTo>
                  <a:lnTo>
                    <a:pt x="452634" y="123444"/>
                  </a:lnTo>
                  <a:lnTo>
                    <a:pt x="3048" y="1014990"/>
                  </a:lnTo>
                  <a:lnTo>
                    <a:pt x="3048" y="1228718"/>
                  </a:lnTo>
                  <a:lnTo>
                    <a:pt x="15240" y="1205809"/>
                  </a:lnTo>
                  <a:lnTo>
                    <a:pt x="15240" y="1021086"/>
                  </a:lnTo>
                  <a:lnTo>
                    <a:pt x="463302" y="128016"/>
                  </a:lnTo>
                  <a:lnTo>
                    <a:pt x="463302" y="130170"/>
                  </a:lnTo>
                  <a:lnTo>
                    <a:pt x="644103" y="24136"/>
                  </a:lnTo>
                  <a:lnTo>
                    <a:pt x="655122" y="3431"/>
                  </a:lnTo>
                  <a:close/>
                </a:path>
                <a:path w="669289" h="1240789">
                  <a:moveTo>
                    <a:pt x="9144" y="1239018"/>
                  </a:moveTo>
                  <a:lnTo>
                    <a:pt x="3048" y="1235970"/>
                  </a:lnTo>
                  <a:lnTo>
                    <a:pt x="3048" y="1239018"/>
                  </a:lnTo>
                  <a:lnTo>
                    <a:pt x="9144" y="1239018"/>
                  </a:lnTo>
                  <a:close/>
                </a:path>
                <a:path w="669289" h="1240789">
                  <a:moveTo>
                    <a:pt x="13003" y="1239018"/>
                  </a:moveTo>
                  <a:lnTo>
                    <a:pt x="9144" y="1239018"/>
                  </a:lnTo>
                  <a:lnTo>
                    <a:pt x="12192" y="1240542"/>
                  </a:lnTo>
                  <a:lnTo>
                    <a:pt x="13003" y="1239018"/>
                  </a:lnTo>
                  <a:close/>
                </a:path>
                <a:path w="669289" h="1240789">
                  <a:moveTo>
                    <a:pt x="15240" y="1239018"/>
                  </a:moveTo>
                  <a:lnTo>
                    <a:pt x="15240" y="1234814"/>
                  </a:lnTo>
                  <a:lnTo>
                    <a:pt x="13003" y="1239018"/>
                  </a:lnTo>
                  <a:lnTo>
                    <a:pt x="15240" y="1239018"/>
                  </a:lnTo>
                  <a:close/>
                </a:path>
                <a:path w="669289" h="1240789">
                  <a:moveTo>
                    <a:pt x="463302" y="130170"/>
                  </a:moveTo>
                  <a:lnTo>
                    <a:pt x="463302" y="128016"/>
                  </a:lnTo>
                  <a:lnTo>
                    <a:pt x="461778" y="131064"/>
                  </a:lnTo>
                  <a:lnTo>
                    <a:pt x="463302" y="130170"/>
                  </a:lnTo>
                  <a:close/>
                </a:path>
                <a:path w="669289" h="1240789">
                  <a:moveTo>
                    <a:pt x="664470" y="12192"/>
                  </a:moveTo>
                  <a:lnTo>
                    <a:pt x="655492" y="3214"/>
                  </a:lnTo>
                  <a:lnTo>
                    <a:pt x="655122" y="3431"/>
                  </a:lnTo>
                  <a:lnTo>
                    <a:pt x="644103" y="24136"/>
                  </a:lnTo>
                  <a:lnTo>
                    <a:pt x="664470" y="12192"/>
                  </a:lnTo>
                  <a:close/>
                </a:path>
                <a:path w="669289" h="1240789">
                  <a:moveTo>
                    <a:pt x="655492" y="3214"/>
                  </a:moveTo>
                  <a:lnTo>
                    <a:pt x="655326" y="3048"/>
                  </a:lnTo>
                  <a:lnTo>
                    <a:pt x="655122" y="3431"/>
                  </a:lnTo>
                  <a:lnTo>
                    <a:pt x="655492" y="3214"/>
                  </a:lnTo>
                  <a:close/>
                </a:path>
                <a:path w="669289" h="1240789">
                  <a:moveTo>
                    <a:pt x="669042" y="7620"/>
                  </a:moveTo>
                  <a:lnTo>
                    <a:pt x="665994" y="1524"/>
                  </a:lnTo>
                  <a:lnTo>
                    <a:pt x="664470" y="0"/>
                  </a:lnTo>
                  <a:lnTo>
                    <a:pt x="661422" y="0"/>
                  </a:lnTo>
                  <a:lnTo>
                    <a:pt x="658374" y="1524"/>
                  </a:lnTo>
                  <a:lnTo>
                    <a:pt x="655492" y="3214"/>
                  </a:lnTo>
                  <a:lnTo>
                    <a:pt x="664470" y="12192"/>
                  </a:lnTo>
                  <a:lnTo>
                    <a:pt x="664470" y="14871"/>
                  </a:lnTo>
                  <a:lnTo>
                    <a:pt x="667518" y="9144"/>
                  </a:lnTo>
                  <a:lnTo>
                    <a:pt x="669042" y="7620"/>
                  </a:lnTo>
                  <a:close/>
                </a:path>
              </a:pathLst>
            </a:custGeom>
            <a:solidFill>
              <a:srgbClr val="006532"/>
            </a:solidFill>
          </p:spPr>
          <p:txBody>
            <a:bodyPr wrap="square" lIns="0" tIns="0" rIns="0" bIns="0" rtlCol="0"/>
            <a:lstStyle/>
            <a:p>
              <a:endParaRPr/>
            </a:p>
          </p:txBody>
        </p:sp>
        <p:sp>
          <p:nvSpPr>
            <p:cNvPr id="13" name="object 13"/>
            <p:cNvSpPr/>
            <p:nvPr/>
          </p:nvSpPr>
          <p:spPr>
            <a:xfrm>
              <a:off x="609593" y="1575816"/>
              <a:ext cx="1522482" cy="172211"/>
            </a:xfrm>
            <a:prstGeom prst="rect">
              <a:avLst/>
            </a:prstGeom>
            <a:blipFill>
              <a:blip r:embed="rId8" cstate="print"/>
              <a:stretch>
                <a:fillRect/>
              </a:stretch>
            </a:blipFill>
          </p:spPr>
          <p:txBody>
            <a:bodyPr wrap="square" lIns="0" tIns="0" rIns="0" bIns="0" rtlCol="0"/>
            <a:lstStyle/>
            <a:p>
              <a:endParaRPr/>
            </a:p>
          </p:txBody>
        </p:sp>
      </p:grpSp>
      <p:sp>
        <p:nvSpPr>
          <p:cNvPr id="14" name="object 14"/>
          <p:cNvSpPr txBox="1">
            <a:spLocks noGrp="1"/>
          </p:cNvSpPr>
          <p:nvPr>
            <p:ph type="title"/>
          </p:nvPr>
        </p:nvSpPr>
        <p:spPr>
          <a:xfrm>
            <a:off x="2440938" y="1206499"/>
            <a:ext cx="2007870" cy="391160"/>
          </a:xfrm>
          <a:prstGeom prst="rect">
            <a:avLst/>
          </a:prstGeom>
        </p:spPr>
        <p:txBody>
          <a:bodyPr vert="horz" wrap="square" lIns="0" tIns="12700" rIns="0" bIns="0" rtlCol="0">
            <a:spAutoFit/>
          </a:bodyPr>
          <a:lstStyle/>
          <a:p>
            <a:pPr marL="12700">
              <a:lnSpc>
                <a:spcPct val="100000"/>
              </a:lnSpc>
              <a:spcBef>
                <a:spcPts val="100"/>
              </a:spcBef>
            </a:pPr>
            <a:r>
              <a:rPr sz="2400" b="0" spc="-5" dirty="0">
                <a:solidFill>
                  <a:srgbClr val="FFFFCC"/>
                </a:solidFill>
                <a:latin typeface="Arial"/>
                <a:cs typeface="Arial"/>
              </a:rPr>
              <a:t>Sambungan....</a:t>
            </a:r>
            <a:endParaRPr sz="2400">
              <a:latin typeface="Arial"/>
              <a:cs typeface="Arial"/>
            </a:endParaRPr>
          </a:p>
        </p:txBody>
      </p:sp>
      <p:grpSp>
        <p:nvGrpSpPr>
          <p:cNvPr id="15" name="object 15"/>
          <p:cNvGrpSpPr/>
          <p:nvPr/>
        </p:nvGrpSpPr>
        <p:grpSpPr>
          <a:xfrm>
            <a:off x="457193" y="3886200"/>
            <a:ext cx="9144000" cy="3429000"/>
            <a:chOff x="457193" y="3886200"/>
            <a:chExt cx="9144000" cy="3429000"/>
          </a:xfrm>
        </p:grpSpPr>
        <p:sp>
          <p:nvSpPr>
            <p:cNvPr id="16" name="object 16"/>
            <p:cNvSpPr/>
            <p:nvPr/>
          </p:nvSpPr>
          <p:spPr>
            <a:xfrm>
              <a:off x="457193" y="3886200"/>
              <a:ext cx="9144005" cy="3428999"/>
            </a:xfrm>
            <a:prstGeom prst="rect">
              <a:avLst/>
            </a:prstGeom>
            <a:blipFill>
              <a:blip r:embed="rId9" cstate="print"/>
              <a:stretch>
                <a:fillRect/>
              </a:stretch>
            </a:blipFill>
          </p:spPr>
          <p:txBody>
            <a:bodyPr wrap="square" lIns="0" tIns="0" rIns="0" bIns="0" rtlCol="0"/>
            <a:lstStyle/>
            <a:p>
              <a:endParaRPr/>
            </a:p>
          </p:txBody>
        </p:sp>
        <p:sp>
          <p:nvSpPr>
            <p:cNvPr id="17" name="object 17"/>
            <p:cNvSpPr/>
            <p:nvPr/>
          </p:nvSpPr>
          <p:spPr>
            <a:xfrm>
              <a:off x="457193" y="3886200"/>
              <a:ext cx="1752606" cy="3427475"/>
            </a:xfrm>
            <a:prstGeom prst="rect">
              <a:avLst/>
            </a:prstGeom>
            <a:blipFill>
              <a:blip r:embed="rId10" cstate="print"/>
              <a:stretch>
                <a:fillRect/>
              </a:stretch>
            </a:blipFill>
          </p:spPr>
          <p:txBody>
            <a:bodyPr wrap="square" lIns="0" tIns="0" rIns="0" bIns="0" rtlCol="0"/>
            <a:lstStyle/>
            <a:p>
              <a:endParaRPr/>
            </a:p>
          </p:txBody>
        </p:sp>
      </p:grpSp>
      <p:sp>
        <p:nvSpPr>
          <p:cNvPr id="18" name="object 18"/>
          <p:cNvSpPr txBox="1"/>
          <p:nvPr/>
        </p:nvSpPr>
        <p:spPr>
          <a:xfrm>
            <a:off x="1203445" y="2226739"/>
            <a:ext cx="7752715" cy="4258945"/>
          </a:xfrm>
          <a:prstGeom prst="rect">
            <a:avLst/>
          </a:prstGeom>
        </p:spPr>
        <p:txBody>
          <a:bodyPr vert="horz" wrap="square" lIns="0" tIns="245745" rIns="0" bIns="0" rtlCol="0">
            <a:spAutoFit/>
          </a:bodyPr>
          <a:lstStyle/>
          <a:p>
            <a:pPr marL="12700">
              <a:lnSpc>
                <a:spcPct val="100000"/>
              </a:lnSpc>
              <a:spcBef>
                <a:spcPts val="1935"/>
              </a:spcBef>
              <a:tabLst>
                <a:tab pos="583565" algn="l"/>
              </a:tabLst>
            </a:pPr>
            <a:r>
              <a:rPr sz="2600" dirty="0">
                <a:solidFill>
                  <a:srgbClr val="FF9900"/>
                </a:solidFill>
                <a:latin typeface="Arial"/>
                <a:cs typeface="Arial"/>
              </a:rPr>
              <a:t>-	Pengartian dalam penggunaan</a:t>
            </a:r>
            <a:r>
              <a:rPr sz="2600" spc="-65" dirty="0">
                <a:solidFill>
                  <a:srgbClr val="FF9900"/>
                </a:solidFill>
                <a:latin typeface="Arial"/>
                <a:cs typeface="Arial"/>
              </a:rPr>
              <a:t> </a:t>
            </a:r>
            <a:r>
              <a:rPr sz="2600" dirty="0">
                <a:solidFill>
                  <a:srgbClr val="FF9900"/>
                </a:solidFill>
                <a:latin typeface="Arial"/>
                <a:cs typeface="Arial"/>
              </a:rPr>
              <a:t>waktu.</a:t>
            </a:r>
            <a:endParaRPr sz="2600">
              <a:latin typeface="Arial"/>
              <a:cs typeface="Arial"/>
            </a:endParaRPr>
          </a:p>
          <a:p>
            <a:pPr marL="584200" marR="495300">
              <a:lnSpc>
                <a:spcPct val="103299"/>
              </a:lnSpc>
              <a:spcBef>
                <a:spcPts val="1590"/>
              </a:spcBef>
            </a:pPr>
            <a:r>
              <a:rPr sz="2400" spc="-5" dirty="0">
                <a:solidFill>
                  <a:srgbClr val="EAEAEA"/>
                </a:solidFill>
                <a:latin typeface="Arial"/>
                <a:cs typeface="Arial"/>
              </a:rPr>
              <a:t>Perspektif yang dipakai akan membuat suatu  pengertian yang berbeda dari waktu yang  digunakan pada budaya yang berbeda. Seperti</a:t>
            </a:r>
            <a:r>
              <a:rPr sz="2400" spc="70" dirty="0">
                <a:solidFill>
                  <a:srgbClr val="EAEAEA"/>
                </a:solidFill>
                <a:latin typeface="Arial"/>
                <a:cs typeface="Arial"/>
              </a:rPr>
              <a:t> </a:t>
            </a:r>
            <a:r>
              <a:rPr sz="2400" spc="-5" dirty="0">
                <a:solidFill>
                  <a:srgbClr val="EAEAEA"/>
                </a:solidFill>
                <a:latin typeface="Arial"/>
                <a:cs typeface="Arial"/>
              </a:rPr>
              <a:t>di</a:t>
            </a:r>
            <a:endParaRPr sz="2400">
              <a:latin typeface="Arial"/>
              <a:cs typeface="Arial"/>
            </a:endParaRPr>
          </a:p>
          <a:p>
            <a:pPr marL="584200" marR="5080">
              <a:lnSpc>
                <a:spcPct val="100000"/>
              </a:lnSpc>
            </a:pPr>
            <a:r>
              <a:rPr sz="2400" spc="-5" dirty="0">
                <a:solidFill>
                  <a:srgbClr val="EAEAEA"/>
                </a:solidFill>
                <a:latin typeface="Arial"/>
                <a:cs typeface="Arial"/>
              </a:rPr>
              <a:t>negara yang berorientasi pada </a:t>
            </a:r>
            <a:r>
              <a:rPr sz="2400" u="heavy" spc="-5" dirty="0">
                <a:solidFill>
                  <a:srgbClr val="CC3200"/>
                </a:solidFill>
                <a:uFill>
                  <a:solidFill>
                    <a:srgbClr val="CC3200"/>
                  </a:solidFill>
                </a:uFill>
                <a:latin typeface="Arial"/>
                <a:cs typeface="Arial"/>
              </a:rPr>
              <a:t>monochronic</a:t>
            </a:r>
            <a:r>
              <a:rPr sz="2400" spc="-5" dirty="0">
                <a:solidFill>
                  <a:srgbClr val="EAEAEA"/>
                </a:solidFill>
                <a:latin typeface="Arial"/>
                <a:cs typeface="Arial"/>
              </a:rPr>
              <a:t>, mereka  manganggap bahwa waktu adalah</a:t>
            </a:r>
            <a:r>
              <a:rPr sz="2400" spc="75" dirty="0">
                <a:solidFill>
                  <a:srgbClr val="EAEAEA"/>
                </a:solidFill>
                <a:latin typeface="Arial"/>
                <a:cs typeface="Arial"/>
              </a:rPr>
              <a:t> </a:t>
            </a:r>
            <a:r>
              <a:rPr sz="2400" spc="-5" dirty="0">
                <a:solidFill>
                  <a:srgbClr val="EAEAEA"/>
                </a:solidFill>
                <a:latin typeface="Arial"/>
                <a:cs typeface="Arial"/>
              </a:rPr>
              <a:t>uang.</a:t>
            </a:r>
            <a:endParaRPr sz="2400">
              <a:latin typeface="Arial"/>
              <a:cs typeface="Arial"/>
            </a:endParaRPr>
          </a:p>
          <a:p>
            <a:pPr marL="584200" marR="127000">
              <a:lnSpc>
                <a:spcPct val="100000"/>
              </a:lnSpc>
              <a:spcBef>
                <a:spcPts val="575"/>
              </a:spcBef>
            </a:pPr>
            <a:r>
              <a:rPr sz="2400" spc="-5" dirty="0">
                <a:solidFill>
                  <a:srgbClr val="EAEAEA"/>
                </a:solidFill>
                <a:latin typeface="Arial"/>
                <a:cs typeface="Arial"/>
              </a:rPr>
              <a:t>Jadi setiap detik, menit, jam sangat berharga bagi  mereka. Begitu sebaliknya pada negara yang  berorientasi polichronic, istilah "tetaplah menunggu"  menjadi suatu hal yang biasa bagi</a:t>
            </a:r>
            <a:r>
              <a:rPr sz="2400" spc="55" dirty="0">
                <a:solidFill>
                  <a:srgbClr val="EAEAEA"/>
                </a:solidFill>
                <a:latin typeface="Arial"/>
                <a:cs typeface="Arial"/>
              </a:rPr>
              <a:t> </a:t>
            </a:r>
            <a:r>
              <a:rPr sz="2400" spc="-5" dirty="0">
                <a:solidFill>
                  <a:srgbClr val="EAEAEA"/>
                </a:solidFill>
                <a:latin typeface="Arial"/>
                <a:cs typeface="Arial"/>
              </a:rPr>
              <a:t>mereka.</a:t>
            </a:r>
            <a:endParaRPr sz="2400">
              <a:latin typeface="Arial"/>
              <a:cs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457193" y="457193"/>
            <a:ext cx="9144000" cy="6858000"/>
            <a:chOff x="457193" y="457193"/>
            <a:chExt cx="9144000" cy="6858000"/>
          </a:xfrm>
        </p:grpSpPr>
        <p:sp>
          <p:nvSpPr>
            <p:cNvPr id="3" name="object 3"/>
            <p:cNvSpPr/>
            <p:nvPr/>
          </p:nvSpPr>
          <p:spPr>
            <a:xfrm>
              <a:off x="3352799" y="457193"/>
              <a:ext cx="3352799" cy="3429006"/>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2590799" y="2101596"/>
              <a:ext cx="1601304" cy="1437131"/>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5867392" y="2101596"/>
              <a:ext cx="1600206" cy="1437131"/>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2951988" y="931157"/>
              <a:ext cx="4177284" cy="2955041"/>
            </a:xfrm>
            <a:prstGeom prst="rect">
              <a:avLst/>
            </a:prstGeom>
            <a:blipFill>
              <a:blip r:embed="rId5" cstate="print"/>
              <a:stretch>
                <a:fillRect/>
              </a:stretch>
            </a:blipFill>
          </p:spPr>
          <p:txBody>
            <a:bodyPr wrap="square" lIns="0" tIns="0" rIns="0" bIns="0" rtlCol="0"/>
            <a:lstStyle/>
            <a:p>
              <a:endParaRPr/>
            </a:p>
          </p:txBody>
        </p:sp>
        <p:sp>
          <p:nvSpPr>
            <p:cNvPr id="7" name="object 7"/>
            <p:cNvSpPr/>
            <p:nvPr/>
          </p:nvSpPr>
          <p:spPr>
            <a:xfrm>
              <a:off x="2941320" y="925061"/>
              <a:ext cx="4198620" cy="2961640"/>
            </a:xfrm>
            <a:custGeom>
              <a:avLst/>
              <a:gdLst/>
              <a:ahLst/>
              <a:cxnLst/>
              <a:rect l="l" t="t" r="r" b="b"/>
              <a:pathLst>
                <a:path w="4198620" h="2961640">
                  <a:moveTo>
                    <a:pt x="4198620" y="0"/>
                  </a:moveTo>
                  <a:lnTo>
                    <a:pt x="0" y="0"/>
                  </a:lnTo>
                  <a:lnTo>
                    <a:pt x="10668" y="17834"/>
                  </a:lnTo>
                  <a:lnTo>
                    <a:pt x="10668" y="12192"/>
                  </a:lnTo>
                  <a:lnTo>
                    <a:pt x="16764" y="3048"/>
                  </a:lnTo>
                  <a:lnTo>
                    <a:pt x="22236" y="12192"/>
                  </a:lnTo>
                  <a:lnTo>
                    <a:pt x="4176383" y="12192"/>
                  </a:lnTo>
                  <a:lnTo>
                    <a:pt x="4181856" y="3048"/>
                  </a:lnTo>
                  <a:lnTo>
                    <a:pt x="4187952" y="12192"/>
                  </a:lnTo>
                  <a:lnTo>
                    <a:pt x="4187952" y="17821"/>
                  </a:lnTo>
                  <a:lnTo>
                    <a:pt x="4198620" y="0"/>
                  </a:lnTo>
                  <a:close/>
                </a:path>
                <a:path w="4198620" h="2961640">
                  <a:moveTo>
                    <a:pt x="22236" y="12192"/>
                  </a:moveTo>
                  <a:lnTo>
                    <a:pt x="16764" y="3048"/>
                  </a:lnTo>
                  <a:lnTo>
                    <a:pt x="10668" y="12192"/>
                  </a:lnTo>
                  <a:lnTo>
                    <a:pt x="22236" y="12192"/>
                  </a:lnTo>
                  <a:close/>
                </a:path>
                <a:path w="4198620" h="2961640">
                  <a:moveTo>
                    <a:pt x="1787220" y="2961137"/>
                  </a:moveTo>
                  <a:lnTo>
                    <a:pt x="22236" y="12192"/>
                  </a:lnTo>
                  <a:lnTo>
                    <a:pt x="10668" y="12192"/>
                  </a:lnTo>
                  <a:lnTo>
                    <a:pt x="10668" y="17834"/>
                  </a:lnTo>
                  <a:lnTo>
                    <a:pt x="1771277" y="2961137"/>
                  </a:lnTo>
                  <a:lnTo>
                    <a:pt x="1787220" y="2961137"/>
                  </a:lnTo>
                  <a:close/>
                </a:path>
                <a:path w="4198620" h="2961640">
                  <a:moveTo>
                    <a:pt x="4187952" y="17821"/>
                  </a:moveTo>
                  <a:lnTo>
                    <a:pt x="4187952" y="12192"/>
                  </a:lnTo>
                  <a:lnTo>
                    <a:pt x="4176383" y="12192"/>
                  </a:lnTo>
                  <a:lnTo>
                    <a:pt x="2411399" y="2961137"/>
                  </a:lnTo>
                  <a:lnTo>
                    <a:pt x="2426056" y="2961137"/>
                  </a:lnTo>
                  <a:lnTo>
                    <a:pt x="4187952" y="17821"/>
                  </a:lnTo>
                  <a:close/>
                </a:path>
                <a:path w="4198620" h="2961640">
                  <a:moveTo>
                    <a:pt x="4187952" y="12192"/>
                  </a:moveTo>
                  <a:lnTo>
                    <a:pt x="4181856" y="3048"/>
                  </a:lnTo>
                  <a:lnTo>
                    <a:pt x="4176383" y="12192"/>
                  </a:lnTo>
                  <a:lnTo>
                    <a:pt x="4187952" y="12192"/>
                  </a:lnTo>
                  <a:close/>
                </a:path>
              </a:pathLst>
            </a:custGeom>
            <a:solidFill>
              <a:srgbClr val="006532"/>
            </a:solidFill>
          </p:spPr>
          <p:txBody>
            <a:bodyPr wrap="square" lIns="0" tIns="0" rIns="0" bIns="0" rtlCol="0"/>
            <a:lstStyle/>
            <a:p>
              <a:endParaRPr/>
            </a:p>
          </p:txBody>
        </p:sp>
        <p:sp>
          <p:nvSpPr>
            <p:cNvPr id="8" name="object 8"/>
            <p:cNvSpPr/>
            <p:nvPr/>
          </p:nvSpPr>
          <p:spPr>
            <a:xfrm>
              <a:off x="2951987" y="931157"/>
              <a:ext cx="2087879" cy="2955042"/>
            </a:xfrm>
            <a:prstGeom prst="rect">
              <a:avLst/>
            </a:prstGeom>
            <a:blipFill>
              <a:blip r:embed="rId6" cstate="print"/>
              <a:stretch>
                <a:fillRect/>
              </a:stretch>
            </a:blipFill>
          </p:spPr>
          <p:txBody>
            <a:bodyPr wrap="square" lIns="0" tIns="0" rIns="0" bIns="0" rtlCol="0"/>
            <a:lstStyle/>
            <a:p>
              <a:endParaRPr/>
            </a:p>
          </p:txBody>
        </p:sp>
        <p:sp>
          <p:nvSpPr>
            <p:cNvPr id="9" name="object 9"/>
            <p:cNvSpPr/>
            <p:nvPr/>
          </p:nvSpPr>
          <p:spPr>
            <a:xfrm>
              <a:off x="2944368" y="923537"/>
              <a:ext cx="2101850" cy="2962910"/>
            </a:xfrm>
            <a:custGeom>
              <a:avLst/>
              <a:gdLst/>
              <a:ahLst/>
              <a:cxnLst/>
              <a:rect l="l" t="t" r="r" b="b"/>
              <a:pathLst>
                <a:path w="2101850" h="2962910">
                  <a:moveTo>
                    <a:pt x="2101596" y="2962661"/>
                  </a:moveTo>
                  <a:lnTo>
                    <a:pt x="2101596" y="2886462"/>
                  </a:lnTo>
                  <a:lnTo>
                    <a:pt x="2100072" y="2884938"/>
                  </a:lnTo>
                  <a:lnTo>
                    <a:pt x="662940" y="344424"/>
                  </a:lnTo>
                  <a:lnTo>
                    <a:pt x="661416" y="342900"/>
                  </a:lnTo>
                  <a:lnTo>
                    <a:pt x="661416" y="341376"/>
                  </a:lnTo>
                  <a:lnTo>
                    <a:pt x="659892" y="341376"/>
                  </a:lnTo>
                  <a:lnTo>
                    <a:pt x="10668" y="1524"/>
                  </a:lnTo>
                  <a:lnTo>
                    <a:pt x="7620" y="0"/>
                  </a:lnTo>
                  <a:lnTo>
                    <a:pt x="4572" y="1524"/>
                  </a:lnTo>
                  <a:lnTo>
                    <a:pt x="1524" y="4572"/>
                  </a:lnTo>
                  <a:lnTo>
                    <a:pt x="0" y="7620"/>
                  </a:lnTo>
                  <a:lnTo>
                    <a:pt x="1524" y="10668"/>
                  </a:lnTo>
                  <a:lnTo>
                    <a:pt x="4572" y="15762"/>
                  </a:lnTo>
                  <a:lnTo>
                    <a:pt x="4572" y="13716"/>
                  </a:lnTo>
                  <a:lnTo>
                    <a:pt x="13716" y="4572"/>
                  </a:lnTo>
                  <a:lnTo>
                    <a:pt x="25796" y="24776"/>
                  </a:lnTo>
                  <a:lnTo>
                    <a:pt x="653796" y="352044"/>
                  </a:lnTo>
                  <a:lnTo>
                    <a:pt x="653796" y="355905"/>
                  </a:lnTo>
                  <a:lnTo>
                    <a:pt x="2089404" y="2892558"/>
                  </a:lnTo>
                  <a:lnTo>
                    <a:pt x="2089404" y="2962661"/>
                  </a:lnTo>
                  <a:lnTo>
                    <a:pt x="2101596" y="2962661"/>
                  </a:lnTo>
                  <a:close/>
                </a:path>
                <a:path w="2101850" h="2962910">
                  <a:moveTo>
                    <a:pt x="25796" y="24776"/>
                  </a:moveTo>
                  <a:lnTo>
                    <a:pt x="13716" y="4572"/>
                  </a:lnTo>
                  <a:lnTo>
                    <a:pt x="4572" y="13716"/>
                  </a:lnTo>
                  <a:lnTo>
                    <a:pt x="25796" y="24776"/>
                  </a:lnTo>
                  <a:close/>
                </a:path>
                <a:path w="2101850" h="2962910">
                  <a:moveTo>
                    <a:pt x="1782374" y="2962661"/>
                  </a:moveTo>
                  <a:lnTo>
                    <a:pt x="25796" y="24776"/>
                  </a:lnTo>
                  <a:lnTo>
                    <a:pt x="4572" y="13716"/>
                  </a:lnTo>
                  <a:lnTo>
                    <a:pt x="4572" y="15762"/>
                  </a:lnTo>
                  <a:lnTo>
                    <a:pt x="1767825" y="2962661"/>
                  </a:lnTo>
                  <a:lnTo>
                    <a:pt x="1782374" y="2962661"/>
                  </a:lnTo>
                  <a:close/>
                </a:path>
                <a:path w="2101850" h="2962910">
                  <a:moveTo>
                    <a:pt x="653796" y="355905"/>
                  </a:moveTo>
                  <a:lnTo>
                    <a:pt x="653796" y="352044"/>
                  </a:lnTo>
                  <a:lnTo>
                    <a:pt x="650748" y="350520"/>
                  </a:lnTo>
                  <a:lnTo>
                    <a:pt x="653796" y="355905"/>
                  </a:lnTo>
                  <a:close/>
                </a:path>
              </a:pathLst>
            </a:custGeom>
            <a:solidFill>
              <a:srgbClr val="006532"/>
            </a:solidFill>
          </p:spPr>
          <p:txBody>
            <a:bodyPr wrap="square" lIns="0" tIns="0" rIns="0" bIns="0" rtlCol="0"/>
            <a:lstStyle/>
            <a:p>
              <a:endParaRPr/>
            </a:p>
          </p:txBody>
        </p:sp>
        <p:sp>
          <p:nvSpPr>
            <p:cNvPr id="10" name="object 10"/>
            <p:cNvSpPr/>
            <p:nvPr/>
          </p:nvSpPr>
          <p:spPr>
            <a:xfrm>
              <a:off x="2951987" y="931157"/>
              <a:ext cx="4177283" cy="342899"/>
            </a:xfrm>
            <a:prstGeom prst="rect">
              <a:avLst/>
            </a:prstGeom>
            <a:blipFill>
              <a:blip r:embed="rId7" cstate="print"/>
              <a:stretch>
                <a:fillRect/>
              </a:stretch>
            </a:blipFill>
          </p:spPr>
          <p:txBody>
            <a:bodyPr wrap="square" lIns="0" tIns="0" rIns="0" bIns="0" rtlCol="0"/>
            <a:lstStyle/>
            <a:p>
              <a:endParaRPr/>
            </a:p>
          </p:txBody>
        </p:sp>
        <p:sp>
          <p:nvSpPr>
            <p:cNvPr id="11" name="object 11"/>
            <p:cNvSpPr/>
            <p:nvPr/>
          </p:nvSpPr>
          <p:spPr>
            <a:xfrm>
              <a:off x="2942844" y="922013"/>
              <a:ext cx="4192904" cy="358140"/>
            </a:xfrm>
            <a:custGeom>
              <a:avLst/>
              <a:gdLst/>
              <a:ahLst/>
              <a:cxnLst/>
              <a:rect l="l" t="t" r="r" b="b"/>
              <a:pathLst>
                <a:path w="4192904" h="358140">
                  <a:moveTo>
                    <a:pt x="34964" y="15240"/>
                  </a:moveTo>
                  <a:lnTo>
                    <a:pt x="11869" y="3048"/>
                  </a:lnTo>
                  <a:lnTo>
                    <a:pt x="4572" y="3048"/>
                  </a:lnTo>
                  <a:lnTo>
                    <a:pt x="0" y="12192"/>
                  </a:lnTo>
                  <a:lnTo>
                    <a:pt x="5773" y="15240"/>
                  </a:lnTo>
                  <a:lnTo>
                    <a:pt x="34964" y="15240"/>
                  </a:lnTo>
                  <a:close/>
                </a:path>
                <a:path w="4192904" h="358140">
                  <a:moveTo>
                    <a:pt x="4572" y="3048"/>
                  </a:moveTo>
                  <a:lnTo>
                    <a:pt x="3048" y="3048"/>
                  </a:lnTo>
                  <a:lnTo>
                    <a:pt x="3048" y="6096"/>
                  </a:lnTo>
                  <a:lnTo>
                    <a:pt x="4572" y="3048"/>
                  </a:lnTo>
                  <a:close/>
                </a:path>
                <a:path w="4192904" h="358140">
                  <a:moveTo>
                    <a:pt x="5773" y="15240"/>
                  </a:moveTo>
                  <a:lnTo>
                    <a:pt x="3048" y="13801"/>
                  </a:lnTo>
                  <a:lnTo>
                    <a:pt x="3048" y="15240"/>
                  </a:lnTo>
                  <a:lnTo>
                    <a:pt x="5773" y="15240"/>
                  </a:lnTo>
                  <a:close/>
                </a:path>
                <a:path w="4192904" h="358140">
                  <a:moveTo>
                    <a:pt x="11869" y="3048"/>
                  </a:moveTo>
                  <a:lnTo>
                    <a:pt x="6096" y="0"/>
                  </a:lnTo>
                  <a:lnTo>
                    <a:pt x="4572" y="3048"/>
                  </a:lnTo>
                  <a:lnTo>
                    <a:pt x="11869" y="3048"/>
                  </a:lnTo>
                  <a:close/>
                </a:path>
                <a:path w="4192904" h="358140">
                  <a:moveTo>
                    <a:pt x="661416" y="345948"/>
                  </a:moveTo>
                  <a:lnTo>
                    <a:pt x="34964" y="15240"/>
                  </a:lnTo>
                  <a:lnTo>
                    <a:pt x="5773" y="15240"/>
                  </a:lnTo>
                  <a:lnTo>
                    <a:pt x="655320" y="358140"/>
                  </a:lnTo>
                  <a:lnTo>
                    <a:pt x="658368" y="358140"/>
                  </a:lnTo>
                  <a:lnTo>
                    <a:pt x="658368" y="345948"/>
                  </a:lnTo>
                  <a:lnTo>
                    <a:pt x="661416" y="345948"/>
                  </a:lnTo>
                  <a:close/>
                </a:path>
                <a:path w="4192904" h="358140">
                  <a:moveTo>
                    <a:pt x="4181856" y="3048"/>
                  </a:moveTo>
                  <a:lnTo>
                    <a:pt x="11869" y="3048"/>
                  </a:lnTo>
                  <a:lnTo>
                    <a:pt x="34964" y="15240"/>
                  </a:lnTo>
                  <a:lnTo>
                    <a:pt x="4162023" y="15240"/>
                  </a:lnTo>
                  <a:lnTo>
                    <a:pt x="4181856" y="3048"/>
                  </a:lnTo>
                  <a:close/>
                </a:path>
                <a:path w="4192904" h="358140">
                  <a:moveTo>
                    <a:pt x="3627120" y="358140"/>
                  </a:moveTo>
                  <a:lnTo>
                    <a:pt x="3627120" y="345948"/>
                  </a:lnTo>
                  <a:lnTo>
                    <a:pt x="658368" y="345948"/>
                  </a:lnTo>
                  <a:lnTo>
                    <a:pt x="658368" y="358140"/>
                  </a:lnTo>
                  <a:lnTo>
                    <a:pt x="3627120" y="358140"/>
                  </a:lnTo>
                  <a:close/>
                </a:path>
                <a:path w="4192904" h="358140">
                  <a:moveTo>
                    <a:pt x="4186428" y="15584"/>
                  </a:moveTo>
                  <a:lnTo>
                    <a:pt x="4186428" y="15240"/>
                  </a:lnTo>
                  <a:lnTo>
                    <a:pt x="4162023" y="15240"/>
                  </a:lnTo>
                  <a:lnTo>
                    <a:pt x="3624072" y="345948"/>
                  </a:lnTo>
                  <a:lnTo>
                    <a:pt x="3627120" y="345948"/>
                  </a:lnTo>
                  <a:lnTo>
                    <a:pt x="3627120" y="358140"/>
                  </a:lnTo>
                  <a:lnTo>
                    <a:pt x="3628644" y="358140"/>
                  </a:lnTo>
                  <a:lnTo>
                    <a:pt x="3630168" y="356616"/>
                  </a:lnTo>
                  <a:lnTo>
                    <a:pt x="4186428" y="15584"/>
                  </a:lnTo>
                  <a:close/>
                </a:path>
                <a:path w="4192904" h="358140">
                  <a:moveTo>
                    <a:pt x="4186428" y="15240"/>
                  </a:moveTo>
                  <a:lnTo>
                    <a:pt x="4181856" y="3048"/>
                  </a:lnTo>
                  <a:lnTo>
                    <a:pt x="4162023" y="15240"/>
                  </a:lnTo>
                  <a:lnTo>
                    <a:pt x="4186428" y="15240"/>
                  </a:lnTo>
                  <a:close/>
                </a:path>
                <a:path w="4192904" h="358140">
                  <a:moveTo>
                    <a:pt x="4192524" y="10668"/>
                  </a:moveTo>
                  <a:lnTo>
                    <a:pt x="4192524" y="7620"/>
                  </a:lnTo>
                  <a:lnTo>
                    <a:pt x="4191000" y="4572"/>
                  </a:lnTo>
                  <a:lnTo>
                    <a:pt x="4187952" y="3048"/>
                  </a:lnTo>
                  <a:lnTo>
                    <a:pt x="4181856" y="3048"/>
                  </a:lnTo>
                  <a:lnTo>
                    <a:pt x="4186428" y="15240"/>
                  </a:lnTo>
                  <a:lnTo>
                    <a:pt x="4186428" y="15584"/>
                  </a:lnTo>
                  <a:lnTo>
                    <a:pt x="4189476" y="13716"/>
                  </a:lnTo>
                  <a:lnTo>
                    <a:pt x="4192524" y="10668"/>
                  </a:lnTo>
                  <a:close/>
                </a:path>
              </a:pathLst>
            </a:custGeom>
            <a:solidFill>
              <a:srgbClr val="006532"/>
            </a:solidFill>
          </p:spPr>
          <p:txBody>
            <a:bodyPr wrap="square" lIns="0" tIns="0" rIns="0" bIns="0" rtlCol="0"/>
            <a:lstStyle/>
            <a:p>
              <a:endParaRPr/>
            </a:p>
          </p:txBody>
        </p:sp>
        <p:sp>
          <p:nvSpPr>
            <p:cNvPr id="12" name="object 12"/>
            <p:cNvSpPr/>
            <p:nvPr/>
          </p:nvSpPr>
          <p:spPr>
            <a:xfrm>
              <a:off x="5039868" y="931157"/>
              <a:ext cx="2089403" cy="2955042"/>
            </a:xfrm>
            <a:prstGeom prst="rect">
              <a:avLst/>
            </a:prstGeom>
            <a:blipFill>
              <a:blip r:embed="rId8" cstate="print"/>
              <a:stretch>
                <a:fillRect/>
              </a:stretch>
            </a:blipFill>
          </p:spPr>
          <p:txBody>
            <a:bodyPr wrap="square" lIns="0" tIns="0" rIns="0" bIns="0" rtlCol="0"/>
            <a:lstStyle/>
            <a:p>
              <a:endParaRPr/>
            </a:p>
          </p:txBody>
        </p:sp>
        <p:sp>
          <p:nvSpPr>
            <p:cNvPr id="13" name="object 13"/>
            <p:cNvSpPr/>
            <p:nvPr/>
          </p:nvSpPr>
          <p:spPr>
            <a:xfrm>
              <a:off x="5033772" y="923537"/>
              <a:ext cx="2101850" cy="2962910"/>
            </a:xfrm>
            <a:custGeom>
              <a:avLst/>
              <a:gdLst/>
              <a:ahLst/>
              <a:cxnLst/>
              <a:rect l="l" t="t" r="r" b="b"/>
              <a:pathLst>
                <a:path w="2101850" h="2962910">
                  <a:moveTo>
                    <a:pt x="2101596" y="7620"/>
                  </a:moveTo>
                  <a:lnTo>
                    <a:pt x="2101596" y="4572"/>
                  </a:lnTo>
                  <a:lnTo>
                    <a:pt x="2100072" y="3048"/>
                  </a:lnTo>
                  <a:lnTo>
                    <a:pt x="2093976" y="0"/>
                  </a:lnTo>
                  <a:lnTo>
                    <a:pt x="2092452" y="1524"/>
                  </a:lnTo>
                  <a:lnTo>
                    <a:pt x="1441704" y="341376"/>
                  </a:lnTo>
                  <a:lnTo>
                    <a:pt x="1440180" y="341376"/>
                  </a:lnTo>
                  <a:lnTo>
                    <a:pt x="1438656" y="342900"/>
                  </a:lnTo>
                  <a:lnTo>
                    <a:pt x="1438656" y="344424"/>
                  </a:lnTo>
                  <a:lnTo>
                    <a:pt x="0" y="2884938"/>
                  </a:lnTo>
                  <a:lnTo>
                    <a:pt x="0" y="2962661"/>
                  </a:lnTo>
                  <a:lnTo>
                    <a:pt x="10668" y="2962661"/>
                  </a:lnTo>
                  <a:lnTo>
                    <a:pt x="10668" y="2892558"/>
                  </a:lnTo>
                  <a:lnTo>
                    <a:pt x="12192" y="2889510"/>
                  </a:lnTo>
                  <a:lnTo>
                    <a:pt x="12192" y="2889865"/>
                  </a:lnTo>
                  <a:lnTo>
                    <a:pt x="1446276" y="355905"/>
                  </a:lnTo>
                  <a:lnTo>
                    <a:pt x="1446276" y="352044"/>
                  </a:lnTo>
                  <a:lnTo>
                    <a:pt x="2078009" y="23601"/>
                  </a:lnTo>
                  <a:lnTo>
                    <a:pt x="2089404" y="4572"/>
                  </a:lnTo>
                  <a:lnTo>
                    <a:pt x="2097024" y="13716"/>
                  </a:lnTo>
                  <a:lnTo>
                    <a:pt x="2097024" y="15758"/>
                  </a:lnTo>
                  <a:lnTo>
                    <a:pt x="2100072" y="10668"/>
                  </a:lnTo>
                  <a:lnTo>
                    <a:pt x="2101596" y="7620"/>
                  </a:lnTo>
                  <a:close/>
                </a:path>
                <a:path w="2101850" h="2962910">
                  <a:moveTo>
                    <a:pt x="12192" y="2889865"/>
                  </a:moveTo>
                  <a:lnTo>
                    <a:pt x="12192" y="2889510"/>
                  </a:lnTo>
                  <a:lnTo>
                    <a:pt x="10668" y="2892558"/>
                  </a:lnTo>
                  <a:lnTo>
                    <a:pt x="12192" y="2889865"/>
                  </a:lnTo>
                  <a:close/>
                </a:path>
                <a:path w="2101850" h="2962910">
                  <a:moveTo>
                    <a:pt x="12192" y="2962661"/>
                  </a:moveTo>
                  <a:lnTo>
                    <a:pt x="12192" y="2889865"/>
                  </a:lnTo>
                  <a:lnTo>
                    <a:pt x="10668" y="2892558"/>
                  </a:lnTo>
                  <a:lnTo>
                    <a:pt x="10668" y="2962661"/>
                  </a:lnTo>
                  <a:lnTo>
                    <a:pt x="12192" y="2962661"/>
                  </a:lnTo>
                  <a:close/>
                </a:path>
                <a:path w="2101850" h="2962910">
                  <a:moveTo>
                    <a:pt x="2097024" y="15758"/>
                  </a:moveTo>
                  <a:lnTo>
                    <a:pt x="2097024" y="13716"/>
                  </a:lnTo>
                  <a:lnTo>
                    <a:pt x="2078009" y="23601"/>
                  </a:lnTo>
                  <a:lnTo>
                    <a:pt x="318165" y="2962661"/>
                  </a:lnTo>
                  <a:lnTo>
                    <a:pt x="332483" y="2962661"/>
                  </a:lnTo>
                  <a:lnTo>
                    <a:pt x="2097024" y="15758"/>
                  </a:lnTo>
                  <a:close/>
                </a:path>
                <a:path w="2101850" h="2962910">
                  <a:moveTo>
                    <a:pt x="1449324" y="350520"/>
                  </a:moveTo>
                  <a:lnTo>
                    <a:pt x="1446276" y="352044"/>
                  </a:lnTo>
                  <a:lnTo>
                    <a:pt x="1446276" y="355905"/>
                  </a:lnTo>
                  <a:lnTo>
                    <a:pt x="1449324" y="350520"/>
                  </a:lnTo>
                  <a:close/>
                </a:path>
                <a:path w="2101850" h="2962910">
                  <a:moveTo>
                    <a:pt x="2097024" y="13716"/>
                  </a:moveTo>
                  <a:lnTo>
                    <a:pt x="2089404" y="4572"/>
                  </a:lnTo>
                  <a:lnTo>
                    <a:pt x="2078009" y="23601"/>
                  </a:lnTo>
                  <a:lnTo>
                    <a:pt x="2097024" y="13716"/>
                  </a:lnTo>
                  <a:close/>
                </a:path>
              </a:pathLst>
            </a:custGeom>
            <a:solidFill>
              <a:srgbClr val="006532"/>
            </a:solidFill>
          </p:spPr>
          <p:txBody>
            <a:bodyPr wrap="square" lIns="0" tIns="0" rIns="0" bIns="0" rtlCol="0"/>
            <a:lstStyle/>
            <a:p>
              <a:endParaRPr/>
            </a:p>
          </p:txBody>
        </p:sp>
        <p:sp>
          <p:nvSpPr>
            <p:cNvPr id="14" name="object 14"/>
            <p:cNvSpPr/>
            <p:nvPr/>
          </p:nvSpPr>
          <p:spPr>
            <a:xfrm>
              <a:off x="2590799" y="3046475"/>
              <a:ext cx="4872227" cy="492251"/>
            </a:xfrm>
            <a:prstGeom prst="rect">
              <a:avLst/>
            </a:prstGeom>
            <a:blipFill>
              <a:blip r:embed="rId9" cstate="print"/>
              <a:stretch>
                <a:fillRect/>
              </a:stretch>
            </a:blipFill>
          </p:spPr>
          <p:txBody>
            <a:bodyPr wrap="square" lIns="0" tIns="0" rIns="0" bIns="0" rtlCol="0"/>
            <a:lstStyle/>
            <a:p>
              <a:endParaRPr/>
            </a:p>
          </p:txBody>
        </p:sp>
        <p:sp>
          <p:nvSpPr>
            <p:cNvPr id="15" name="object 15"/>
            <p:cNvSpPr/>
            <p:nvPr/>
          </p:nvSpPr>
          <p:spPr>
            <a:xfrm>
              <a:off x="457193" y="3886200"/>
              <a:ext cx="9144005" cy="3428999"/>
            </a:xfrm>
            <a:prstGeom prst="rect">
              <a:avLst/>
            </a:prstGeom>
            <a:blipFill>
              <a:blip r:embed="rId10" cstate="print"/>
              <a:stretch>
                <a:fillRect/>
              </a:stretch>
            </a:blipFill>
          </p:spPr>
          <p:txBody>
            <a:bodyPr wrap="square" lIns="0" tIns="0" rIns="0" bIns="0" rtlCol="0"/>
            <a:lstStyle/>
            <a:p>
              <a:endParaRPr/>
            </a:p>
          </p:txBody>
        </p:sp>
        <p:sp>
          <p:nvSpPr>
            <p:cNvPr id="16" name="object 16"/>
            <p:cNvSpPr/>
            <p:nvPr/>
          </p:nvSpPr>
          <p:spPr>
            <a:xfrm>
              <a:off x="3352799" y="3886200"/>
              <a:ext cx="3352799" cy="3427475"/>
            </a:xfrm>
            <a:prstGeom prst="rect">
              <a:avLst/>
            </a:prstGeom>
            <a:blipFill>
              <a:blip r:embed="rId11" cstate="print"/>
              <a:stretch>
                <a:fillRect/>
              </a:stretch>
            </a:blipFill>
          </p:spPr>
          <p:txBody>
            <a:bodyPr wrap="square" lIns="0" tIns="0" rIns="0" bIns="0" rtlCol="0"/>
            <a:lstStyle/>
            <a:p>
              <a:endParaRPr/>
            </a:p>
          </p:txBody>
        </p:sp>
        <p:sp>
          <p:nvSpPr>
            <p:cNvPr id="17" name="object 17"/>
            <p:cNvSpPr/>
            <p:nvPr/>
          </p:nvSpPr>
          <p:spPr>
            <a:xfrm>
              <a:off x="4720620" y="3886199"/>
              <a:ext cx="638727" cy="533400"/>
            </a:xfrm>
            <a:prstGeom prst="rect">
              <a:avLst/>
            </a:prstGeom>
            <a:blipFill>
              <a:blip r:embed="rId12" cstate="print"/>
              <a:stretch>
                <a:fillRect/>
              </a:stretch>
            </a:blipFill>
          </p:spPr>
          <p:txBody>
            <a:bodyPr wrap="square" lIns="0" tIns="0" rIns="0" bIns="0" rtlCol="0"/>
            <a:lstStyle/>
            <a:p>
              <a:endParaRPr/>
            </a:p>
          </p:txBody>
        </p:sp>
        <p:sp>
          <p:nvSpPr>
            <p:cNvPr id="18" name="object 18"/>
            <p:cNvSpPr/>
            <p:nvPr/>
          </p:nvSpPr>
          <p:spPr>
            <a:xfrm>
              <a:off x="4712596" y="3886199"/>
              <a:ext cx="655320" cy="547370"/>
            </a:xfrm>
            <a:custGeom>
              <a:avLst/>
              <a:gdLst/>
              <a:ahLst/>
              <a:cxnLst/>
              <a:rect l="l" t="t" r="r" b="b"/>
              <a:pathLst>
                <a:path w="655320" h="547370">
                  <a:moveTo>
                    <a:pt x="328033" y="521440"/>
                  </a:moveTo>
                  <a:lnTo>
                    <a:pt x="15943" y="0"/>
                  </a:lnTo>
                  <a:lnTo>
                    <a:pt x="0" y="0"/>
                  </a:lnTo>
                  <a:lnTo>
                    <a:pt x="322699" y="539473"/>
                  </a:lnTo>
                  <a:lnTo>
                    <a:pt x="322699" y="530352"/>
                  </a:lnTo>
                  <a:lnTo>
                    <a:pt x="328033" y="521440"/>
                  </a:lnTo>
                  <a:close/>
                </a:path>
                <a:path w="655320" h="547370">
                  <a:moveTo>
                    <a:pt x="333367" y="530352"/>
                  </a:moveTo>
                  <a:lnTo>
                    <a:pt x="328033" y="521440"/>
                  </a:lnTo>
                  <a:lnTo>
                    <a:pt x="322699" y="530352"/>
                  </a:lnTo>
                  <a:lnTo>
                    <a:pt x="333367" y="530352"/>
                  </a:lnTo>
                  <a:close/>
                </a:path>
                <a:path w="655320" h="547370">
                  <a:moveTo>
                    <a:pt x="333367" y="536932"/>
                  </a:moveTo>
                  <a:lnTo>
                    <a:pt x="333367" y="530352"/>
                  </a:lnTo>
                  <a:lnTo>
                    <a:pt x="322699" y="530352"/>
                  </a:lnTo>
                  <a:lnTo>
                    <a:pt x="322699" y="539473"/>
                  </a:lnTo>
                  <a:lnTo>
                    <a:pt x="327271" y="547116"/>
                  </a:lnTo>
                  <a:lnTo>
                    <a:pt x="333367" y="536932"/>
                  </a:lnTo>
                  <a:close/>
                </a:path>
                <a:path w="655320" h="547370">
                  <a:moveTo>
                    <a:pt x="654779" y="0"/>
                  </a:moveTo>
                  <a:lnTo>
                    <a:pt x="640122" y="0"/>
                  </a:lnTo>
                  <a:lnTo>
                    <a:pt x="328033" y="521440"/>
                  </a:lnTo>
                  <a:lnTo>
                    <a:pt x="333367" y="530352"/>
                  </a:lnTo>
                  <a:lnTo>
                    <a:pt x="333367" y="536932"/>
                  </a:lnTo>
                  <a:lnTo>
                    <a:pt x="654779" y="0"/>
                  </a:lnTo>
                  <a:close/>
                </a:path>
              </a:pathLst>
            </a:custGeom>
            <a:solidFill>
              <a:srgbClr val="006532"/>
            </a:solidFill>
          </p:spPr>
          <p:txBody>
            <a:bodyPr wrap="square" lIns="0" tIns="0" rIns="0" bIns="0" rtlCol="0"/>
            <a:lstStyle/>
            <a:p>
              <a:endParaRPr/>
            </a:p>
          </p:txBody>
        </p:sp>
        <p:sp>
          <p:nvSpPr>
            <p:cNvPr id="19" name="object 19"/>
            <p:cNvSpPr/>
            <p:nvPr/>
          </p:nvSpPr>
          <p:spPr>
            <a:xfrm>
              <a:off x="4720620" y="3886200"/>
              <a:ext cx="319247" cy="533399"/>
            </a:xfrm>
            <a:prstGeom prst="rect">
              <a:avLst/>
            </a:prstGeom>
            <a:blipFill>
              <a:blip r:embed="rId13" cstate="print"/>
              <a:stretch>
                <a:fillRect/>
              </a:stretch>
            </a:blipFill>
          </p:spPr>
          <p:txBody>
            <a:bodyPr wrap="square" lIns="0" tIns="0" rIns="0" bIns="0" rtlCol="0"/>
            <a:lstStyle/>
            <a:p>
              <a:endParaRPr/>
            </a:p>
          </p:txBody>
        </p:sp>
        <p:sp>
          <p:nvSpPr>
            <p:cNvPr id="20" name="object 20"/>
            <p:cNvSpPr/>
            <p:nvPr/>
          </p:nvSpPr>
          <p:spPr>
            <a:xfrm>
              <a:off x="4712193" y="3886199"/>
              <a:ext cx="335915" cy="542925"/>
            </a:xfrm>
            <a:custGeom>
              <a:avLst/>
              <a:gdLst/>
              <a:ahLst/>
              <a:cxnLst/>
              <a:rect l="l" t="t" r="r" b="b"/>
              <a:pathLst>
                <a:path w="335914" h="542925">
                  <a:moveTo>
                    <a:pt x="335294" y="536448"/>
                  </a:moveTo>
                  <a:lnTo>
                    <a:pt x="14549" y="0"/>
                  </a:lnTo>
                  <a:lnTo>
                    <a:pt x="0" y="0"/>
                  </a:lnTo>
                  <a:lnTo>
                    <a:pt x="323715" y="541020"/>
                  </a:lnTo>
                  <a:lnTo>
                    <a:pt x="327293" y="541020"/>
                  </a:lnTo>
                  <a:lnTo>
                    <a:pt x="335294" y="536448"/>
                  </a:lnTo>
                  <a:close/>
                </a:path>
                <a:path w="335914" h="542925">
                  <a:moveTo>
                    <a:pt x="333770" y="533899"/>
                  </a:moveTo>
                  <a:lnTo>
                    <a:pt x="333770" y="0"/>
                  </a:lnTo>
                  <a:lnTo>
                    <a:pt x="321578" y="0"/>
                  </a:lnTo>
                  <a:lnTo>
                    <a:pt x="321578" y="513508"/>
                  </a:lnTo>
                  <a:lnTo>
                    <a:pt x="333770" y="533899"/>
                  </a:lnTo>
                  <a:close/>
                </a:path>
                <a:path w="335914" h="542925">
                  <a:moveTo>
                    <a:pt x="323715" y="541020"/>
                  </a:moveTo>
                  <a:lnTo>
                    <a:pt x="321578" y="537450"/>
                  </a:lnTo>
                  <a:lnTo>
                    <a:pt x="321578" y="541020"/>
                  </a:lnTo>
                  <a:lnTo>
                    <a:pt x="323715" y="541020"/>
                  </a:lnTo>
                  <a:close/>
                </a:path>
                <a:path w="335914" h="542925">
                  <a:moveTo>
                    <a:pt x="327293" y="541020"/>
                  </a:moveTo>
                  <a:lnTo>
                    <a:pt x="323715" y="541020"/>
                  </a:lnTo>
                  <a:lnTo>
                    <a:pt x="324626" y="542544"/>
                  </a:lnTo>
                  <a:lnTo>
                    <a:pt x="327293" y="541020"/>
                  </a:lnTo>
                  <a:close/>
                </a:path>
                <a:path w="335914" h="542925">
                  <a:moveTo>
                    <a:pt x="333770" y="541020"/>
                  </a:moveTo>
                  <a:lnTo>
                    <a:pt x="333770" y="537319"/>
                  </a:lnTo>
                  <a:lnTo>
                    <a:pt x="327293" y="541020"/>
                  </a:lnTo>
                  <a:lnTo>
                    <a:pt x="333770" y="541020"/>
                  </a:lnTo>
                  <a:close/>
                </a:path>
              </a:pathLst>
            </a:custGeom>
            <a:solidFill>
              <a:srgbClr val="006532"/>
            </a:solidFill>
          </p:spPr>
          <p:txBody>
            <a:bodyPr wrap="square" lIns="0" tIns="0" rIns="0" bIns="0" rtlCol="0"/>
            <a:lstStyle/>
            <a:p>
              <a:endParaRPr/>
            </a:p>
          </p:txBody>
        </p:sp>
        <p:sp>
          <p:nvSpPr>
            <p:cNvPr id="21" name="object 21"/>
            <p:cNvSpPr/>
            <p:nvPr/>
          </p:nvSpPr>
          <p:spPr>
            <a:xfrm>
              <a:off x="5039868" y="3886200"/>
              <a:ext cx="319480" cy="533399"/>
            </a:xfrm>
            <a:prstGeom prst="rect">
              <a:avLst/>
            </a:prstGeom>
            <a:blipFill>
              <a:blip r:embed="rId14" cstate="print"/>
              <a:stretch>
                <a:fillRect/>
              </a:stretch>
            </a:blipFill>
          </p:spPr>
          <p:txBody>
            <a:bodyPr wrap="square" lIns="0" tIns="0" rIns="0" bIns="0" rtlCol="0"/>
            <a:lstStyle/>
            <a:p>
              <a:endParaRPr/>
            </a:p>
          </p:txBody>
        </p:sp>
        <p:sp>
          <p:nvSpPr>
            <p:cNvPr id="22" name="object 22"/>
            <p:cNvSpPr/>
            <p:nvPr/>
          </p:nvSpPr>
          <p:spPr>
            <a:xfrm>
              <a:off x="5030724" y="3886199"/>
              <a:ext cx="335915" cy="542925"/>
            </a:xfrm>
            <a:custGeom>
              <a:avLst/>
              <a:gdLst/>
              <a:ahLst/>
              <a:cxnLst/>
              <a:rect l="l" t="t" r="r" b="b"/>
              <a:pathLst>
                <a:path w="335914" h="542925">
                  <a:moveTo>
                    <a:pt x="335531" y="0"/>
                  </a:moveTo>
                  <a:lnTo>
                    <a:pt x="321213" y="0"/>
                  </a:lnTo>
                  <a:lnTo>
                    <a:pt x="0" y="536448"/>
                  </a:lnTo>
                  <a:lnTo>
                    <a:pt x="8001" y="541020"/>
                  </a:lnTo>
                  <a:lnTo>
                    <a:pt x="11580" y="541020"/>
                  </a:lnTo>
                  <a:lnTo>
                    <a:pt x="335531" y="0"/>
                  </a:lnTo>
                  <a:close/>
                </a:path>
                <a:path w="335914" h="542925">
                  <a:moveTo>
                    <a:pt x="15240" y="510996"/>
                  </a:moveTo>
                  <a:lnTo>
                    <a:pt x="15240" y="0"/>
                  </a:lnTo>
                  <a:lnTo>
                    <a:pt x="3048" y="0"/>
                  </a:lnTo>
                  <a:lnTo>
                    <a:pt x="3048" y="531358"/>
                  </a:lnTo>
                  <a:lnTo>
                    <a:pt x="15240" y="510996"/>
                  </a:lnTo>
                  <a:close/>
                </a:path>
                <a:path w="335914" h="542925">
                  <a:moveTo>
                    <a:pt x="8001" y="541020"/>
                  </a:moveTo>
                  <a:lnTo>
                    <a:pt x="3048" y="538190"/>
                  </a:lnTo>
                  <a:lnTo>
                    <a:pt x="3048" y="541020"/>
                  </a:lnTo>
                  <a:lnTo>
                    <a:pt x="8001" y="541020"/>
                  </a:lnTo>
                  <a:close/>
                </a:path>
                <a:path w="335914" h="542925">
                  <a:moveTo>
                    <a:pt x="11580" y="541020"/>
                  </a:moveTo>
                  <a:lnTo>
                    <a:pt x="8001" y="541020"/>
                  </a:lnTo>
                  <a:lnTo>
                    <a:pt x="10668" y="542544"/>
                  </a:lnTo>
                  <a:lnTo>
                    <a:pt x="11580" y="541020"/>
                  </a:lnTo>
                  <a:close/>
                </a:path>
                <a:path w="335914" h="542925">
                  <a:moveTo>
                    <a:pt x="15240" y="541020"/>
                  </a:moveTo>
                  <a:lnTo>
                    <a:pt x="15240" y="534908"/>
                  </a:lnTo>
                  <a:lnTo>
                    <a:pt x="11580" y="541020"/>
                  </a:lnTo>
                  <a:lnTo>
                    <a:pt x="15240" y="541020"/>
                  </a:lnTo>
                  <a:close/>
                </a:path>
              </a:pathLst>
            </a:custGeom>
            <a:solidFill>
              <a:srgbClr val="006532"/>
            </a:solidFill>
          </p:spPr>
          <p:txBody>
            <a:bodyPr wrap="square" lIns="0" tIns="0" rIns="0" bIns="0" rtlCol="0"/>
            <a:lstStyle/>
            <a:p>
              <a:endParaRPr/>
            </a:p>
          </p:txBody>
        </p:sp>
      </p:grpSp>
      <p:sp>
        <p:nvSpPr>
          <p:cNvPr id="23" name="object 23"/>
          <p:cNvSpPr txBox="1">
            <a:spLocks noGrp="1"/>
          </p:cNvSpPr>
          <p:nvPr>
            <p:ph type="title"/>
          </p:nvPr>
        </p:nvSpPr>
        <p:spPr>
          <a:xfrm>
            <a:off x="1076953" y="923029"/>
            <a:ext cx="1581785" cy="391160"/>
          </a:xfrm>
          <a:prstGeom prst="rect">
            <a:avLst/>
          </a:prstGeom>
        </p:spPr>
        <p:txBody>
          <a:bodyPr vert="horz" wrap="square" lIns="0" tIns="12700" rIns="0" bIns="0" rtlCol="0">
            <a:spAutoFit/>
          </a:bodyPr>
          <a:lstStyle/>
          <a:p>
            <a:pPr marL="12700">
              <a:lnSpc>
                <a:spcPct val="100000"/>
              </a:lnSpc>
              <a:spcBef>
                <a:spcPts val="100"/>
              </a:spcBef>
              <a:tabLst>
                <a:tab pos="621665" algn="l"/>
              </a:tabLst>
            </a:pPr>
            <a:r>
              <a:rPr sz="2150" spc="5" dirty="0">
                <a:solidFill>
                  <a:srgbClr val="FF9900"/>
                </a:solidFill>
              </a:rPr>
              <a:t>b</a:t>
            </a:r>
            <a:r>
              <a:rPr sz="2150" dirty="0">
                <a:solidFill>
                  <a:srgbClr val="FF9900"/>
                </a:solidFill>
              </a:rPr>
              <a:t>.	</a:t>
            </a:r>
            <a:r>
              <a:rPr sz="2400" spc="-10" dirty="0">
                <a:solidFill>
                  <a:srgbClr val="FF9900"/>
                </a:solidFill>
              </a:rPr>
              <a:t>R</a:t>
            </a:r>
            <a:r>
              <a:rPr sz="2400" spc="-5" dirty="0">
                <a:solidFill>
                  <a:srgbClr val="FF9900"/>
                </a:solidFill>
              </a:rPr>
              <a:t>u</a:t>
            </a:r>
            <a:r>
              <a:rPr sz="2400" spc="-10" dirty="0">
                <a:solidFill>
                  <a:srgbClr val="FF9900"/>
                </a:solidFill>
              </a:rPr>
              <a:t>a</a:t>
            </a:r>
            <a:r>
              <a:rPr sz="2400" spc="-5" dirty="0">
                <a:solidFill>
                  <a:srgbClr val="FF9900"/>
                </a:solidFill>
              </a:rPr>
              <a:t>n</a:t>
            </a:r>
            <a:r>
              <a:rPr sz="2400" dirty="0">
                <a:solidFill>
                  <a:srgbClr val="FF9900"/>
                </a:solidFill>
              </a:rPr>
              <a:t>g</a:t>
            </a:r>
            <a:endParaRPr sz="2400"/>
          </a:p>
        </p:txBody>
      </p:sp>
      <p:sp>
        <p:nvSpPr>
          <p:cNvPr id="24" name="object 24"/>
          <p:cNvSpPr txBox="1"/>
          <p:nvPr/>
        </p:nvSpPr>
        <p:spPr>
          <a:xfrm>
            <a:off x="1076953" y="1485391"/>
            <a:ext cx="7811770" cy="4767580"/>
          </a:xfrm>
          <a:prstGeom prst="rect">
            <a:avLst/>
          </a:prstGeom>
        </p:spPr>
        <p:txBody>
          <a:bodyPr vert="horz" wrap="square" lIns="0" tIns="26034" rIns="0" bIns="0" rtlCol="0">
            <a:spAutoFit/>
          </a:bodyPr>
          <a:lstStyle/>
          <a:p>
            <a:pPr marL="927100" marR="5080" indent="-304800" algn="just">
              <a:lnSpc>
                <a:spcPct val="95700"/>
              </a:lnSpc>
              <a:spcBef>
                <a:spcPts val="204"/>
              </a:spcBef>
            </a:pPr>
            <a:r>
              <a:rPr sz="2000" dirty="0">
                <a:solidFill>
                  <a:srgbClr val="EAEAEA"/>
                </a:solidFill>
                <a:latin typeface="Arial"/>
                <a:cs typeface="Arial"/>
              </a:rPr>
              <a:t>- Kegunaan orang membuat ruang dan mengartikan apa </a:t>
            </a:r>
            <a:r>
              <a:rPr sz="2000" spc="-5" dirty="0">
                <a:solidFill>
                  <a:srgbClr val="EAEAEA"/>
                </a:solidFill>
                <a:latin typeface="Arial"/>
                <a:cs typeface="Arial"/>
              </a:rPr>
              <a:t>yang  </a:t>
            </a:r>
            <a:r>
              <a:rPr sz="2000" dirty="0">
                <a:solidFill>
                  <a:srgbClr val="EAEAEA"/>
                </a:solidFill>
                <a:latin typeface="Arial"/>
                <a:cs typeface="Arial"/>
              </a:rPr>
              <a:t>mereka </a:t>
            </a:r>
            <a:r>
              <a:rPr sz="2000" spc="-5" dirty="0">
                <a:solidFill>
                  <a:srgbClr val="EAEAEA"/>
                </a:solidFill>
                <a:latin typeface="Arial"/>
                <a:cs typeface="Arial"/>
              </a:rPr>
              <a:t>tempatkan </a:t>
            </a:r>
            <a:r>
              <a:rPr sz="2000" dirty="0">
                <a:solidFill>
                  <a:srgbClr val="EAEAEA"/>
                </a:solidFill>
                <a:latin typeface="Arial"/>
                <a:cs typeface="Arial"/>
              </a:rPr>
              <a:t>merupakan bentuk kedua dari</a:t>
            </a:r>
            <a:r>
              <a:rPr sz="2000" spc="-195" dirty="0">
                <a:solidFill>
                  <a:srgbClr val="EAEAEA"/>
                </a:solidFill>
                <a:latin typeface="Arial"/>
                <a:cs typeface="Arial"/>
              </a:rPr>
              <a:t> </a:t>
            </a:r>
            <a:r>
              <a:rPr sz="2000" dirty="0">
                <a:solidFill>
                  <a:srgbClr val="EAEAEA"/>
                </a:solidFill>
                <a:latin typeface="Arial"/>
                <a:cs typeface="Arial"/>
              </a:rPr>
              <a:t>komunikasi  nonverbal.</a:t>
            </a:r>
            <a:endParaRPr sz="2000">
              <a:latin typeface="Arial"/>
              <a:cs typeface="Arial"/>
            </a:endParaRPr>
          </a:p>
          <a:p>
            <a:pPr>
              <a:lnSpc>
                <a:spcPct val="100000"/>
              </a:lnSpc>
              <a:spcBef>
                <a:spcPts val="50"/>
              </a:spcBef>
            </a:pPr>
            <a:endParaRPr sz="2500">
              <a:latin typeface="Arial"/>
              <a:cs typeface="Arial"/>
            </a:endParaRPr>
          </a:p>
          <a:p>
            <a:pPr marL="622300" indent="-609600">
              <a:lnSpc>
                <a:spcPct val="100000"/>
              </a:lnSpc>
              <a:buSzPct val="89583"/>
              <a:buAutoNum type="alphaLcPeriod" startAt="3"/>
              <a:tabLst>
                <a:tab pos="621665" algn="l"/>
                <a:tab pos="622300" algn="l"/>
              </a:tabLst>
            </a:pPr>
            <a:r>
              <a:rPr sz="2400" b="1" spc="-5" dirty="0">
                <a:solidFill>
                  <a:srgbClr val="FF9900"/>
                </a:solidFill>
                <a:latin typeface="Arial"/>
                <a:cs typeface="Arial"/>
              </a:rPr>
              <a:t>Simbol</a:t>
            </a:r>
            <a:endParaRPr sz="2400">
              <a:latin typeface="Arial"/>
              <a:cs typeface="Arial"/>
            </a:endParaRPr>
          </a:p>
          <a:p>
            <a:pPr marL="927100" marR="431800" lvl="1" indent="-304800">
              <a:lnSpc>
                <a:spcPct val="95200"/>
              </a:lnSpc>
              <a:spcBef>
                <a:spcPts val="915"/>
              </a:spcBef>
              <a:buSzPct val="140000"/>
              <a:buChar char="-"/>
              <a:tabLst>
                <a:tab pos="926465" algn="l"/>
                <a:tab pos="927100" algn="l"/>
              </a:tabLst>
            </a:pPr>
            <a:r>
              <a:rPr sz="2000" dirty="0">
                <a:solidFill>
                  <a:srgbClr val="EAEAEA"/>
                </a:solidFill>
                <a:latin typeface="Arial"/>
                <a:cs typeface="Arial"/>
              </a:rPr>
              <a:t>Warna, gambar binatang, bentuk, angka, dan musik</a:t>
            </a:r>
            <a:r>
              <a:rPr sz="2000" spc="-260" dirty="0">
                <a:solidFill>
                  <a:srgbClr val="EAEAEA"/>
                </a:solidFill>
                <a:latin typeface="Arial"/>
                <a:cs typeface="Arial"/>
              </a:rPr>
              <a:t> </a:t>
            </a:r>
            <a:r>
              <a:rPr sz="2000" dirty="0">
                <a:solidFill>
                  <a:srgbClr val="EAEAEA"/>
                </a:solidFill>
                <a:latin typeface="Arial"/>
                <a:cs typeface="Arial"/>
              </a:rPr>
              <a:t>akan  memberikan variasi pengartian dalam </a:t>
            </a:r>
            <a:r>
              <a:rPr sz="2000" spc="-5" dirty="0">
                <a:solidFill>
                  <a:srgbClr val="EAEAEA"/>
                </a:solidFill>
                <a:latin typeface="Arial"/>
                <a:cs typeface="Arial"/>
              </a:rPr>
              <a:t>lintas</a:t>
            </a:r>
            <a:r>
              <a:rPr sz="2000" spc="-165" dirty="0">
                <a:solidFill>
                  <a:srgbClr val="EAEAEA"/>
                </a:solidFill>
                <a:latin typeface="Arial"/>
                <a:cs typeface="Arial"/>
              </a:rPr>
              <a:t> </a:t>
            </a:r>
            <a:r>
              <a:rPr sz="2000" dirty="0">
                <a:solidFill>
                  <a:srgbClr val="EAEAEA"/>
                </a:solidFill>
                <a:latin typeface="Arial"/>
                <a:cs typeface="Arial"/>
              </a:rPr>
              <a:t>budaya.</a:t>
            </a:r>
            <a:endParaRPr sz="2000">
              <a:latin typeface="Arial"/>
              <a:cs typeface="Arial"/>
            </a:endParaRPr>
          </a:p>
          <a:p>
            <a:pPr marL="927100" marR="368935">
              <a:lnSpc>
                <a:spcPts val="2160"/>
              </a:lnSpc>
              <a:spcBef>
                <a:spcPts val="30"/>
              </a:spcBef>
            </a:pPr>
            <a:r>
              <a:rPr sz="2000" dirty="0">
                <a:solidFill>
                  <a:srgbClr val="EAEAEA"/>
                </a:solidFill>
                <a:latin typeface="Arial"/>
                <a:cs typeface="Arial"/>
              </a:rPr>
              <a:t>Kegagalan dalam mengenal </a:t>
            </a:r>
            <a:r>
              <a:rPr sz="2000" spc="-5" dirty="0">
                <a:solidFill>
                  <a:srgbClr val="EAEAEA"/>
                </a:solidFill>
                <a:latin typeface="Arial"/>
                <a:cs typeface="Arial"/>
              </a:rPr>
              <a:t>arti </a:t>
            </a:r>
            <a:r>
              <a:rPr sz="2000" dirty="0">
                <a:solidFill>
                  <a:srgbClr val="EAEAEA"/>
                </a:solidFill>
                <a:latin typeface="Arial"/>
                <a:cs typeface="Arial"/>
              </a:rPr>
              <a:t>penempatan pada</a:t>
            </a:r>
            <a:r>
              <a:rPr sz="2000" spc="-195" dirty="0">
                <a:solidFill>
                  <a:srgbClr val="EAEAEA"/>
                </a:solidFill>
                <a:latin typeface="Arial"/>
                <a:cs typeface="Arial"/>
              </a:rPr>
              <a:t> </a:t>
            </a:r>
            <a:r>
              <a:rPr sz="2000" dirty="0">
                <a:solidFill>
                  <a:srgbClr val="EAEAEA"/>
                </a:solidFill>
                <a:latin typeface="Arial"/>
                <a:cs typeface="Arial"/>
              </a:rPr>
              <a:t>simbol  bisa berakibat pada masalah </a:t>
            </a:r>
            <a:r>
              <a:rPr sz="2000" spc="-5" dirty="0">
                <a:solidFill>
                  <a:srgbClr val="EAEAEA"/>
                </a:solidFill>
                <a:latin typeface="Arial"/>
                <a:cs typeface="Arial"/>
              </a:rPr>
              <a:t>yang</a:t>
            </a:r>
            <a:r>
              <a:rPr sz="2000" spc="-140" dirty="0">
                <a:solidFill>
                  <a:srgbClr val="EAEAEA"/>
                </a:solidFill>
                <a:latin typeface="Arial"/>
                <a:cs typeface="Arial"/>
              </a:rPr>
              <a:t> </a:t>
            </a:r>
            <a:r>
              <a:rPr sz="2000" dirty="0">
                <a:solidFill>
                  <a:srgbClr val="EAEAEA"/>
                </a:solidFill>
                <a:latin typeface="Arial"/>
                <a:cs typeface="Arial"/>
              </a:rPr>
              <a:t>serius.</a:t>
            </a:r>
            <a:endParaRPr sz="2000">
              <a:latin typeface="Arial"/>
              <a:cs typeface="Arial"/>
            </a:endParaRPr>
          </a:p>
          <a:p>
            <a:pPr>
              <a:lnSpc>
                <a:spcPct val="100000"/>
              </a:lnSpc>
              <a:spcBef>
                <a:spcPts val="15"/>
              </a:spcBef>
            </a:pPr>
            <a:endParaRPr sz="2500">
              <a:latin typeface="Arial"/>
              <a:cs typeface="Arial"/>
            </a:endParaRPr>
          </a:p>
          <a:p>
            <a:pPr marL="622300" indent="-609600">
              <a:lnSpc>
                <a:spcPct val="100000"/>
              </a:lnSpc>
              <a:buSzPct val="89583"/>
              <a:buAutoNum type="alphaLcPeriod" startAt="4"/>
              <a:tabLst>
                <a:tab pos="621665" algn="l"/>
                <a:tab pos="622300" algn="l"/>
              </a:tabLst>
            </a:pPr>
            <a:r>
              <a:rPr sz="2400" b="1" spc="-5" dirty="0">
                <a:solidFill>
                  <a:srgbClr val="FF9900"/>
                </a:solidFill>
                <a:latin typeface="Arial"/>
                <a:cs typeface="Arial"/>
              </a:rPr>
              <a:t>Hubungan</a:t>
            </a:r>
            <a:endParaRPr sz="2400">
              <a:latin typeface="Arial"/>
              <a:cs typeface="Arial"/>
            </a:endParaRPr>
          </a:p>
          <a:p>
            <a:pPr marL="927100" marR="353695" lvl="1" indent="-304800">
              <a:lnSpc>
                <a:spcPct val="90700"/>
              </a:lnSpc>
              <a:spcBef>
                <a:spcPts val="635"/>
              </a:spcBef>
              <a:buSzPct val="140000"/>
              <a:buChar char="-"/>
              <a:tabLst>
                <a:tab pos="926465" algn="l"/>
                <a:tab pos="927100" algn="l"/>
              </a:tabLst>
            </a:pPr>
            <a:r>
              <a:rPr sz="2000" dirty="0">
                <a:solidFill>
                  <a:srgbClr val="EAEAEA"/>
                </a:solidFill>
                <a:latin typeface="Arial"/>
                <a:cs typeface="Arial"/>
              </a:rPr>
              <a:t>Hak dan kewajiban </a:t>
            </a:r>
            <a:r>
              <a:rPr sz="2000" spc="-5" dirty="0">
                <a:solidFill>
                  <a:srgbClr val="EAEAEA"/>
                </a:solidFill>
                <a:latin typeface="Arial"/>
                <a:cs typeface="Arial"/>
              </a:rPr>
              <a:t>ditentukan </a:t>
            </a:r>
            <a:r>
              <a:rPr sz="2000" dirty="0">
                <a:solidFill>
                  <a:srgbClr val="EAEAEA"/>
                </a:solidFill>
                <a:latin typeface="Arial"/>
                <a:cs typeface="Arial"/>
              </a:rPr>
              <a:t>oleh hubungan dan  persahabatan </a:t>
            </a:r>
            <a:r>
              <a:rPr sz="2000" spc="-5" dirty="0">
                <a:solidFill>
                  <a:srgbClr val="EAEAEA"/>
                </a:solidFill>
                <a:latin typeface="Arial"/>
                <a:cs typeface="Arial"/>
              </a:rPr>
              <a:t>yang </a:t>
            </a:r>
            <a:r>
              <a:rPr sz="2000" dirty="0">
                <a:solidFill>
                  <a:srgbClr val="EAEAEA"/>
                </a:solidFill>
                <a:latin typeface="Arial"/>
                <a:cs typeface="Arial"/>
              </a:rPr>
              <a:t>mana merupakan </a:t>
            </a:r>
            <a:r>
              <a:rPr sz="2000" spc="-5" dirty="0">
                <a:solidFill>
                  <a:srgbClr val="EAEAEA"/>
                </a:solidFill>
                <a:latin typeface="Arial"/>
                <a:cs typeface="Arial"/>
              </a:rPr>
              <a:t>variabel</a:t>
            </a:r>
            <a:r>
              <a:rPr sz="2000" spc="-150" dirty="0">
                <a:solidFill>
                  <a:srgbClr val="EAEAEA"/>
                </a:solidFill>
                <a:latin typeface="Arial"/>
                <a:cs typeface="Arial"/>
              </a:rPr>
              <a:t> </a:t>
            </a:r>
            <a:r>
              <a:rPr sz="2000" dirty="0">
                <a:solidFill>
                  <a:srgbClr val="EAEAEA"/>
                </a:solidFill>
                <a:latin typeface="Arial"/>
                <a:cs typeface="Arial"/>
              </a:rPr>
              <a:t>komunikasi  nonverbal</a:t>
            </a:r>
            <a:r>
              <a:rPr sz="2000" spc="-50" dirty="0">
                <a:solidFill>
                  <a:srgbClr val="EAEAEA"/>
                </a:solidFill>
                <a:latin typeface="Arial"/>
                <a:cs typeface="Arial"/>
              </a:rPr>
              <a:t> </a:t>
            </a:r>
            <a:r>
              <a:rPr sz="2000" spc="-5" dirty="0">
                <a:solidFill>
                  <a:srgbClr val="EAEAEA"/>
                </a:solidFill>
                <a:latin typeface="Arial"/>
                <a:cs typeface="Arial"/>
              </a:rPr>
              <a:t>lainnya.</a:t>
            </a:r>
            <a:endParaRPr sz="2000">
              <a:latin typeface="Arial"/>
              <a:cs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634506" y="1243577"/>
            <a:ext cx="499093" cy="504450"/>
          </a:xfrm>
          <a:prstGeom prst="rect">
            <a:avLst/>
          </a:prstGeom>
          <a:blipFill>
            <a:blip r:embed="rId2" cstate="print"/>
            <a:stretch>
              <a:fillRect/>
            </a:stretch>
          </a:blipFill>
        </p:spPr>
        <p:txBody>
          <a:bodyPr wrap="square" lIns="0" tIns="0" rIns="0" bIns="0" rtlCol="0"/>
          <a:lstStyle/>
          <a:p>
            <a:endParaRPr/>
          </a:p>
        </p:txBody>
      </p:sp>
      <p:grpSp>
        <p:nvGrpSpPr>
          <p:cNvPr id="3" name="object 3"/>
          <p:cNvGrpSpPr/>
          <p:nvPr/>
        </p:nvGrpSpPr>
        <p:grpSpPr>
          <a:xfrm>
            <a:off x="609593" y="824477"/>
            <a:ext cx="1522730" cy="1247140"/>
            <a:chOff x="609593" y="824477"/>
            <a:chExt cx="1522730" cy="1247140"/>
          </a:xfrm>
        </p:grpSpPr>
        <p:sp>
          <p:nvSpPr>
            <p:cNvPr id="4" name="object 4"/>
            <p:cNvSpPr/>
            <p:nvPr/>
          </p:nvSpPr>
          <p:spPr>
            <a:xfrm>
              <a:off x="609593" y="1243577"/>
              <a:ext cx="500180" cy="50445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699509" y="832097"/>
              <a:ext cx="1304550" cy="1225302"/>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688841" y="826001"/>
              <a:ext cx="1325880" cy="1245235"/>
            </a:xfrm>
            <a:custGeom>
              <a:avLst/>
              <a:gdLst/>
              <a:ahLst/>
              <a:cxnLst/>
              <a:rect l="l" t="t" r="r" b="b"/>
              <a:pathLst>
                <a:path w="1325880" h="1245235">
                  <a:moveTo>
                    <a:pt x="1325886" y="0"/>
                  </a:moveTo>
                  <a:lnTo>
                    <a:pt x="0" y="0"/>
                  </a:lnTo>
                  <a:lnTo>
                    <a:pt x="10668" y="20036"/>
                  </a:lnTo>
                  <a:lnTo>
                    <a:pt x="10668" y="12192"/>
                  </a:lnTo>
                  <a:lnTo>
                    <a:pt x="15240" y="3048"/>
                  </a:lnTo>
                  <a:lnTo>
                    <a:pt x="20112" y="12192"/>
                  </a:lnTo>
                  <a:lnTo>
                    <a:pt x="1304260" y="12192"/>
                  </a:lnTo>
                  <a:lnTo>
                    <a:pt x="1309122" y="3048"/>
                  </a:lnTo>
                  <a:lnTo>
                    <a:pt x="1315218" y="12192"/>
                  </a:lnTo>
                  <a:lnTo>
                    <a:pt x="1315218" y="20036"/>
                  </a:lnTo>
                  <a:lnTo>
                    <a:pt x="1325886" y="0"/>
                  </a:lnTo>
                  <a:close/>
                </a:path>
                <a:path w="1325880" h="1245235">
                  <a:moveTo>
                    <a:pt x="20112" y="12192"/>
                  </a:moveTo>
                  <a:lnTo>
                    <a:pt x="15240" y="3048"/>
                  </a:lnTo>
                  <a:lnTo>
                    <a:pt x="10668" y="12192"/>
                  </a:lnTo>
                  <a:lnTo>
                    <a:pt x="20112" y="12192"/>
                  </a:lnTo>
                  <a:close/>
                </a:path>
                <a:path w="1325880" h="1245235">
                  <a:moveTo>
                    <a:pt x="662932" y="1218421"/>
                  </a:moveTo>
                  <a:lnTo>
                    <a:pt x="20112" y="12192"/>
                  </a:lnTo>
                  <a:lnTo>
                    <a:pt x="10668" y="12192"/>
                  </a:lnTo>
                  <a:lnTo>
                    <a:pt x="10668" y="20036"/>
                  </a:lnTo>
                  <a:lnTo>
                    <a:pt x="656844" y="1233664"/>
                  </a:lnTo>
                  <a:lnTo>
                    <a:pt x="656844" y="1229874"/>
                  </a:lnTo>
                  <a:lnTo>
                    <a:pt x="662932" y="1218421"/>
                  </a:lnTo>
                  <a:close/>
                </a:path>
                <a:path w="1325880" h="1245235">
                  <a:moveTo>
                    <a:pt x="669036" y="1229874"/>
                  </a:moveTo>
                  <a:lnTo>
                    <a:pt x="662932" y="1218421"/>
                  </a:lnTo>
                  <a:lnTo>
                    <a:pt x="656844" y="1229874"/>
                  </a:lnTo>
                  <a:lnTo>
                    <a:pt x="669036" y="1229874"/>
                  </a:lnTo>
                  <a:close/>
                </a:path>
                <a:path w="1325880" h="1245235">
                  <a:moveTo>
                    <a:pt x="669036" y="1233664"/>
                  </a:moveTo>
                  <a:lnTo>
                    <a:pt x="669036" y="1229874"/>
                  </a:lnTo>
                  <a:lnTo>
                    <a:pt x="656844" y="1229874"/>
                  </a:lnTo>
                  <a:lnTo>
                    <a:pt x="656844" y="1233664"/>
                  </a:lnTo>
                  <a:lnTo>
                    <a:pt x="662940" y="1245114"/>
                  </a:lnTo>
                  <a:lnTo>
                    <a:pt x="669036" y="1233664"/>
                  </a:lnTo>
                  <a:close/>
                </a:path>
                <a:path w="1325880" h="1245235">
                  <a:moveTo>
                    <a:pt x="1315218" y="20036"/>
                  </a:moveTo>
                  <a:lnTo>
                    <a:pt x="1315218" y="12192"/>
                  </a:lnTo>
                  <a:lnTo>
                    <a:pt x="1304260" y="12192"/>
                  </a:lnTo>
                  <a:lnTo>
                    <a:pt x="662940" y="1218435"/>
                  </a:lnTo>
                  <a:lnTo>
                    <a:pt x="669036" y="1229874"/>
                  </a:lnTo>
                  <a:lnTo>
                    <a:pt x="669036" y="1233664"/>
                  </a:lnTo>
                  <a:lnTo>
                    <a:pt x="1315218" y="20036"/>
                  </a:lnTo>
                  <a:close/>
                </a:path>
                <a:path w="1325880" h="1245235">
                  <a:moveTo>
                    <a:pt x="1315218" y="12192"/>
                  </a:moveTo>
                  <a:lnTo>
                    <a:pt x="1309122" y="3048"/>
                  </a:lnTo>
                  <a:lnTo>
                    <a:pt x="1304260" y="12192"/>
                  </a:lnTo>
                  <a:lnTo>
                    <a:pt x="1315218" y="12192"/>
                  </a:lnTo>
                  <a:close/>
                </a:path>
              </a:pathLst>
            </a:custGeom>
            <a:solidFill>
              <a:srgbClr val="006532"/>
            </a:solidFill>
          </p:spPr>
          <p:txBody>
            <a:bodyPr wrap="square" lIns="0" tIns="0" rIns="0" bIns="0" rtlCol="0"/>
            <a:lstStyle/>
            <a:p>
              <a:endParaRPr/>
            </a:p>
          </p:txBody>
        </p:sp>
        <p:sp>
          <p:nvSpPr>
            <p:cNvPr id="7" name="object 7"/>
            <p:cNvSpPr/>
            <p:nvPr/>
          </p:nvSpPr>
          <p:spPr>
            <a:xfrm>
              <a:off x="699509" y="832097"/>
              <a:ext cx="652271" cy="1225302"/>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691889" y="826001"/>
              <a:ext cx="669290" cy="1240790"/>
            </a:xfrm>
            <a:custGeom>
              <a:avLst/>
              <a:gdLst/>
              <a:ahLst/>
              <a:cxnLst/>
              <a:rect l="l" t="t" r="r" b="b"/>
              <a:pathLst>
                <a:path w="669290" h="1240789">
                  <a:moveTo>
                    <a:pt x="665988" y="1228731"/>
                  </a:moveTo>
                  <a:lnTo>
                    <a:pt x="665988" y="1014990"/>
                  </a:lnTo>
                  <a:lnTo>
                    <a:pt x="214884" y="123444"/>
                  </a:lnTo>
                  <a:lnTo>
                    <a:pt x="213360" y="121920"/>
                  </a:lnTo>
                  <a:lnTo>
                    <a:pt x="213360" y="120396"/>
                  </a:lnTo>
                  <a:lnTo>
                    <a:pt x="211836" y="120396"/>
                  </a:lnTo>
                  <a:lnTo>
                    <a:pt x="10668" y="1524"/>
                  </a:lnTo>
                  <a:lnTo>
                    <a:pt x="7620" y="0"/>
                  </a:lnTo>
                  <a:lnTo>
                    <a:pt x="4572" y="0"/>
                  </a:lnTo>
                  <a:lnTo>
                    <a:pt x="3048" y="1524"/>
                  </a:lnTo>
                  <a:lnTo>
                    <a:pt x="0" y="7620"/>
                  </a:lnTo>
                  <a:lnTo>
                    <a:pt x="1524" y="9144"/>
                  </a:lnTo>
                  <a:lnTo>
                    <a:pt x="4572" y="14871"/>
                  </a:lnTo>
                  <a:lnTo>
                    <a:pt x="4572" y="12192"/>
                  </a:lnTo>
                  <a:lnTo>
                    <a:pt x="12192" y="3048"/>
                  </a:lnTo>
                  <a:lnTo>
                    <a:pt x="22821" y="22976"/>
                  </a:lnTo>
                  <a:lnTo>
                    <a:pt x="202692" y="129262"/>
                  </a:lnTo>
                  <a:lnTo>
                    <a:pt x="202692" y="128016"/>
                  </a:lnTo>
                  <a:lnTo>
                    <a:pt x="205740" y="131064"/>
                  </a:lnTo>
                  <a:lnTo>
                    <a:pt x="205740" y="134050"/>
                  </a:lnTo>
                  <a:lnTo>
                    <a:pt x="653796" y="1021086"/>
                  </a:lnTo>
                  <a:lnTo>
                    <a:pt x="653796" y="1205875"/>
                  </a:lnTo>
                  <a:lnTo>
                    <a:pt x="665988" y="1228731"/>
                  </a:lnTo>
                  <a:close/>
                </a:path>
                <a:path w="669290" h="1240789">
                  <a:moveTo>
                    <a:pt x="22821" y="22976"/>
                  </a:moveTo>
                  <a:lnTo>
                    <a:pt x="12192" y="3048"/>
                  </a:lnTo>
                  <a:lnTo>
                    <a:pt x="4572" y="12192"/>
                  </a:lnTo>
                  <a:lnTo>
                    <a:pt x="22821" y="22976"/>
                  </a:lnTo>
                  <a:close/>
                </a:path>
                <a:path w="669290" h="1240789">
                  <a:moveTo>
                    <a:pt x="669036" y="1234446"/>
                  </a:moveTo>
                  <a:lnTo>
                    <a:pt x="22821" y="22976"/>
                  </a:lnTo>
                  <a:lnTo>
                    <a:pt x="4572" y="12192"/>
                  </a:lnTo>
                  <a:lnTo>
                    <a:pt x="4572" y="14871"/>
                  </a:lnTo>
                  <a:lnTo>
                    <a:pt x="656032" y="1239018"/>
                  </a:lnTo>
                  <a:lnTo>
                    <a:pt x="659892" y="1239018"/>
                  </a:lnTo>
                  <a:lnTo>
                    <a:pt x="669036" y="1234446"/>
                  </a:lnTo>
                  <a:close/>
                </a:path>
                <a:path w="669290" h="1240789">
                  <a:moveTo>
                    <a:pt x="205740" y="131064"/>
                  </a:moveTo>
                  <a:lnTo>
                    <a:pt x="202692" y="128016"/>
                  </a:lnTo>
                  <a:lnTo>
                    <a:pt x="203589" y="129793"/>
                  </a:lnTo>
                  <a:lnTo>
                    <a:pt x="205740" y="131064"/>
                  </a:lnTo>
                  <a:close/>
                </a:path>
                <a:path w="669290" h="1240789">
                  <a:moveTo>
                    <a:pt x="203589" y="129793"/>
                  </a:moveTo>
                  <a:lnTo>
                    <a:pt x="202692" y="128016"/>
                  </a:lnTo>
                  <a:lnTo>
                    <a:pt x="202692" y="129262"/>
                  </a:lnTo>
                  <a:lnTo>
                    <a:pt x="203589" y="129793"/>
                  </a:lnTo>
                  <a:close/>
                </a:path>
                <a:path w="669290" h="1240789">
                  <a:moveTo>
                    <a:pt x="205740" y="134050"/>
                  </a:moveTo>
                  <a:lnTo>
                    <a:pt x="205740" y="131064"/>
                  </a:lnTo>
                  <a:lnTo>
                    <a:pt x="203589" y="129793"/>
                  </a:lnTo>
                  <a:lnTo>
                    <a:pt x="205740" y="134050"/>
                  </a:lnTo>
                  <a:close/>
                </a:path>
                <a:path w="669290" h="1240789">
                  <a:moveTo>
                    <a:pt x="656032" y="1239018"/>
                  </a:moveTo>
                  <a:lnTo>
                    <a:pt x="653796" y="1234814"/>
                  </a:lnTo>
                  <a:lnTo>
                    <a:pt x="653796" y="1239018"/>
                  </a:lnTo>
                  <a:lnTo>
                    <a:pt x="656032" y="1239018"/>
                  </a:lnTo>
                  <a:close/>
                </a:path>
                <a:path w="669290" h="1240789">
                  <a:moveTo>
                    <a:pt x="659892" y="1239018"/>
                  </a:moveTo>
                  <a:lnTo>
                    <a:pt x="656032" y="1239018"/>
                  </a:lnTo>
                  <a:lnTo>
                    <a:pt x="656844" y="1240542"/>
                  </a:lnTo>
                  <a:lnTo>
                    <a:pt x="659892" y="1239018"/>
                  </a:lnTo>
                  <a:close/>
                </a:path>
                <a:path w="669290" h="1240789">
                  <a:moveTo>
                    <a:pt x="665988" y="1239018"/>
                  </a:moveTo>
                  <a:lnTo>
                    <a:pt x="665988" y="1235970"/>
                  </a:lnTo>
                  <a:lnTo>
                    <a:pt x="659892" y="1239018"/>
                  </a:lnTo>
                  <a:lnTo>
                    <a:pt x="665988" y="1239018"/>
                  </a:lnTo>
                  <a:close/>
                </a:path>
              </a:pathLst>
            </a:custGeom>
            <a:solidFill>
              <a:srgbClr val="006532"/>
            </a:solidFill>
          </p:spPr>
          <p:txBody>
            <a:bodyPr wrap="square" lIns="0" tIns="0" rIns="0" bIns="0" rtlCol="0"/>
            <a:lstStyle/>
            <a:p>
              <a:endParaRPr/>
            </a:p>
          </p:txBody>
        </p:sp>
        <p:sp>
          <p:nvSpPr>
            <p:cNvPr id="9" name="object 9"/>
            <p:cNvSpPr/>
            <p:nvPr/>
          </p:nvSpPr>
          <p:spPr>
            <a:xfrm>
              <a:off x="699509" y="832097"/>
              <a:ext cx="1304550" cy="120395"/>
            </a:xfrm>
            <a:prstGeom prst="rect">
              <a:avLst/>
            </a:prstGeom>
            <a:blipFill>
              <a:blip r:embed="rId6" cstate="print"/>
              <a:stretch>
                <a:fillRect/>
              </a:stretch>
            </a:blipFill>
          </p:spPr>
          <p:txBody>
            <a:bodyPr wrap="square" lIns="0" tIns="0" rIns="0" bIns="0" rtlCol="0"/>
            <a:lstStyle/>
            <a:p>
              <a:endParaRPr/>
            </a:p>
          </p:txBody>
        </p:sp>
        <p:sp>
          <p:nvSpPr>
            <p:cNvPr id="10" name="object 10"/>
            <p:cNvSpPr/>
            <p:nvPr/>
          </p:nvSpPr>
          <p:spPr>
            <a:xfrm>
              <a:off x="690365" y="824477"/>
              <a:ext cx="1321435" cy="135890"/>
            </a:xfrm>
            <a:custGeom>
              <a:avLst/>
              <a:gdLst/>
              <a:ahLst/>
              <a:cxnLst/>
              <a:rect l="l" t="t" r="r" b="b"/>
              <a:pathLst>
                <a:path w="1321435" h="135890">
                  <a:moveTo>
                    <a:pt x="29125" y="13716"/>
                  </a:moveTo>
                  <a:lnTo>
                    <a:pt x="8654" y="1524"/>
                  </a:lnTo>
                  <a:lnTo>
                    <a:pt x="5225" y="1524"/>
                  </a:lnTo>
                  <a:lnTo>
                    <a:pt x="0" y="10668"/>
                  </a:lnTo>
                  <a:lnTo>
                    <a:pt x="5117" y="13716"/>
                  </a:lnTo>
                  <a:lnTo>
                    <a:pt x="29125" y="13716"/>
                  </a:lnTo>
                  <a:close/>
                </a:path>
                <a:path w="1321435" h="135890">
                  <a:moveTo>
                    <a:pt x="5225" y="1524"/>
                  </a:moveTo>
                  <a:lnTo>
                    <a:pt x="3048" y="1524"/>
                  </a:lnTo>
                  <a:lnTo>
                    <a:pt x="3048" y="5334"/>
                  </a:lnTo>
                  <a:lnTo>
                    <a:pt x="5225" y="1524"/>
                  </a:lnTo>
                  <a:close/>
                </a:path>
                <a:path w="1321435" h="135890">
                  <a:moveTo>
                    <a:pt x="5117" y="13716"/>
                  </a:moveTo>
                  <a:lnTo>
                    <a:pt x="3048" y="12483"/>
                  </a:lnTo>
                  <a:lnTo>
                    <a:pt x="3048" y="13716"/>
                  </a:lnTo>
                  <a:lnTo>
                    <a:pt x="5117" y="13716"/>
                  </a:lnTo>
                  <a:close/>
                </a:path>
                <a:path w="1321435" h="135890">
                  <a:moveTo>
                    <a:pt x="210801" y="121920"/>
                  </a:moveTo>
                  <a:lnTo>
                    <a:pt x="29125" y="13716"/>
                  </a:lnTo>
                  <a:lnTo>
                    <a:pt x="5117" y="13716"/>
                  </a:lnTo>
                  <a:lnTo>
                    <a:pt x="207264" y="134112"/>
                  </a:lnTo>
                  <a:lnTo>
                    <a:pt x="208788" y="134112"/>
                  </a:lnTo>
                  <a:lnTo>
                    <a:pt x="208788" y="135636"/>
                  </a:lnTo>
                  <a:lnTo>
                    <a:pt x="210312" y="135636"/>
                  </a:lnTo>
                  <a:lnTo>
                    <a:pt x="210312" y="121920"/>
                  </a:lnTo>
                  <a:lnTo>
                    <a:pt x="210801" y="121920"/>
                  </a:lnTo>
                  <a:close/>
                </a:path>
                <a:path w="1321435" h="135890">
                  <a:moveTo>
                    <a:pt x="8654" y="1524"/>
                  </a:moveTo>
                  <a:lnTo>
                    <a:pt x="6096" y="0"/>
                  </a:lnTo>
                  <a:lnTo>
                    <a:pt x="5225" y="1524"/>
                  </a:lnTo>
                  <a:lnTo>
                    <a:pt x="8654" y="1524"/>
                  </a:lnTo>
                  <a:close/>
                </a:path>
                <a:path w="1321435" h="135890">
                  <a:moveTo>
                    <a:pt x="1321314" y="9144"/>
                  </a:moveTo>
                  <a:lnTo>
                    <a:pt x="1318266" y="3048"/>
                  </a:lnTo>
                  <a:lnTo>
                    <a:pt x="1316742" y="1524"/>
                  </a:lnTo>
                  <a:lnTo>
                    <a:pt x="8654" y="1524"/>
                  </a:lnTo>
                  <a:lnTo>
                    <a:pt x="29125" y="13716"/>
                  </a:lnTo>
                  <a:lnTo>
                    <a:pt x="1295116" y="13716"/>
                  </a:lnTo>
                  <a:lnTo>
                    <a:pt x="1310646" y="3048"/>
                  </a:lnTo>
                  <a:lnTo>
                    <a:pt x="1313694" y="13716"/>
                  </a:lnTo>
                  <a:lnTo>
                    <a:pt x="1313694" y="15828"/>
                  </a:lnTo>
                  <a:lnTo>
                    <a:pt x="1316742" y="13716"/>
                  </a:lnTo>
                  <a:lnTo>
                    <a:pt x="1319790" y="12192"/>
                  </a:lnTo>
                  <a:lnTo>
                    <a:pt x="1321314" y="9144"/>
                  </a:lnTo>
                  <a:close/>
                </a:path>
                <a:path w="1321435" h="135890">
                  <a:moveTo>
                    <a:pt x="213360" y="123444"/>
                  </a:moveTo>
                  <a:lnTo>
                    <a:pt x="210801" y="121920"/>
                  </a:lnTo>
                  <a:lnTo>
                    <a:pt x="210312" y="121920"/>
                  </a:lnTo>
                  <a:lnTo>
                    <a:pt x="213360" y="123444"/>
                  </a:lnTo>
                  <a:close/>
                </a:path>
                <a:path w="1321435" h="135890">
                  <a:moveTo>
                    <a:pt x="213360" y="135636"/>
                  </a:moveTo>
                  <a:lnTo>
                    <a:pt x="213360" y="123444"/>
                  </a:lnTo>
                  <a:lnTo>
                    <a:pt x="210312" y="121920"/>
                  </a:lnTo>
                  <a:lnTo>
                    <a:pt x="210312" y="135636"/>
                  </a:lnTo>
                  <a:lnTo>
                    <a:pt x="213360" y="135636"/>
                  </a:lnTo>
                  <a:close/>
                </a:path>
                <a:path w="1321435" h="135890">
                  <a:moveTo>
                    <a:pt x="1137604" y="121920"/>
                  </a:moveTo>
                  <a:lnTo>
                    <a:pt x="210801" y="121920"/>
                  </a:lnTo>
                  <a:lnTo>
                    <a:pt x="213360" y="123444"/>
                  </a:lnTo>
                  <a:lnTo>
                    <a:pt x="213360" y="135636"/>
                  </a:lnTo>
                  <a:lnTo>
                    <a:pt x="1135386" y="135636"/>
                  </a:lnTo>
                  <a:lnTo>
                    <a:pt x="1135386" y="123444"/>
                  </a:lnTo>
                  <a:lnTo>
                    <a:pt x="1137604" y="121920"/>
                  </a:lnTo>
                  <a:close/>
                </a:path>
                <a:path w="1321435" h="135890">
                  <a:moveTo>
                    <a:pt x="1138434" y="121920"/>
                  </a:moveTo>
                  <a:lnTo>
                    <a:pt x="1137604" y="121920"/>
                  </a:lnTo>
                  <a:lnTo>
                    <a:pt x="1135386" y="123444"/>
                  </a:lnTo>
                  <a:lnTo>
                    <a:pt x="1138434" y="121920"/>
                  </a:lnTo>
                  <a:close/>
                </a:path>
                <a:path w="1321435" h="135890">
                  <a:moveTo>
                    <a:pt x="1138434" y="135636"/>
                  </a:moveTo>
                  <a:lnTo>
                    <a:pt x="1138434" y="121920"/>
                  </a:lnTo>
                  <a:lnTo>
                    <a:pt x="1135386" y="123444"/>
                  </a:lnTo>
                  <a:lnTo>
                    <a:pt x="1135386" y="135636"/>
                  </a:lnTo>
                  <a:lnTo>
                    <a:pt x="1138434" y="135636"/>
                  </a:lnTo>
                  <a:close/>
                </a:path>
                <a:path w="1321435" h="135890">
                  <a:moveTo>
                    <a:pt x="1313694" y="15828"/>
                  </a:moveTo>
                  <a:lnTo>
                    <a:pt x="1313694" y="13716"/>
                  </a:lnTo>
                  <a:lnTo>
                    <a:pt x="1295116" y="13716"/>
                  </a:lnTo>
                  <a:lnTo>
                    <a:pt x="1137604" y="121920"/>
                  </a:lnTo>
                  <a:lnTo>
                    <a:pt x="1138434" y="121920"/>
                  </a:lnTo>
                  <a:lnTo>
                    <a:pt x="1138434" y="135636"/>
                  </a:lnTo>
                  <a:lnTo>
                    <a:pt x="1139958" y="135636"/>
                  </a:lnTo>
                  <a:lnTo>
                    <a:pt x="1141482" y="134112"/>
                  </a:lnTo>
                  <a:lnTo>
                    <a:pt x="1143006" y="134112"/>
                  </a:lnTo>
                  <a:lnTo>
                    <a:pt x="1313694" y="15828"/>
                  </a:lnTo>
                  <a:close/>
                </a:path>
                <a:path w="1321435" h="135890">
                  <a:moveTo>
                    <a:pt x="1313694" y="13716"/>
                  </a:moveTo>
                  <a:lnTo>
                    <a:pt x="1310646" y="3048"/>
                  </a:lnTo>
                  <a:lnTo>
                    <a:pt x="1295116" y="13716"/>
                  </a:lnTo>
                  <a:lnTo>
                    <a:pt x="1313694" y="13716"/>
                  </a:lnTo>
                  <a:close/>
                </a:path>
              </a:pathLst>
            </a:custGeom>
            <a:solidFill>
              <a:srgbClr val="006532"/>
            </a:solidFill>
          </p:spPr>
          <p:txBody>
            <a:bodyPr wrap="square" lIns="0" tIns="0" rIns="0" bIns="0" rtlCol="0"/>
            <a:lstStyle/>
            <a:p>
              <a:endParaRPr/>
            </a:p>
          </p:txBody>
        </p:sp>
        <p:sp>
          <p:nvSpPr>
            <p:cNvPr id="11" name="object 11"/>
            <p:cNvSpPr/>
            <p:nvPr/>
          </p:nvSpPr>
          <p:spPr>
            <a:xfrm>
              <a:off x="1351781" y="832097"/>
              <a:ext cx="652278" cy="1225302"/>
            </a:xfrm>
            <a:prstGeom prst="rect">
              <a:avLst/>
            </a:prstGeom>
            <a:blipFill>
              <a:blip r:embed="rId7" cstate="print"/>
              <a:stretch>
                <a:fillRect/>
              </a:stretch>
            </a:blipFill>
          </p:spPr>
          <p:txBody>
            <a:bodyPr wrap="square" lIns="0" tIns="0" rIns="0" bIns="0" rtlCol="0"/>
            <a:lstStyle/>
            <a:p>
              <a:endParaRPr/>
            </a:p>
          </p:txBody>
        </p:sp>
        <p:sp>
          <p:nvSpPr>
            <p:cNvPr id="12" name="object 12"/>
            <p:cNvSpPr/>
            <p:nvPr/>
          </p:nvSpPr>
          <p:spPr>
            <a:xfrm>
              <a:off x="1342637" y="826001"/>
              <a:ext cx="669290" cy="1240790"/>
            </a:xfrm>
            <a:custGeom>
              <a:avLst/>
              <a:gdLst/>
              <a:ahLst/>
              <a:cxnLst/>
              <a:rect l="l" t="t" r="r" b="b"/>
              <a:pathLst>
                <a:path w="669289" h="1240789">
                  <a:moveTo>
                    <a:pt x="664470" y="14871"/>
                  </a:moveTo>
                  <a:lnTo>
                    <a:pt x="664470" y="12192"/>
                  </a:lnTo>
                  <a:lnTo>
                    <a:pt x="644103" y="24136"/>
                  </a:lnTo>
                  <a:lnTo>
                    <a:pt x="0" y="1234446"/>
                  </a:lnTo>
                  <a:lnTo>
                    <a:pt x="9144" y="1239018"/>
                  </a:lnTo>
                  <a:lnTo>
                    <a:pt x="13003" y="1239018"/>
                  </a:lnTo>
                  <a:lnTo>
                    <a:pt x="664470" y="14871"/>
                  </a:lnTo>
                  <a:close/>
                </a:path>
                <a:path w="669289" h="1240789">
                  <a:moveTo>
                    <a:pt x="655122" y="3431"/>
                  </a:moveTo>
                  <a:lnTo>
                    <a:pt x="455682" y="120396"/>
                  </a:lnTo>
                  <a:lnTo>
                    <a:pt x="454158" y="120396"/>
                  </a:lnTo>
                  <a:lnTo>
                    <a:pt x="452634" y="121920"/>
                  </a:lnTo>
                  <a:lnTo>
                    <a:pt x="452634" y="123444"/>
                  </a:lnTo>
                  <a:lnTo>
                    <a:pt x="3048" y="1014990"/>
                  </a:lnTo>
                  <a:lnTo>
                    <a:pt x="3048" y="1228718"/>
                  </a:lnTo>
                  <a:lnTo>
                    <a:pt x="15240" y="1205809"/>
                  </a:lnTo>
                  <a:lnTo>
                    <a:pt x="15240" y="1021086"/>
                  </a:lnTo>
                  <a:lnTo>
                    <a:pt x="463302" y="128016"/>
                  </a:lnTo>
                  <a:lnTo>
                    <a:pt x="463302" y="130170"/>
                  </a:lnTo>
                  <a:lnTo>
                    <a:pt x="644103" y="24136"/>
                  </a:lnTo>
                  <a:lnTo>
                    <a:pt x="655122" y="3431"/>
                  </a:lnTo>
                  <a:close/>
                </a:path>
                <a:path w="669289" h="1240789">
                  <a:moveTo>
                    <a:pt x="9144" y="1239018"/>
                  </a:moveTo>
                  <a:lnTo>
                    <a:pt x="3048" y="1235970"/>
                  </a:lnTo>
                  <a:lnTo>
                    <a:pt x="3048" y="1239018"/>
                  </a:lnTo>
                  <a:lnTo>
                    <a:pt x="9144" y="1239018"/>
                  </a:lnTo>
                  <a:close/>
                </a:path>
                <a:path w="669289" h="1240789">
                  <a:moveTo>
                    <a:pt x="13003" y="1239018"/>
                  </a:moveTo>
                  <a:lnTo>
                    <a:pt x="9144" y="1239018"/>
                  </a:lnTo>
                  <a:lnTo>
                    <a:pt x="12192" y="1240542"/>
                  </a:lnTo>
                  <a:lnTo>
                    <a:pt x="13003" y="1239018"/>
                  </a:lnTo>
                  <a:close/>
                </a:path>
                <a:path w="669289" h="1240789">
                  <a:moveTo>
                    <a:pt x="15240" y="1239018"/>
                  </a:moveTo>
                  <a:lnTo>
                    <a:pt x="15240" y="1234814"/>
                  </a:lnTo>
                  <a:lnTo>
                    <a:pt x="13003" y="1239018"/>
                  </a:lnTo>
                  <a:lnTo>
                    <a:pt x="15240" y="1239018"/>
                  </a:lnTo>
                  <a:close/>
                </a:path>
                <a:path w="669289" h="1240789">
                  <a:moveTo>
                    <a:pt x="463302" y="130170"/>
                  </a:moveTo>
                  <a:lnTo>
                    <a:pt x="463302" y="128016"/>
                  </a:lnTo>
                  <a:lnTo>
                    <a:pt x="461778" y="131064"/>
                  </a:lnTo>
                  <a:lnTo>
                    <a:pt x="463302" y="130170"/>
                  </a:lnTo>
                  <a:close/>
                </a:path>
                <a:path w="669289" h="1240789">
                  <a:moveTo>
                    <a:pt x="664470" y="12192"/>
                  </a:moveTo>
                  <a:lnTo>
                    <a:pt x="655492" y="3214"/>
                  </a:lnTo>
                  <a:lnTo>
                    <a:pt x="655122" y="3431"/>
                  </a:lnTo>
                  <a:lnTo>
                    <a:pt x="644103" y="24136"/>
                  </a:lnTo>
                  <a:lnTo>
                    <a:pt x="664470" y="12192"/>
                  </a:lnTo>
                  <a:close/>
                </a:path>
                <a:path w="669289" h="1240789">
                  <a:moveTo>
                    <a:pt x="655492" y="3214"/>
                  </a:moveTo>
                  <a:lnTo>
                    <a:pt x="655326" y="3048"/>
                  </a:lnTo>
                  <a:lnTo>
                    <a:pt x="655122" y="3431"/>
                  </a:lnTo>
                  <a:lnTo>
                    <a:pt x="655492" y="3214"/>
                  </a:lnTo>
                  <a:close/>
                </a:path>
                <a:path w="669289" h="1240789">
                  <a:moveTo>
                    <a:pt x="669042" y="7620"/>
                  </a:moveTo>
                  <a:lnTo>
                    <a:pt x="665994" y="1524"/>
                  </a:lnTo>
                  <a:lnTo>
                    <a:pt x="664470" y="0"/>
                  </a:lnTo>
                  <a:lnTo>
                    <a:pt x="661422" y="0"/>
                  </a:lnTo>
                  <a:lnTo>
                    <a:pt x="658374" y="1524"/>
                  </a:lnTo>
                  <a:lnTo>
                    <a:pt x="655492" y="3214"/>
                  </a:lnTo>
                  <a:lnTo>
                    <a:pt x="664470" y="12192"/>
                  </a:lnTo>
                  <a:lnTo>
                    <a:pt x="664470" y="14871"/>
                  </a:lnTo>
                  <a:lnTo>
                    <a:pt x="667518" y="9144"/>
                  </a:lnTo>
                  <a:lnTo>
                    <a:pt x="669042" y="7620"/>
                  </a:lnTo>
                  <a:close/>
                </a:path>
              </a:pathLst>
            </a:custGeom>
            <a:solidFill>
              <a:srgbClr val="006532"/>
            </a:solidFill>
          </p:spPr>
          <p:txBody>
            <a:bodyPr wrap="square" lIns="0" tIns="0" rIns="0" bIns="0" rtlCol="0"/>
            <a:lstStyle/>
            <a:p>
              <a:endParaRPr/>
            </a:p>
          </p:txBody>
        </p:sp>
        <p:sp>
          <p:nvSpPr>
            <p:cNvPr id="13" name="object 13"/>
            <p:cNvSpPr/>
            <p:nvPr/>
          </p:nvSpPr>
          <p:spPr>
            <a:xfrm>
              <a:off x="609593" y="1575816"/>
              <a:ext cx="1522482" cy="172211"/>
            </a:xfrm>
            <a:prstGeom prst="rect">
              <a:avLst/>
            </a:prstGeom>
            <a:blipFill>
              <a:blip r:embed="rId8" cstate="print"/>
              <a:stretch>
                <a:fillRect/>
              </a:stretch>
            </a:blipFill>
          </p:spPr>
          <p:txBody>
            <a:bodyPr wrap="square" lIns="0" tIns="0" rIns="0" bIns="0" rtlCol="0"/>
            <a:lstStyle/>
            <a:p>
              <a:endParaRPr/>
            </a:p>
          </p:txBody>
        </p:sp>
      </p:grpSp>
      <p:sp>
        <p:nvSpPr>
          <p:cNvPr id="14" name="object 14"/>
          <p:cNvSpPr txBox="1">
            <a:spLocks noGrp="1"/>
          </p:cNvSpPr>
          <p:nvPr>
            <p:ph type="title"/>
          </p:nvPr>
        </p:nvSpPr>
        <p:spPr>
          <a:xfrm>
            <a:off x="993133" y="1178011"/>
            <a:ext cx="7465695" cy="1351915"/>
          </a:xfrm>
          <a:prstGeom prst="rect">
            <a:avLst/>
          </a:prstGeom>
        </p:spPr>
        <p:txBody>
          <a:bodyPr vert="horz" wrap="square" lIns="0" tIns="81915" rIns="0" bIns="0" rtlCol="0">
            <a:spAutoFit/>
          </a:bodyPr>
          <a:lstStyle/>
          <a:p>
            <a:pPr marL="12700">
              <a:lnSpc>
                <a:spcPct val="100000"/>
              </a:lnSpc>
              <a:spcBef>
                <a:spcPts val="645"/>
              </a:spcBef>
              <a:tabLst>
                <a:tab pos="621665" algn="l"/>
              </a:tabLst>
            </a:pPr>
            <a:r>
              <a:rPr sz="2150" dirty="0">
                <a:solidFill>
                  <a:srgbClr val="FF9900"/>
                </a:solidFill>
              </a:rPr>
              <a:t>e.	</a:t>
            </a:r>
            <a:r>
              <a:rPr sz="2400" spc="-5" dirty="0">
                <a:solidFill>
                  <a:srgbClr val="FF9900"/>
                </a:solidFill>
              </a:rPr>
              <a:t>Persetujuan</a:t>
            </a:r>
            <a:endParaRPr sz="2400"/>
          </a:p>
          <a:p>
            <a:pPr marL="927100" marR="5080" indent="-304800">
              <a:lnSpc>
                <a:spcPct val="100899"/>
              </a:lnSpc>
              <a:spcBef>
                <a:spcPts val="705"/>
              </a:spcBef>
            </a:pPr>
            <a:r>
              <a:rPr sz="3200" b="0" dirty="0">
                <a:solidFill>
                  <a:srgbClr val="EAEAEA"/>
                </a:solidFill>
                <a:latin typeface="Arial"/>
                <a:cs typeface="Arial"/>
              </a:rPr>
              <a:t>- </a:t>
            </a:r>
            <a:r>
              <a:rPr sz="2000" b="0" dirty="0">
                <a:solidFill>
                  <a:srgbClr val="EAEAEA"/>
                </a:solidFill>
                <a:latin typeface="Arial"/>
                <a:cs typeface="Arial"/>
              </a:rPr>
              <a:t>Persetujuan disini yakni bagaimana budaya </a:t>
            </a:r>
            <a:r>
              <a:rPr sz="2000" b="0" spc="-5" dirty="0">
                <a:solidFill>
                  <a:srgbClr val="EAEAEA"/>
                </a:solidFill>
                <a:latin typeface="Arial"/>
                <a:cs typeface="Arial"/>
              </a:rPr>
              <a:t>yang </a:t>
            </a:r>
            <a:r>
              <a:rPr sz="2000" b="0" dirty="0">
                <a:solidFill>
                  <a:srgbClr val="EAEAEA"/>
                </a:solidFill>
                <a:latin typeface="Arial"/>
                <a:cs typeface="Arial"/>
              </a:rPr>
              <a:t>berbeda  </a:t>
            </a:r>
            <a:r>
              <a:rPr sz="2000" b="0" spc="-5" dirty="0">
                <a:solidFill>
                  <a:srgbClr val="EAEAEA"/>
                </a:solidFill>
                <a:latin typeface="Arial"/>
                <a:cs typeface="Arial"/>
              </a:rPr>
              <a:t>melihat </a:t>
            </a:r>
            <a:r>
              <a:rPr sz="2000" b="0" dirty="0">
                <a:solidFill>
                  <a:srgbClr val="EAEAEA"/>
                </a:solidFill>
                <a:latin typeface="Arial"/>
                <a:cs typeface="Arial"/>
              </a:rPr>
              <a:t>hubungan bisnis didalam kedua belah</a:t>
            </a:r>
            <a:r>
              <a:rPr sz="2000" b="0" spc="-145" dirty="0">
                <a:solidFill>
                  <a:srgbClr val="EAEAEA"/>
                </a:solidFill>
                <a:latin typeface="Arial"/>
                <a:cs typeface="Arial"/>
              </a:rPr>
              <a:t> </a:t>
            </a:r>
            <a:r>
              <a:rPr sz="2000" b="0" dirty="0">
                <a:solidFill>
                  <a:srgbClr val="EAEAEA"/>
                </a:solidFill>
                <a:latin typeface="Arial"/>
                <a:cs typeface="Arial"/>
              </a:rPr>
              <a:t>pihak.</a:t>
            </a:r>
            <a:endParaRPr sz="2000">
              <a:latin typeface="Arial"/>
              <a:cs typeface="Arial"/>
            </a:endParaRPr>
          </a:p>
        </p:txBody>
      </p:sp>
      <p:grpSp>
        <p:nvGrpSpPr>
          <p:cNvPr id="15" name="object 15"/>
          <p:cNvGrpSpPr/>
          <p:nvPr/>
        </p:nvGrpSpPr>
        <p:grpSpPr>
          <a:xfrm>
            <a:off x="457193" y="3886200"/>
            <a:ext cx="9144000" cy="3429000"/>
            <a:chOff x="457193" y="3886200"/>
            <a:chExt cx="9144000" cy="3429000"/>
          </a:xfrm>
        </p:grpSpPr>
        <p:sp>
          <p:nvSpPr>
            <p:cNvPr id="16" name="object 16"/>
            <p:cNvSpPr/>
            <p:nvPr/>
          </p:nvSpPr>
          <p:spPr>
            <a:xfrm>
              <a:off x="457193" y="3886200"/>
              <a:ext cx="9144005" cy="3428999"/>
            </a:xfrm>
            <a:prstGeom prst="rect">
              <a:avLst/>
            </a:prstGeom>
            <a:blipFill>
              <a:blip r:embed="rId9" cstate="print"/>
              <a:stretch>
                <a:fillRect/>
              </a:stretch>
            </a:blipFill>
          </p:spPr>
          <p:txBody>
            <a:bodyPr wrap="square" lIns="0" tIns="0" rIns="0" bIns="0" rtlCol="0"/>
            <a:lstStyle/>
            <a:p>
              <a:endParaRPr/>
            </a:p>
          </p:txBody>
        </p:sp>
        <p:sp>
          <p:nvSpPr>
            <p:cNvPr id="17" name="object 17"/>
            <p:cNvSpPr/>
            <p:nvPr/>
          </p:nvSpPr>
          <p:spPr>
            <a:xfrm>
              <a:off x="457193" y="3886200"/>
              <a:ext cx="1752606" cy="3427475"/>
            </a:xfrm>
            <a:prstGeom prst="rect">
              <a:avLst/>
            </a:prstGeom>
            <a:blipFill>
              <a:blip r:embed="rId10" cstate="print"/>
              <a:stretch>
                <a:fillRect/>
              </a:stretch>
            </a:blipFill>
          </p:spPr>
          <p:txBody>
            <a:bodyPr wrap="square" lIns="0" tIns="0" rIns="0" bIns="0" rtlCol="0"/>
            <a:lstStyle/>
            <a:p>
              <a:endParaRPr/>
            </a:p>
          </p:txBody>
        </p:sp>
      </p:grpSp>
      <p:sp>
        <p:nvSpPr>
          <p:cNvPr id="18" name="object 18"/>
          <p:cNvSpPr txBox="1"/>
          <p:nvPr/>
        </p:nvSpPr>
        <p:spPr>
          <a:xfrm>
            <a:off x="993133" y="2872699"/>
            <a:ext cx="7979409" cy="3351529"/>
          </a:xfrm>
          <a:prstGeom prst="rect">
            <a:avLst/>
          </a:prstGeom>
        </p:spPr>
        <p:txBody>
          <a:bodyPr vert="horz" wrap="square" lIns="0" tIns="81915" rIns="0" bIns="0" rtlCol="0">
            <a:spAutoFit/>
          </a:bodyPr>
          <a:lstStyle/>
          <a:p>
            <a:pPr marL="622300" indent="-609600">
              <a:lnSpc>
                <a:spcPct val="100000"/>
              </a:lnSpc>
              <a:spcBef>
                <a:spcPts val="645"/>
              </a:spcBef>
              <a:buSzPct val="89583"/>
              <a:buAutoNum type="alphaLcPeriod" startAt="6"/>
              <a:tabLst>
                <a:tab pos="621665" algn="l"/>
                <a:tab pos="622300" algn="l"/>
              </a:tabLst>
            </a:pPr>
            <a:r>
              <a:rPr sz="2400" b="1" spc="-5" dirty="0">
                <a:solidFill>
                  <a:srgbClr val="FF9900"/>
                </a:solidFill>
                <a:latin typeface="Arial"/>
                <a:cs typeface="Arial"/>
              </a:rPr>
              <a:t>Benda</a:t>
            </a:r>
            <a:endParaRPr sz="2400">
              <a:latin typeface="Arial"/>
              <a:cs typeface="Arial"/>
            </a:endParaRPr>
          </a:p>
          <a:p>
            <a:pPr marL="927100" marR="74295" lvl="1" indent="-304800">
              <a:lnSpc>
                <a:spcPct val="100499"/>
              </a:lnSpc>
              <a:spcBef>
                <a:spcPts val="720"/>
              </a:spcBef>
              <a:buSzPct val="160000"/>
              <a:buChar char="-"/>
              <a:tabLst>
                <a:tab pos="927100" algn="l"/>
              </a:tabLst>
            </a:pPr>
            <a:r>
              <a:rPr sz="2000" spc="-5" dirty="0">
                <a:solidFill>
                  <a:srgbClr val="EAEAEA"/>
                </a:solidFill>
                <a:latin typeface="Arial"/>
                <a:cs typeface="Arial"/>
              </a:rPr>
              <a:t>Pengartian </a:t>
            </a:r>
            <a:r>
              <a:rPr sz="2000" dirty="0">
                <a:solidFill>
                  <a:srgbClr val="EAEAEA"/>
                </a:solidFill>
                <a:latin typeface="Arial"/>
                <a:cs typeface="Arial"/>
              </a:rPr>
              <a:t>budaya terhadap benda pada pola pembelian  adalah sesuatu </a:t>
            </a:r>
            <a:r>
              <a:rPr sz="2000" spc="-5" dirty="0">
                <a:solidFill>
                  <a:srgbClr val="EAEAEA"/>
                </a:solidFill>
                <a:latin typeface="Arial"/>
                <a:cs typeface="Arial"/>
              </a:rPr>
              <a:t>yang tidak </a:t>
            </a:r>
            <a:r>
              <a:rPr sz="2000" dirty="0">
                <a:solidFill>
                  <a:srgbClr val="EAEAEA"/>
                </a:solidFill>
                <a:latin typeface="Arial"/>
                <a:cs typeface="Arial"/>
              </a:rPr>
              <a:t>disangka-sangka </a:t>
            </a:r>
            <a:r>
              <a:rPr sz="2000" spc="-5" dirty="0">
                <a:solidFill>
                  <a:srgbClr val="EAEAEA"/>
                </a:solidFill>
                <a:latin typeface="Arial"/>
                <a:cs typeface="Arial"/>
              </a:rPr>
              <a:t>atau </a:t>
            </a:r>
            <a:r>
              <a:rPr sz="2000" dirty="0">
                <a:solidFill>
                  <a:srgbClr val="EAEAEA"/>
                </a:solidFill>
                <a:latin typeface="Arial"/>
                <a:cs typeface="Arial"/>
              </a:rPr>
              <a:t>dengan</a:t>
            </a:r>
            <a:r>
              <a:rPr sz="2000" spc="-180" dirty="0">
                <a:solidFill>
                  <a:srgbClr val="EAEAEA"/>
                </a:solidFill>
                <a:latin typeface="Arial"/>
                <a:cs typeface="Arial"/>
              </a:rPr>
              <a:t> </a:t>
            </a:r>
            <a:r>
              <a:rPr sz="2000" dirty="0">
                <a:solidFill>
                  <a:srgbClr val="EAEAEA"/>
                </a:solidFill>
                <a:latin typeface="Arial"/>
                <a:cs typeface="Arial"/>
              </a:rPr>
              <a:t>kata  </a:t>
            </a:r>
            <a:r>
              <a:rPr sz="2000" spc="-5" dirty="0">
                <a:solidFill>
                  <a:srgbClr val="EAEAEA"/>
                </a:solidFill>
                <a:latin typeface="Arial"/>
                <a:cs typeface="Arial"/>
              </a:rPr>
              <a:t>lainnya </a:t>
            </a:r>
            <a:r>
              <a:rPr sz="2000" dirty="0">
                <a:solidFill>
                  <a:srgbClr val="EAEAEA"/>
                </a:solidFill>
                <a:latin typeface="Arial"/>
                <a:cs typeface="Arial"/>
              </a:rPr>
              <a:t>adalah</a:t>
            </a:r>
            <a:r>
              <a:rPr sz="2000" spc="-30" dirty="0">
                <a:solidFill>
                  <a:srgbClr val="EAEAEA"/>
                </a:solidFill>
                <a:latin typeface="Arial"/>
                <a:cs typeface="Arial"/>
              </a:rPr>
              <a:t> </a:t>
            </a:r>
            <a:r>
              <a:rPr sz="2000" spc="-5" dirty="0">
                <a:solidFill>
                  <a:srgbClr val="EAEAEA"/>
                </a:solidFill>
                <a:latin typeface="Arial"/>
                <a:cs typeface="Arial"/>
              </a:rPr>
              <a:t>"hadiah".</a:t>
            </a:r>
            <a:endParaRPr sz="2000">
              <a:latin typeface="Arial"/>
              <a:cs typeface="Arial"/>
            </a:endParaRPr>
          </a:p>
          <a:p>
            <a:pPr lvl="1">
              <a:lnSpc>
                <a:spcPct val="100000"/>
              </a:lnSpc>
              <a:buClr>
                <a:srgbClr val="EAEAEA"/>
              </a:buClr>
              <a:buFont typeface="Arial"/>
              <a:buChar char="-"/>
            </a:pPr>
            <a:endParaRPr sz="2000">
              <a:latin typeface="Arial"/>
              <a:cs typeface="Arial"/>
            </a:endParaRPr>
          </a:p>
          <a:p>
            <a:pPr marL="622300" indent="-609600">
              <a:lnSpc>
                <a:spcPct val="100000"/>
              </a:lnSpc>
              <a:spcBef>
                <a:spcPts val="1150"/>
              </a:spcBef>
              <a:buSzPct val="89583"/>
              <a:buAutoNum type="alphaLcPeriod" startAt="6"/>
              <a:tabLst>
                <a:tab pos="621665" algn="l"/>
                <a:tab pos="622300" algn="l"/>
              </a:tabLst>
            </a:pPr>
            <a:r>
              <a:rPr sz="2400" b="1" spc="-5" dirty="0">
                <a:solidFill>
                  <a:srgbClr val="FF9900"/>
                </a:solidFill>
                <a:latin typeface="Arial"/>
                <a:cs typeface="Arial"/>
              </a:rPr>
              <a:t>Etiket</a:t>
            </a:r>
            <a:endParaRPr sz="2400">
              <a:latin typeface="Arial"/>
              <a:cs typeface="Arial"/>
            </a:endParaRPr>
          </a:p>
          <a:p>
            <a:pPr marL="927100" marR="5080" lvl="1" indent="-304800">
              <a:lnSpc>
                <a:spcPct val="100899"/>
              </a:lnSpc>
              <a:spcBef>
                <a:spcPts val="700"/>
              </a:spcBef>
              <a:buSzPct val="160000"/>
              <a:buChar char="-"/>
              <a:tabLst>
                <a:tab pos="927100" algn="l"/>
              </a:tabLst>
            </a:pPr>
            <a:r>
              <a:rPr sz="2000" spc="-5" dirty="0">
                <a:solidFill>
                  <a:srgbClr val="EAEAEA"/>
                </a:solidFill>
                <a:latin typeface="Arial"/>
                <a:cs typeface="Arial"/>
              </a:rPr>
              <a:t>Etiket </a:t>
            </a:r>
            <a:r>
              <a:rPr sz="2000" dirty="0">
                <a:solidFill>
                  <a:srgbClr val="EAEAEA"/>
                </a:solidFill>
                <a:latin typeface="Arial"/>
                <a:cs typeface="Arial"/>
              </a:rPr>
              <a:t>menggambarkan secara umum kebiasaan </a:t>
            </a:r>
            <a:r>
              <a:rPr sz="2000" spc="-5" dirty="0">
                <a:solidFill>
                  <a:srgbClr val="EAEAEA"/>
                </a:solidFill>
                <a:latin typeface="Arial"/>
                <a:cs typeface="Arial"/>
              </a:rPr>
              <a:t>yang</a:t>
            </a:r>
            <a:r>
              <a:rPr sz="2000" spc="-175" dirty="0">
                <a:solidFill>
                  <a:srgbClr val="EAEAEA"/>
                </a:solidFill>
                <a:latin typeface="Arial"/>
                <a:cs typeface="Arial"/>
              </a:rPr>
              <a:t> </a:t>
            </a:r>
            <a:r>
              <a:rPr sz="2000" spc="-5" dirty="0">
                <a:solidFill>
                  <a:srgbClr val="EAEAEA"/>
                </a:solidFill>
                <a:latin typeface="Arial"/>
                <a:cs typeface="Arial"/>
              </a:rPr>
              <a:t>diterima  </a:t>
            </a:r>
            <a:r>
              <a:rPr sz="2000" dirty="0">
                <a:solidFill>
                  <a:srgbClr val="EAEAEA"/>
                </a:solidFill>
                <a:latin typeface="Arial"/>
                <a:cs typeface="Arial"/>
              </a:rPr>
              <a:t>dari tingkah laku dalam situasi</a:t>
            </a:r>
            <a:r>
              <a:rPr sz="2000" spc="-125" dirty="0">
                <a:solidFill>
                  <a:srgbClr val="EAEAEA"/>
                </a:solidFill>
                <a:latin typeface="Arial"/>
                <a:cs typeface="Arial"/>
              </a:rPr>
              <a:t> </a:t>
            </a:r>
            <a:r>
              <a:rPr sz="2000" dirty="0">
                <a:solidFill>
                  <a:srgbClr val="EAEAEA"/>
                </a:solidFill>
                <a:latin typeface="Arial"/>
                <a:cs typeface="Arial"/>
              </a:rPr>
              <a:t>sosial.</a:t>
            </a:r>
            <a:endParaRPr sz="200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634506" y="1243577"/>
            <a:ext cx="499093" cy="504450"/>
          </a:xfrm>
          <a:prstGeom prst="rect">
            <a:avLst/>
          </a:prstGeom>
          <a:blipFill>
            <a:blip r:embed="rId2" cstate="print"/>
            <a:stretch>
              <a:fillRect/>
            </a:stretch>
          </a:blipFill>
        </p:spPr>
        <p:txBody>
          <a:bodyPr wrap="square" lIns="0" tIns="0" rIns="0" bIns="0" rtlCol="0"/>
          <a:lstStyle/>
          <a:p>
            <a:endParaRPr/>
          </a:p>
        </p:txBody>
      </p:sp>
      <p:grpSp>
        <p:nvGrpSpPr>
          <p:cNvPr id="3" name="object 3"/>
          <p:cNvGrpSpPr/>
          <p:nvPr/>
        </p:nvGrpSpPr>
        <p:grpSpPr>
          <a:xfrm>
            <a:off x="609593" y="824477"/>
            <a:ext cx="1522730" cy="1247140"/>
            <a:chOff x="609593" y="824477"/>
            <a:chExt cx="1522730" cy="1247140"/>
          </a:xfrm>
        </p:grpSpPr>
        <p:sp>
          <p:nvSpPr>
            <p:cNvPr id="4" name="object 4"/>
            <p:cNvSpPr/>
            <p:nvPr/>
          </p:nvSpPr>
          <p:spPr>
            <a:xfrm>
              <a:off x="609593" y="1243577"/>
              <a:ext cx="500180" cy="50445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699509" y="832097"/>
              <a:ext cx="1304550" cy="1225302"/>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688841" y="826001"/>
              <a:ext cx="1325880" cy="1245235"/>
            </a:xfrm>
            <a:custGeom>
              <a:avLst/>
              <a:gdLst/>
              <a:ahLst/>
              <a:cxnLst/>
              <a:rect l="l" t="t" r="r" b="b"/>
              <a:pathLst>
                <a:path w="1325880" h="1245235">
                  <a:moveTo>
                    <a:pt x="1325886" y="0"/>
                  </a:moveTo>
                  <a:lnTo>
                    <a:pt x="0" y="0"/>
                  </a:lnTo>
                  <a:lnTo>
                    <a:pt x="10668" y="20036"/>
                  </a:lnTo>
                  <a:lnTo>
                    <a:pt x="10668" y="12192"/>
                  </a:lnTo>
                  <a:lnTo>
                    <a:pt x="15240" y="3048"/>
                  </a:lnTo>
                  <a:lnTo>
                    <a:pt x="20112" y="12192"/>
                  </a:lnTo>
                  <a:lnTo>
                    <a:pt x="1304260" y="12192"/>
                  </a:lnTo>
                  <a:lnTo>
                    <a:pt x="1309122" y="3048"/>
                  </a:lnTo>
                  <a:lnTo>
                    <a:pt x="1315218" y="12192"/>
                  </a:lnTo>
                  <a:lnTo>
                    <a:pt x="1315218" y="20036"/>
                  </a:lnTo>
                  <a:lnTo>
                    <a:pt x="1325886" y="0"/>
                  </a:lnTo>
                  <a:close/>
                </a:path>
                <a:path w="1325880" h="1245235">
                  <a:moveTo>
                    <a:pt x="20112" y="12192"/>
                  </a:moveTo>
                  <a:lnTo>
                    <a:pt x="15240" y="3048"/>
                  </a:lnTo>
                  <a:lnTo>
                    <a:pt x="10668" y="12192"/>
                  </a:lnTo>
                  <a:lnTo>
                    <a:pt x="20112" y="12192"/>
                  </a:lnTo>
                  <a:close/>
                </a:path>
                <a:path w="1325880" h="1245235">
                  <a:moveTo>
                    <a:pt x="662932" y="1218421"/>
                  </a:moveTo>
                  <a:lnTo>
                    <a:pt x="20112" y="12192"/>
                  </a:lnTo>
                  <a:lnTo>
                    <a:pt x="10668" y="12192"/>
                  </a:lnTo>
                  <a:lnTo>
                    <a:pt x="10668" y="20036"/>
                  </a:lnTo>
                  <a:lnTo>
                    <a:pt x="656844" y="1233664"/>
                  </a:lnTo>
                  <a:lnTo>
                    <a:pt x="656844" y="1229874"/>
                  </a:lnTo>
                  <a:lnTo>
                    <a:pt x="662932" y="1218421"/>
                  </a:lnTo>
                  <a:close/>
                </a:path>
                <a:path w="1325880" h="1245235">
                  <a:moveTo>
                    <a:pt x="669036" y="1229874"/>
                  </a:moveTo>
                  <a:lnTo>
                    <a:pt x="662932" y="1218421"/>
                  </a:lnTo>
                  <a:lnTo>
                    <a:pt x="656844" y="1229874"/>
                  </a:lnTo>
                  <a:lnTo>
                    <a:pt x="669036" y="1229874"/>
                  </a:lnTo>
                  <a:close/>
                </a:path>
                <a:path w="1325880" h="1245235">
                  <a:moveTo>
                    <a:pt x="669036" y="1233664"/>
                  </a:moveTo>
                  <a:lnTo>
                    <a:pt x="669036" y="1229874"/>
                  </a:lnTo>
                  <a:lnTo>
                    <a:pt x="656844" y="1229874"/>
                  </a:lnTo>
                  <a:lnTo>
                    <a:pt x="656844" y="1233664"/>
                  </a:lnTo>
                  <a:lnTo>
                    <a:pt x="662940" y="1245114"/>
                  </a:lnTo>
                  <a:lnTo>
                    <a:pt x="669036" y="1233664"/>
                  </a:lnTo>
                  <a:close/>
                </a:path>
                <a:path w="1325880" h="1245235">
                  <a:moveTo>
                    <a:pt x="1315218" y="20036"/>
                  </a:moveTo>
                  <a:lnTo>
                    <a:pt x="1315218" y="12192"/>
                  </a:lnTo>
                  <a:lnTo>
                    <a:pt x="1304260" y="12192"/>
                  </a:lnTo>
                  <a:lnTo>
                    <a:pt x="662940" y="1218435"/>
                  </a:lnTo>
                  <a:lnTo>
                    <a:pt x="669036" y="1229874"/>
                  </a:lnTo>
                  <a:lnTo>
                    <a:pt x="669036" y="1233664"/>
                  </a:lnTo>
                  <a:lnTo>
                    <a:pt x="1315218" y="20036"/>
                  </a:lnTo>
                  <a:close/>
                </a:path>
                <a:path w="1325880" h="1245235">
                  <a:moveTo>
                    <a:pt x="1315218" y="12192"/>
                  </a:moveTo>
                  <a:lnTo>
                    <a:pt x="1309122" y="3048"/>
                  </a:lnTo>
                  <a:lnTo>
                    <a:pt x="1304260" y="12192"/>
                  </a:lnTo>
                  <a:lnTo>
                    <a:pt x="1315218" y="12192"/>
                  </a:lnTo>
                  <a:close/>
                </a:path>
              </a:pathLst>
            </a:custGeom>
            <a:solidFill>
              <a:srgbClr val="006532"/>
            </a:solidFill>
          </p:spPr>
          <p:txBody>
            <a:bodyPr wrap="square" lIns="0" tIns="0" rIns="0" bIns="0" rtlCol="0"/>
            <a:lstStyle/>
            <a:p>
              <a:endParaRPr/>
            </a:p>
          </p:txBody>
        </p:sp>
        <p:sp>
          <p:nvSpPr>
            <p:cNvPr id="7" name="object 7"/>
            <p:cNvSpPr/>
            <p:nvPr/>
          </p:nvSpPr>
          <p:spPr>
            <a:xfrm>
              <a:off x="699509" y="832097"/>
              <a:ext cx="652271" cy="1225302"/>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691889" y="826001"/>
              <a:ext cx="669290" cy="1240790"/>
            </a:xfrm>
            <a:custGeom>
              <a:avLst/>
              <a:gdLst/>
              <a:ahLst/>
              <a:cxnLst/>
              <a:rect l="l" t="t" r="r" b="b"/>
              <a:pathLst>
                <a:path w="669290" h="1240789">
                  <a:moveTo>
                    <a:pt x="665988" y="1228731"/>
                  </a:moveTo>
                  <a:lnTo>
                    <a:pt x="665988" y="1014990"/>
                  </a:lnTo>
                  <a:lnTo>
                    <a:pt x="214884" y="123444"/>
                  </a:lnTo>
                  <a:lnTo>
                    <a:pt x="213360" y="121920"/>
                  </a:lnTo>
                  <a:lnTo>
                    <a:pt x="213360" y="120396"/>
                  </a:lnTo>
                  <a:lnTo>
                    <a:pt x="211836" y="120396"/>
                  </a:lnTo>
                  <a:lnTo>
                    <a:pt x="10668" y="1524"/>
                  </a:lnTo>
                  <a:lnTo>
                    <a:pt x="7620" y="0"/>
                  </a:lnTo>
                  <a:lnTo>
                    <a:pt x="4572" y="0"/>
                  </a:lnTo>
                  <a:lnTo>
                    <a:pt x="3048" y="1524"/>
                  </a:lnTo>
                  <a:lnTo>
                    <a:pt x="0" y="7620"/>
                  </a:lnTo>
                  <a:lnTo>
                    <a:pt x="1524" y="9144"/>
                  </a:lnTo>
                  <a:lnTo>
                    <a:pt x="4572" y="14871"/>
                  </a:lnTo>
                  <a:lnTo>
                    <a:pt x="4572" y="12192"/>
                  </a:lnTo>
                  <a:lnTo>
                    <a:pt x="12192" y="3048"/>
                  </a:lnTo>
                  <a:lnTo>
                    <a:pt x="22821" y="22976"/>
                  </a:lnTo>
                  <a:lnTo>
                    <a:pt x="202692" y="129262"/>
                  </a:lnTo>
                  <a:lnTo>
                    <a:pt x="202692" y="128016"/>
                  </a:lnTo>
                  <a:lnTo>
                    <a:pt x="205740" y="131064"/>
                  </a:lnTo>
                  <a:lnTo>
                    <a:pt x="205740" y="134050"/>
                  </a:lnTo>
                  <a:lnTo>
                    <a:pt x="653796" y="1021086"/>
                  </a:lnTo>
                  <a:lnTo>
                    <a:pt x="653796" y="1205875"/>
                  </a:lnTo>
                  <a:lnTo>
                    <a:pt x="665988" y="1228731"/>
                  </a:lnTo>
                  <a:close/>
                </a:path>
                <a:path w="669290" h="1240789">
                  <a:moveTo>
                    <a:pt x="22821" y="22976"/>
                  </a:moveTo>
                  <a:lnTo>
                    <a:pt x="12192" y="3048"/>
                  </a:lnTo>
                  <a:lnTo>
                    <a:pt x="4572" y="12192"/>
                  </a:lnTo>
                  <a:lnTo>
                    <a:pt x="22821" y="22976"/>
                  </a:lnTo>
                  <a:close/>
                </a:path>
                <a:path w="669290" h="1240789">
                  <a:moveTo>
                    <a:pt x="669036" y="1234446"/>
                  </a:moveTo>
                  <a:lnTo>
                    <a:pt x="22821" y="22976"/>
                  </a:lnTo>
                  <a:lnTo>
                    <a:pt x="4572" y="12192"/>
                  </a:lnTo>
                  <a:lnTo>
                    <a:pt x="4572" y="14871"/>
                  </a:lnTo>
                  <a:lnTo>
                    <a:pt x="656032" y="1239018"/>
                  </a:lnTo>
                  <a:lnTo>
                    <a:pt x="659892" y="1239018"/>
                  </a:lnTo>
                  <a:lnTo>
                    <a:pt x="669036" y="1234446"/>
                  </a:lnTo>
                  <a:close/>
                </a:path>
                <a:path w="669290" h="1240789">
                  <a:moveTo>
                    <a:pt x="205740" y="131064"/>
                  </a:moveTo>
                  <a:lnTo>
                    <a:pt x="202692" y="128016"/>
                  </a:lnTo>
                  <a:lnTo>
                    <a:pt x="203589" y="129793"/>
                  </a:lnTo>
                  <a:lnTo>
                    <a:pt x="205740" y="131064"/>
                  </a:lnTo>
                  <a:close/>
                </a:path>
                <a:path w="669290" h="1240789">
                  <a:moveTo>
                    <a:pt x="203589" y="129793"/>
                  </a:moveTo>
                  <a:lnTo>
                    <a:pt x="202692" y="128016"/>
                  </a:lnTo>
                  <a:lnTo>
                    <a:pt x="202692" y="129262"/>
                  </a:lnTo>
                  <a:lnTo>
                    <a:pt x="203589" y="129793"/>
                  </a:lnTo>
                  <a:close/>
                </a:path>
                <a:path w="669290" h="1240789">
                  <a:moveTo>
                    <a:pt x="205740" y="134050"/>
                  </a:moveTo>
                  <a:lnTo>
                    <a:pt x="205740" y="131064"/>
                  </a:lnTo>
                  <a:lnTo>
                    <a:pt x="203589" y="129793"/>
                  </a:lnTo>
                  <a:lnTo>
                    <a:pt x="205740" y="134050"/>
                  </a:lnTo>
                  <a:close/>
                </a:path>
                <a:path w="669290" h="1240789">
                  <a:moveTo>
                    <a:pt x="656032" y="1239018"/>
                  </a:moveTo>
                  <a:lnTo>
                    <a:pt x="653796" y="1234814"/>
                  </a:lnTo>
                  <a:lnTo>
                    <a:pt x="653796" y="1239018"/>
                  </a:lnTo>
                  <a:lnTo>
                    <a:pt x="656032" y="1239018"/>
                  </a:lnTo>
                  <a:close/>
                </a:path>
                <a:path w="669290" h="1240789">
                  <a:moveTo>
                    <a:pt x="659892" y="1239018"/>
                  </a:moveTo>
                  <a:lnTo>
                    <a:pt x="656032" y="1239018"/>
                  </a:lnTo>
                  <a:lnTo>
                    <a:pt x="656844" y="1240542"/>
                  </a:lnTo>
                  <a:lnTo>
                    <a:pt x="659892" y="1239018"/>
                  </a:lnTo>
                  <a:close/>
                </a:path>
                <a:path w="669290" h="1240789">
                  <a:moveTo>
                    <a:pt x="665988" y="1239018"/>
                  </a:moveTo>
                  <a:lnTo>
                    <a:pt x="665988" y="1235970"/>
                  </a:lnTo>
                  <a:lnTo>
                    <a:pt x="659892" y="1239018"/>
                  </a:lnTo>
                  <a:lnTo>
                    <a:pt x="665988" y="1239018"/>
                  </a:lnTo>
                  <a:close/>
                </a:path>
              </a:pathLst>
            </a:custGeom>
            <a:solidFill>
              <a:srgbClr val="006532"/>
            </a:solidFill>
          </p:spPr>
          <p:txBody>
            <a:bodyPr wrap="square" lIns="0" tIns="0" rIns="0" bIns="0" rtlCol="0"/>
            <a:lstStyle/>
            <a:p>
              <a:endParaRPr/>
            </a:p>
          </p:txBody>
        </p:sp>
        <p:sp>
          <p:nvSpPr>
            <p:cNvPr id="9" name="object 9"/>
            <p:cNvSpPr/>
            <p:nvPr/>
          </p:nvSpPr>
          <p:spPr>
            <a:xfrm>
              <a:off x="699509" y="832097"/>
              <a:ext cx="1304550" cy="120395"/>
            </a:xfrm>
            <a:prstGeom prst="rect">
              <a:avLst/>
            </a:prstGeom>
            <a:blipFill>
              <a:blip r:embed="rId6" cstate="print"/>
              <a:stretch>
                <a:fillRect/>
              </a:stretch>
            </a:blipFill>
          </p:spPr>
          <p:txBody>
            <a:bodyPr wrap="square" lIns="0" tIns="0" rIns="0" bIns="0" rtlCol="0"/>
            <a:lstStyle/>
            <a:p>
              <a:endParaRPr/>
            </a:p>
          </p:txBody>
        </p:sp>
        <p:sp>
          <p:nvSpPr>
            <p:cNvPr id="10" name="object 10"/>
            <p:cNvSpPr/>
            <p:nvPr/>
          </p:nvSpPr>
          <p:spPr>
            <a:xfrm>
              <a:off x="690365" y="824477"/>
              <a:ext cx="1321435" cy="135890"/>
            </a:xfrm>
            <a:custGeom>
              <a:avLst/>
              <a:gdLst/>
              <a:ahLst/>
              <a:cxnLst/>
              <a:rect l="l" t="t" r="r" b="b"/>
              <a:pathLst>
                <a:path w="1321435" h="135890">
                  <a:moveTo>
                    <a:pt x="29125" y="13716"/>
                  </a:moveTo>
                  <a:lnTo>
                    <a:pt x="8654" y="1524"/>
                  </a:lnTo>
                  <a:lnTo>
                    <a:pt x="5225" y="1524"/>
                  </a:lnTo>
                  <a:lnTo>
                    <a:pt x="0" y="10668"/>
                  </a:lnTo>
                  <a:lnTo>
                    <a:pt x="5117" y="13716"/>
                  </a:lnTo>
                  <a:lnTo>
                    <a:pt x="29125" y="13716"/>
                  </a:lnTo>
                  <a:close/>
                </a:path>
                <a:path w="1321435" h="135890">
                  <a:moveTo>
                    <a:pt x="5225" y="1524"/>
                  </a:moveTo>
                  <a:lnTo>
                    <a:pt x="3048" y="1524"/>
                  </a:lnTo>
                  <a:lnTo>
                    <a:pt x="3048" y="5334"/>
                  </a:lnTo>
                  <a:lnTo>
                    <a:pt x="5225" y="1524"/>
                  </a:lnTo>
                  <a:close/>
                </a:path>
                <a:path w="1321435" h="135890">
                  <a:moveTo>
                    <a:pt x="5117" y="13716"/>
                  </a:moveTo>
                  <a:lnTo>
                    <a:pt x="3048" y="12483"/>
                  </a:lnTo>
                  <a:lnTo>
                    <a:pt x="3048" y="13716"/>
                  </a:lnTo>
                  <a:lnTo>
                    <a:pt x="5117" y="13716"/>
                  </a:lnTo>
                  <a:close/>
                </a:path>
                <a:path w="1321435" h="135890">
                  <a:moveTo>
                    <a:pt x="210801" y="121920"/>
                  </a:moveTo>
                  <a:lnTo>
                    <a:pt x="29125" y="13716"/>
                  </a:lnTo>
                  <a:lnTo>
                    <a:pt x="5117" y="13716"/>
                  </a:lnTo>
                  <a:lnTo>
                    <a:pt x="207264" y="134112"/>
                  </a:lnTo>
                  <a:lnTo>
                    <a:pt x="208788" y="134112"/>
                  </a:lnTo>
                  <a:lnTo>
                    <a:pt x="208788" y="135636"/>
                  </a:lnTo>
                  <a:lnTo>
                    <a:pt x="210312" y="135636"/>
                  </a:lnTo>
                  <a:lnTo>
                    <a:pt x="210312" y="121920"/>
                  </a:lnTo>
                  <a:lnTo>
                    <a:pt x="210801" y="121920"/>
                  </a:lnTo>
                  <a:close/>
                </a:path>
                <a:path w="1321435" h="135890">
                  <a:moveTo>
                    <a:pt x="8654" y="1524"/>
                  </a:moveTo>
                  <a:lnTo>
                    <a:pt x="6096" y="0"/>
                  </a:lnTo>
                  <a:lnTo>
                    <a:pt x="5225" y="1524"/>
                  </a:lnTo>
                  <a:lnTo>
                    <a:pt x="8654" y="1524"/>
                  </a:lnTo>
                  <a:close/>
                </a:path>
                <a:path w="1321435" h="135890">
                  <a:moveTo>
                    <a:pt x="1321314" y="9144"/>
                  </a:moveTo>
                  <a:lnTo>
                    <a:pt x="1318266" y="3048"/>
                  </a:lnTo>
                  <a:lnTo>
                    <a:pt x="1316742" y="1524"/>
                  </a:lnTo>
                  <a:lnTo>
                    <a:pt x="8654" y="1524"/>
                  </a:lnTo>
                  <a:lnTo>
                    <a:pt x="29125" y="13716"/>
                  </a:lnTo>
                  <a:lnTo>
                    <a:pt x="1295116" y="13716"/>
                  </a:lnTo>
                  <a:lnTo>
                    <a:pt x="1310646" y="3048"/>
                  </a:lnTo>
                  <a:lnTo>
                    <a:pt x="1313694" y="13716"/>
                  </a:lnTo>
                  <a:lnTo>
                    <a:pt x="1313694" y="15828"/>
                  </a:lnTo>
                  <a:lnTo>
                    <a:pt x="1316742" y="13716"/>
                  </a:lnTo>
                  <a:lnTo>
                    <a:pt x="1319790" y="12192"/>
                  </a:lnTo>
                  <a:lnTo>
                    <a:pt x="1321314" y="9144"/>
                  </a:lnTo>
                  <a:close/>
                </a:path>
                <a:path w="1321435" h="135890">
                  <a:moveTo>
                    <a:pt x="213360" y="123444"/>
                  </a:moveTo>
                  <a:lnTo>
                    <a:pt x="210801" y="121920"/>
                  </a:lnTo>
                  <a:lnTo>
                    <a:pt x="210312" y="121920"/>
                  </a:lnTo>
                  <a:lnTo>
                    <a:pt x="213360" y="123444"/>
                  </a:lnTo>
                  <a:close/>
                </a:path>
                <a:path w="1321435" h="135890">
                  <a:moveTo>
                    <a:pt x="213360" y="135636"/>
                  </a:moveTo>
                  <a:lnTo>
                    <a:pt x="213360" y="123444"/>
                  </a:lnTo>
                  <a:lnTo>
                    <a:pt x="210312" y="121920"/>
                  </a:lnTo>
                  <a:lnTo>
                    <a:pt x="210312" y="135636"/>
                  </a:lnTo>
                  <a:lnTo>
                    <a:pt x="213360" y="135636"/>
                  </a:lnTo>
                  <a:close/>
                </a:path>
                <a:path w="1321435" h="135890">
                  <a:moveTo>
                    <a:pt x="1137604" y="121920"/>
                  </a:moveTo>
                  <a:lnTo>
                    <a:pt x="210801" y="121920"/>
                  </a:lnTo>
                  <a:lnTo>
                    <a:pt x="213360" y="123444"/>
                  </a:lnTo>
                  <a:lnTo>
                    <a:pt x="213360" y="135636"/>
                  </a:lnTo>
                  <a:lnTo>
                    <a:pt x="1135386" y="135636"/>
                  </a:lnTo>
                  <a:lnTo>
                    <a:pt x="1135386" y="123444"/>
                  </a:lnTo>
                  <a:lnTo>
                    <a:pt x="1137604" y="121920"/>
                  </a:lnTo>
                  <a:close/>
                </a:path>
                <a:path w="1321435" h="135890">
                  <a:moveTo>
                    <a:pt x="1138434" y="121920"/>
                  </a:moveTo>
                  <a:lnTo>
                    <a:pt x="1137604" y="121920"/>
                  </a:lnTo>
                  <a:lnTo>
                    <a:pt x="1135386" y="123444"/>
                  </a:lnTo>
                  <a:lnTo>
                    <a:pt x="1138434" y="121920"/>
                  </a:lnTo>
                  <a:close/>
                </a:path>
                <a:path w="1321435" h="135890">
                  <a:moveTo>
                    <a:pt x="1138434" y="135636"/>
                  </a:moveTo>
                  <a:lnTo>
                    <a:pt x="1138434" y="121920"/>
                  </a:lnTo>
                  <a:lnTo>
                    <a:pt x="1135386" y="123444"/>
                  </a:lnTo>
                  <a:lnTo>
                    <a:pt x="1135386" y="135636"/>
                  </a:lnTo>
                  <a:lnTo>
                    <a:pt x="1138434" y="135636"/>
                  </a:lnTo>
                  <a:close/>
                </a:path>
                <a:path w="1321435" h="135890">
                  <a:moveTo>
                    <a:pt x="1313694" y="15828"/>
                  </a:moveTo>
                  <a:lnTo>
                    <a:pt x="1313694" y="13716"/>
                  </a:lnTo>
                  <a:lnTo>
                    <a:pt x="1295116" y="13716"/>
                  </a:lnTo>
                  <a:lnTo>
                    <a:pt x="1137604" y="121920"/>
                  </a:lnTo>
                  <a:lnTo>
                    <a:pt x="1138434" y="121920"/>
                  </a:lnTo>
                  <a:lnTo>
                    <a:pt x="1138434" y="135636"/>
                  </a:lnTo>
                  <a:lnTo>
                    <a:pt x="1139958" y="135636"/>
                  </a:lnTo>
                  <a:lnTo>
                    <a:pt x="1141482" y="134112"/>
                  </a:lnTo>
                  <a:lnTo>
                    <a:pt x="1143006" y="134112"/>
                  </a:lnTo>
                  <a:lnTo>
                    <a:pt x="1313694" y="15828"/>
                  </a:lnTo>
                  <a:close/>
                </a:path>
                <a:path w="1321435" h="135890">
                  <a:moveTo>
                    <a:pt x="1313694" y="13716"/>
                  </a:moveTo>
                  <a:lnTo>
                    <a:pt x="1310646" y="3048"/>
                  </a:lnTo>
                  <a:lnTo>
                    <a:pt x="1295116" y="13716"/>
                  </a:lnTo>
                  <a:lnTo>
                    <a:pt x="1313694" y="13716"/>
                  </a:lnTo>
                  <a:close/>
                </a:path>
              </a:pathLst>
            </a:custGeom>
            <a:solidFill>
              <a:srgbClr val="006532"/>
            </a:solidFill>
          </p:spPr>
          <p:txBody>
            <a:bodyPr wrap="square" lIns="0" tIns="0" rIns="0" bIns="0" rtlCol="0"/>
            <a:lstStyle/>
            <a:p>
              <a:endParaRPr/>
            </a:p>
          </p:txBody>
        </p:sp>
        <p:sp>
          <p:nvSpPr>
            <p:cNvPr id="11" name="object 11"/>
            <p:cNvSpPr/>
            <p:nvPr/>
          </p:nvSpPr>
          <p:spPr>
            <a:xfrm>
              <a:off x="1351781" y="832097"/>
              <a:ext cx="652278" cy="1225302"/>
            </a:xfrm>
            <a:prstGeom prst="rect">
              <a:avLst/>
            </a:prstGeom>
            <a:blipFill>
              <a:blip r:embed="rId7" cstate="print"/>
              <a:stretch>
                <a:fillRect/>
              </a:stretch>
            </a:blipFill>
          </p:spPr>
          <p:txBody>
            <a:bodyPr wrap="square" lIns="0" tIns="0" rIns="0" bIns="0" rtlCol="0"/>
            <a:lstStyle/>
            <a:p>
              <a:endParaRPr/>
            </a:p>
          </p:txBody>
        </p:sp>
        <p:sp>
          <p:nvSpPr>
            <p:cNvPr id="12" name="object 12"/>
            <p:cNvSpPr/>
            <p:nvPr/>
          </p:nvSpPr>
          <p:spPr>
            <a:xfrm>
              <a:off x="1342637" y="826001"/>
              <a:ext cx="669290" cy="1240790"/>
            </a:xfrm>
            <a:custGeom>
              <a:avLst/>
              <a:gdLst/>
              <a:ahLst/>
              <a:cxnLst/>
              <a:rect l="l" t="t" r="r" b="b"/>
              <a:pathLst>
                <a:path w="669289" h="1240789">
                  <a:moveTo>
                    <a:pt x="664470" y="14871"/>
                  </a:moveTo>
                  <a:lnTo>
                    <a:pt x="664470" y="12192"/>
                  </a:lnTo>
                  <a:lnTo>
                    <a:pt x="644103" y="24136"/>
                  </a:lnTo>
                  <a:lnTo>
                    <a:pt x="0" y="1234446"/>
                  </a:lnTo>
                  <a:lnTo>
                    <a:pt x="9144" y="1239018"/>
                  </a:lnTo>
                  <a:lnTo>
                    <a:pt x="13003" y="1239018"/>
                  </a:lnTo>
                  <a:lnTo>
                    <a:pt x="664470" y="14871"/>
                  </a:lnTo>
                  <a:close/>
                </a:path>
                <a:path w="669289" h="1240789">
                  <a:moveTo>
                    <a:pt x="655122" y="3431"/>
                  </a:moveTo>
                  <a:lnTo>
                    <a:pt x="455682" y="120396"/>
                  </a:lnTo>
                  <a:lnTo>
                    <a:pt x="454158" y="120396"/>
                  </a:lnTo>
                  <a:lnTo>
                    <a:pt x="452634" y="121920"/>
                  </a:lnTo>
                  <a:lnTo>
                    <a:pt x="452634" y="123444"/>
                  </a:lnTo>
                  <a:lnTo>
                    <a:pt x="3048" y="1014990"/>
                  </a:lnTo>
                  <a:lnTo>
                    <a:pt x="3048" y="1228718"/>
                  </a:lnTo>
                  <a:lnTo>
                    <a:pt x="15240" y="1205809"/>
                  </a:lnTo>
                  <a:lnTo>
                    <a:pt x="15240" y="1021086"/>
                  </a:lnTo>
                  <a:lnTo>
                    <a:pt x="463302" y="128016"/>
                  </a:lnTo>
                  <a:lnTo>
                    <a:pt x="463302" y="130170"/>
                  </a:lnTo>
                  <a:lnTo>
                    <a:pt x="644103" y="24136"/>
                  </a:lnTo>
                  <a:lnTo>
                    <a:pt x="655122" y="3431"/>
                  </a:lnTo>
                  <a:close/>
                </a:path>
                <a:path w="669289" h="1240789">
                  <a:moveTo>
                    <a:pt x="9144" y="1239018"/>
                  </a:moveTo>
                  <a:lnTo>
                    <a:pt x="3048" y="1235970"/>
                  </a:lnTo>
                  <a:lnTo>
                    <a:pt x="3048" y="1239018"/>
                  </a:lnTo>
                  <a:lnTo>
                    <a:pt x="9144" y="1239018"/>
                  </a:lnTo>
                  <a:close/>
                </a:path>
                <a:path w="669289" h="1240789">
                  <a:moveTo>
                    <a:pt x="13003" y="1239018"/>
                  </a:moveTo>
                  <a:lnTo>
                    <a:pt x="9144" y="1239018"/>
                  </a:lnTo>
                  <a:lnTo>
                    <a:pt x="12192" y="1240542"/>
                  </a:lnTo>
                  <a:lnTo>
                    <a:pt x="13003" y="1239018"/>
                  </a:lnTo>
                  <a:close/>
                </a:path>
                <a:path w="669289" h="1240789">
                  <a:moveTo>
                    <a:pt x="15240" y="1239018"/>
                  </a:moveTo>
                  <a:lnTo>
                    <a:pt x="15240" y="1234814"/>
                  </a:lnTo>
                  <a:lnTo>
                    <a:pt x="13003" y="1239018"/>
                  </a:lnTo>
                  <a:lnTo>
                    <a:pt x="15240" y="1239018"/>
                  </a:lnTo>
                  <a:close/>
                </a:path>
                <a:path w="669289" h="1240789">
                  <a:moveTo>
                    <a:pt x="463302" y="130170"/>
                  </a:moveTo>
                  <a:lnTo>
                    <a:pt x="463302" y="128016"/>
                  </a:lnTo>
                  <a:lnTo>
                    <a:pt x="461778" y="131064"/>
                  </a:lnTo>
                  <a:lnTo>
                    <a:pt x="463302" y="130170"/>
                  </a:lnTo>
                  <a:close/>
                </a:path>
                <a:path w="669289" h="1240789">
                  <a:moveTo>
                    <a:pt x="664470" y="12192"/>
                  </a:moveTo>
                  <a:lnTo>
                    <a:pt x="655492" y="3214"/>
                  </a:lnTo>
                  <a:lnTo>
                    <a:pt x="655122" y="3431"/>
                  </a:lnTo>
                  <a:lnTo>
                    <a:pt x="644103" y="24136"/>
                  </a:lnTo>
                  <a:lnTo>
                    <a:pt x="664470" y="12192"/>
                  </a:lnTo>
                  <a:close/>
                </a:path>
                <a:path w="669289" h="1240789">
                  <a:moveTo>
                    <a:pt x="655492" y="3214"/>
                  </a:moveTo>
                  <a:lnTo>
                    <a:pt x="655326" y="3048"/>
                  </a:lnTo>
                  <a:lnTo>
                    <a:pt x="655122" y="3431"/>
                  </a:lnTo>
                  <a:lnTo>
                    <a:pt x="655492" y="3214"/>
                  </a:lnTo>
                  <a:close/>
                </a:path>
                <a:path w="669289" h="1240789">
                  <a:moveTo>
                    <a:pt x="669042" y="7620"/>
                  </a:moveTo>
                  <a:lnTo>
                    <a:pt x="665994" y="1524"/>
                  </a:lnTo>
                  <a:lnTo>
                    <a:pt x="664470" y="0"/>
                  </a:lnTo>
                  <a:lnTo>
                    <a:pt x="661422" y="0"/>
                  </a:lnTo>
                  <a:lnTo>
                    <a:pt x="658374" y="1524"/>
                  </a:lnTo>
                  <a:lnTo>
                    <a:pt x="655492" y="3214"/>
                  </a:lnTo>
                  <a:lnTo>
                    <a:pt x="664470" y="12192"/>
                  </a:lnTo>
                  <a:lnTo>
                    <a:pt x="664470" y="14871"/>
                  </a:lnTo>
                  <a:lnTo>
                    <a:pt x="667518" y="9144"/>
                  </a:lnTo>
                  <a:lnTo>
                    <a:pt x="669042" y="7620"/>
                  </a:lnTo>
                  <a:close/>
                </a:path>
              </a:pathLst>
            </a:custGeom>
            <a:solidFill>
              <a:srgbClr val="006532"/>
            </a:solidFill>
          </p:spPr>
          <p:txBody>
            <a:bodyPr wrap="square" lIns="0" tIns="0" rIns="0" bIns="0" rtlCol="0"/>
            <a:lstStyle/>
            <a:p>
              <a:endParaRPr/>
            </a:p>
          </p:txBody>
        </p:sp>
        <p:sp>
          <p:nvSpPr>
            <p:cNvPr id="13" name="object 13"/>
            <p:cNvSpPr/>
            <p:nvPr/>
          </p:nvSpPr>
          <p:spPr>
            <a:xfrm>
              <a:off x="609593" y="1575816"/>
              <a:ext cx="1522482" cy="172211"/>
            </a:xfrm>
            <a:prstGeom prst="rect">
              <a:avLst/>
            </a:prstGeom>
            <a:blipFill>
              <a:blip r:embed="rId8" cstate="print"/>
              <a:stretch>
                <a:fillRect/>
              </a:stretch>
            </a:blipFill>
          </p:spPr>
          <p:txBody>
            <a:bodyPr wrap="square" lIns="0" tIns="0" rIns="0" bIns="0" rtlCol="0"/>
            <a:lstStyle/>
            <a:p>
              <a:endParaRPr/>
            </a:p>
          </p:txBody>
        </p:sp>
      </p:grpSp>
      <p:sp>
        <p:nvSpPr>
          <p:cNvPr id="14" name="object 14"/>
          <p:cNvSpPr txBox="1">
            <a:spLocks noGrp="1"/>
          </p:cNvSpPr>
          <p:nvPr>
            <p:ph type="title"/>
          </p:nvPr>
        </p:nvSpPr>
        <p:spPr>
          <a:xfrm>
            <a:off x="2440938" y="1174495"/>
            <a:ext cx="2513965" cy="452120"/>
          </a:xfrm>
          <a:prstGeom prst="rect">
            <a:avLst/>
          </a:prstGeom>
        </p:spPr>
        <p:txBody>
          <a:bodyPr vert="horz" wrap="square" lIns="0" tIns="12065" rIns="0" bIns="0" rtlCol="0">
            <a:spAutoFit/>
          </a:bodyPr>
          <a:lstStyle/>
          <a:p>
            <a:pPr marL="12700">
              <a:lnSpc>
                <a:spcPct val="100000"/>
              </a:lnSpc>
              <a:spcBef>
                <a:spcPts val="95"/>
              </a:spcBef>
            </a:pPr>
            <a:r>
              <a:rPr spc="-10" dirty="0"/>
              <a:t>Budaya</a:t>
            </a:r>
            <a:r>
              <a:rPr spc="-35" dirty="0"/>
              <a:t> </a:t>
            </a:r>
            <a:r>
              <a:rPr spc="-5" dirty="0"/>
              <a:t>Global</a:t>
            </a:r>
          </a:p>
        </p:txBody>
      </p:sp>
      <p:grpSp>
        <p:nvGrpSpPr>
          <p:cNvPr id="15" name="object 15"/>
          <p:cNvGrpSpPr/>
          <p:nvPr/>
        </p:nvGrpSpPr>
        <p:grpSpPr>
          <a:xfrm>
            <a:off x="457193" y="3886200"/>
            <a:ext cx="9144000" cy="3429000"/>
            <a:chOff x="457193" y="3886200"/>
            <a:chExt cx="9144000" cy="3429000"/>
          </a:xfrm>
        </p:grpSpPr>
        <p:sp>
          <p:nvSpPr>
            <p:cNvPr id="16" name="object 16"/>
            <p:cNvSpPr/>
            <p:nvPr/>
          </p:nvSpPr>
          <p:spPr>
            <a:xfrm>
              <a:off x="457193" y="3886200"/>
              <a:ext cx="9144005" cy="3428999"/>
            </a:xfrm>
            <a:prstGeom prst="rect">
              <a:avLst/>
            </a:prstGeom>
            <a:blipFill>
              <a:blip r:embed="rId9" cstate="print"/>
              <a:stretch>
                <a:fillRect/>
              </a:stretch>
            </a:blipFill>
          </p:spPr>
          <p:txBody>
            <a:bodyPr wrap="square" lIns="0" tIns="0" rIns="0" bIns="0" rtlCol="0"/>
            <a:lstStyle/>
            <a:p>
              <a:endParaRPr/>
            </a:p>
          </p:txBody>
        </p:sp>
        <p:sp>
          <p:nvSpPr>
            <p:cNvPr id="17" name="object 17"/>
            <p:cNvSpPr/>
            <p:nvPr/>
          </p:nvSpPr>
          <p:spPr>
            <a:xfrm>
              <a:off x="457193" y="3886200"/>
              <a:ext cx="1752606" cy="3427475"/>
            </a:xfrm>
            <a:prstGeom prst="rect">
              <a:avLst/>
            </a:prstGeom>
            <a:blipFill>
              <a:blip r:embed="rId10" cstate="print"/>
              <a:stretch>
                <a:fillRect/>
              </a:stretch>
            </a:blipFill>
          </p:spPr>
          <p:txBody>
            <a:bodyPr wrap="square" lIns="0" tIns="0" rIns="0" bIns="0" rtlCol="0"/>
            <a:lstStyle/>
            <a:p>
              <a:endParaRPr/>
            </a:p>
          </p:txBody>
        </p:sp>
      </p:grpSp>
      <p:sp>
        <p:nvSpPr>
          <p:cNvPr id="18" name="object 18"/>
          <p:cNvSpPr txBox="1"/>
          <p:nvPr/>
        </p:nvSpPr>
        <p:spPr>
          <a:xfrm>
            <a:off x="1198873" y="2351022"/>
            <a:ext cx="7502525" cy="3829685"/>
          </a:xfrm>
          <a:prstGeom prst="rect">
            <a:avLst/>
          </a:prstGeom>
        </p:spPr>
        <p:txBody>
          <a:bodyPr vert="horz" wrap="square" lIns="0" tIns="53975" rIns="0" bIns="0" rtlCol="0">
            <a:spAutoFit/>
          </a:bodyPr>
          <a:lstStyle/>
          <a:p>
            <a:pPr marL="355600" marR="306705" indent="-342900">
              <a:lnSpc>
                <a:spcPts val="2590"/>
              </a:lnSpc>
              <a:spcBef>
                <a:spcPts val="425"/>
              </a:spcBef>
            </a:pPr>
            <a:r>
              <a:rPr sz="2150" spc="250" dirty="0">
                <a:solidFill>
                  <a:srgbClr val="FFFFCC"/>
                </a:solidFill>
                <a:latin typeface="Arial Black"/>
                <a:cs typeface="Arial Black"/>
              </a:rPr>
              <a:t>D </a:t>
            </a:r>
            <a:r>
              <a:rPr sz="2400" dirty="0">
                <a:solidFill>
                  <a:srgbClr val="EAEAEA"/>
                </a:solidFill>
                <a:latin typeface="Arial"/>
                <a:cs typeface="Arial"/>
              </a:rPr>
              <a:t>Isu </a:t>
            </a:r>
            <a:r>
              <a:rPr sz="2400" spc="-5" dirty="0">
                <a:solidFill>
                  <a:srgbClr val="EAEAEA"/>
                </a:solidFill>
                <a:latin typeface="Arial"/>
                <a:cs typeface="Arial"/>
              </a:rPr>
              <a:t>penting yang dihadapi oleh pemasar adalah  perluasan pada salah satu atau lebih pada budaya  global konsumen atau pangsa yang</a:t>
            </a:r>
            <a:r>
              <a:rPr sz="2400" spc="50" dirty="0">
                <a:solidFill>
                  <a:srgbClr val="EAEAEA"/>
                </a:solidFill>
                <a:latin typeface="Arial"/>
                <a:cs typeface="Arial"/>
              </a:rPr>
              <a:t> </a:t>
            </a:r>
            <a:r>
              <a:rPr sz="2400" spc="-5" dirty="0">
                <a:solidFill>
                  <a:srgbClr val="EAEAEA"/>
                </a:solidFill>
                <a:latin typeface="Arial"/>
                <a:cs typeface="Arial"/>
              </a:rPr>
              <a:t>tergabung.</a:t>
            </a:r>
            <a:endParaRPr sz="2400">
              <a:latin typeface="Arial"/>
              <a:cs typeface="Arial"/>
            </a:endParaRPr>
          </a:p>
          <a:p>
            <a:pPr>
              <a:lnSpc>
                <a:spcPct val="100000"/>
              </a:lnSpc>
              <a:spcBef>
                <a:spcPts val="15"/>
              </a:spcBef>
            </a:pPr>
            <a:endParaRPr sz="3250">
              <a:latin typeface="Arial"/>
              <a:cs typeface="Arial"/>
            </a:endParaRPr>
          </a:p>
          <a:p>
            <a:pPr marL="355600" marR="5080" indent="-342900">
              <a:lnSpc>
                <a:spcPts val="2590"/>
              </a:lnSpc>
            </a:pPr>
            <a:r>
              <a:rPr sz="2150" spc="250" dirty="0">
                <a:solidFill>
                  <a:srgbClr val="FFFFCC"/>
                </a:solidFill>
                <a:latin typeface="Arial Black"/>
                <a:cs typeface="Arial Black"/>
              </a:rPr>
              <a:t>D </a:t>
            </a:r>
            <a:r>
              <a:rPr sz="2400" spc="-5" dirty="0">
                <a:solidFill>
                  <a:srgbClr val="EAEAEA"/>
                </a:solidFill>
                <a:latin typeface="Arial"/>
                <a:cs typeface="Arial"/>
              </a:rPr>
              <a:t>Beberapa budaya dikreasikan oleh globalisasi media  massa, kerja, pendidikan, dan wisata. Beberapa  kategori produk (telpon genggam, internet) dan merk  (Sony, Nike) menjadi simbol hubungan pada budaya  ini. Ini tidak diimplikasikan bahwa merk ini digunakan  pada iklan global yang sama tetapi melainkan tema  pokok dan simbol yang mungkin</a:t>
            </a:r>
            <a:r>
              <a:rPr sz="2400" spc="60" dirty="0">
                <a:solidFill>
                  <a:srgbClr val="EAEAEA"/>
                </a:solidFill>
                <a:latin typeface="Arial"/>
                <a:cs typeface="Arial"/>
              </a:rPr>
              <a:t> </a:t>
            </a:r>
            <a:r>
              <a:rPr sz="2400" spc="-5" dirty="0">
                <a:solidFill>
                  <a:srgbClr val="EAEAEA"/>
                </a:solidFill>
                <a:latin typeface="Arial"/>
                <a:cs typeface="Arial"/>
              </a:rPr>
              <a:t>sama.</a:t>
            </a:r>
            <a:endParaRPr sz="2400">
              <a:latin typeface="Arial"/>
              <a:cs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634506" y="1243577"/>
            <a:ext cx="499093" cy="504450"/>
          </a:xfrm>
          <a:prstGeom prst="rect">
            <a:avLst/>
          </a:prstGeom>
          <a:blipFill>
            <a:blip r:embed="rId2" cstate="print"/>
            <a:stretch>
              <a:fillRect/>
            </a:stretch>
          </a:blipFill>
        </p:spPr>
        <p:txBody>
          <a:bodyPr wrap="square" lIns="0" tIns="0" rIns="0" bIns="0" rtlCol="0"/>
          <a:lstStyle/>
          <a:p>
            <a:endParaRPr/>
          </a:p>
        </p:txBody>
      </p:sp>
      <p:grpSp>
        <p:nvGrpSpPr>
          <p:cNvPr id="3" name="object 3"/>
          <p:cNvGrpSpPr/>
          <p:nvPr/>
        </p:nvGrpSpPr>
        <p:grpSpPr>
          <a:xfrm>
            <a:off x="609593" y="824477"/>
            <a:ext cx="1522730" cy="1247140"/>
            <a:chOff x="609593" y="824477"/>
            <a:chExt cx="1522730" cy="1247140"/>
          </a:xfrm>
        </p:grpSpPr>
        <p:sp>
          <p:nvSpPr>
            <p:cNvPr id="4" name="object 4"/>
            <p:cNvSpPr/>
            <p:nvPr/>
          </p:nvSpPr>
          <p:spPr>
            <a:xfrm>
              <a:off x="609593" y="1243577"/>
              <a:ext cx="500180" cy="50445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699509" y="832097"/>
              <a:ext cx="1304550" cy="1225302"/>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688841" y="826001"/>
              <a:ext cx="1325880" cy="1245235"/>
            </a:xfrm>
            <a:custGeom>
              <a:avLst/>
              <a:gdLst/>
              <a:ahLst/>
              <a:cxnLst/>
              <a:rect l="l" t="t" r="r" b="b"/>
              <a:pathLst>
                <a:path w="1325880" h="1245235">
                  <a:moveTo>
                    <a:pt x="1325886" y="0"/>
                  </a:moveTo>
                  <a:lnTo>
                    <a:pt x="0" y="0"/>
                  </a:lnTo>
                  <a:lnTo>
                    <a:pt x="10668" y="20036"/>
                  </a:lnTo>
                  <a:lnTo>
                    <a:pt x="10668" y="12192"/>
                  </a:lnTo>
                  <a:lnTo>
                    <a:pt x="15240" y="3048"/>
                  </a:lnTo>
                  <a:lnTo>
                    <a:pt x="20112" y="12192"/>
                  </a:lnTo>
                  <a:lnTo>
                    <a:pt x="1304260" y="12192"/>
                  </a:lnTo>
                  <a:lnTo>
                    <a:pt x="1309122" y="3048"/>
                  </a:lnTo>
                  <a:lnTo>
                    <a:pt x="1315218" y="12192"/>
                  </a:lnTo>
                  <a:lnTo>
                    <a:pt x="1315218" y="20036"/>
                  </a:lnTo>
                  <a:lnTo>
                    <a:pt x="1325886" y="0"/>
                  </a:lnTo>
                  <a:close/>
                </a:path>
                <a:path w="1325880" h="1245235">
                  <a:moveTo>
                    <a:pt x="20112" y="12192"/>
                  </a:moveTo>
                  <a:lnTo>
                    <a:pt x="15240" y="3048"/>
                  </a:lnTo>
                  <a:lnTo>
                    <a:pt x="10668" y="12192"/>
                  </a:lnTo>
                  <a:lnTo>
                    <a:pt x="20112" y="12192"/>
                  </a:lnTo>
                  <a:close/>
                </a:path>
                <a:path w="1325880" h="1245235">
                  <a:moveTo>
                    <a:pt x="662932" y="1218421"/>
                  </a:moveTo>
                  <a:lnTo>
                    <a:pt x="20112" y="12192"/>
                  </a:lnTo>
                  <a:lnTo>
                    <a:pt x="10668" y="12192"/>
                  </a:lnTo>
                  <a:lnTo>
                    <a:pt x="10668" y="20036"/>
                  </a:lnTo>
                  <a:lnTo>
                    <a:pt x="656844" y="1233664"/>
                  </a:lnTo>
                  <a:lnTo>
                    <a:pt x="656844" y="1229874"/>
                  </a:lnTo>
                  <a:lnTo>
                    <a:pt x="662932" y="1218421"/>
                  </a:lnTo>
                  <a:close/>
                </a:path>
                <a:path w="1325880" h="1245235">
                  <a:moveTo>
                    <a:pt x="669036" y="1229874"/>
                  </a:moveTo>
                  <a:lnTo>
                    <a:pt x="662932" y="1218421"/>
                  </a:lnTo>
                  <a:lnTo>
                    <a:pt x="656844" y="1229874"/>
                  </a:lnTo>
                  <a:lnTo>
                    <a:pt x="669036" y="1229874"/>
                  </a:lnTo>
                  <a:close/>
                </a:path>
                <a:path w="1325880" h="1245235">
                  <a:moveTo>
                    <a:pt x="669036" y="1233664"/>
                  </a:moveTo>
                  <a:lnTo>
                    <a:pt x="669036" y="1229874"/>
                  </a:lnTo>
                  <a:lnTo>
                    <a:pt x="656844" y="1229874"/>
                  </a:lnTo>
                  <a:lnTo>
                    <a:pt x="656844" y="1233664"/>
                  </a:lnTo>
                  <a:lnTo>
                    <a:pt x="662940" y="1245114"/>
                  </a:lnTo>
                  <a:lnTo>
                    <a:pt x="669036" y="1233664"/>
                  </a:lnTo>
                  <a:close/>
                </a:path>
                <a:path w="1325880" h="1245235">
                  <a:moveTo>
                    <a:pt x="1315218" y="20036"/>
                  </a:moveTo>
                  <a:lnTo>
                    <a:pt x="1315218" y="12192"/>
                  </a:lnTo>
                  <a:lnTo>
                    <a:pt x="1304260" y="12192"/>
                  </a:lnTo>
                  <a:lnTo>
                    <a:pt x="662940" y="1218435"/>
                  </a:lnTo>
                  <a:lnTo>
                    <a:pt x="669036" y="1229874"/>
                  </a:lnTo>
                  <a:lnTo>
                    <a:pt x="669036" y="1233664"/>
                  </a:lnTo>
                  <a:lnTo>
                    <a:pt x="1315218" y="20036"/>
                  </a:lnTo>
                  <a:close/>
                </a:path>
                <a:path w="1325880" h="1245235">
                  <a:moveTo>
                    <a:pt x="1315218" y="12192"/>
                  </a:moveTo>
                  <a:lnTo>
                    <a:pt x="1309122" y="3048"/>
                  </a:lnTo>
                  <a:lnTo>
                    <a:pt x="1304260" y="12192"/>
                  </a:lnTo>
                  <a:lnTo>
                    <a:pt x="1315218" y="12192"/>
                  </a:lnTo>
                  <a:close/>
                </a:path>
              </a:pathLst>
            </a:custGeom>
            <a:solidFill>
              <a:srgbClr val="006532"/>
            </a:solidFill>
          </p:spPr>
          <p:txBody>
            <a:bodyPr wrap="square" lIns="0" tIns="0" rIns="0" bIns="0" rtlCol="0"/>
            <a:lstStyle/>
            <a:p>
              <a:endParaRPr/>
            </a:p>
          </p:txBody>
        </p:sp>
        <p:sp>
          <p:nvSpPr>
            <p:cNvPr id="7" name="object 7"/>
            <p:cNvSpPr/>
            <p:nvPr/>
          </p:nvSpPr>
          <p:spPr>
            <a:xfrm>
              <a:off x="699509" y="832097"/>
              <a:ext cx="652271" cy="1225302"/>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691889" y="826001"/>
              <a:ext cx="669290" cy="1240790"/>
            </a:xfrm>
            <a:custGeom>
              <a:avLst/>
              <a:gdLst/>
              <a:ahLst/>
              <a:cxnLst/>
              <a:rect l="l" t="t" r="r" b="b"/>
              <a:pathLst>
                <a:path w="669290" h="1240789">
                  <a:moveTo>
                    <a:pt x="665988" y="1228731"/>
                  </a:moveTo>
                  <a:lnTo>
                    <a:pt x="665988" y="1014990"/>
                  </a:lnTo>
                  <a:lnTo>
                    <a:pt x="214884" y="123444"/>
                  </a:lnTo>
                  <a:lnTo>
                    <a:pt x="213360" y="121920"/>
                  </a:lnTo>
                  <a:lnTo>
                    <a:pt x="213360" y="120396"/>
                  </a:lnTo>
                  <a:lnTo>
                    <a:pt x="211836" y="120396"/>
                  </a:lnTo>
                  <a:lnTo>
                    <a:pt x="10668" y="1524"/>
                  </a:lnTo>
                  <a:lnTo>
                    <a:pt x="7620" y="0"/>
                  </a:lnTo>
                  <a:lnTo>
                    <a:pt x="4572" y="0"/>
                  </a:lnTo>
                  <a:lnTo>
                    <a:pt x="3048" y="1524"/>
                  </a:lnTo>
                  <a:lnTo>
                    <a:pt x="0" y="7620"/>
                  </a:lnTo>
                  <a:lnTo>
                    <a:pt x="1524" y="9144"/>
                  </a:lnTo>
                  <a:lnTo>
                    <a:pt x="4572" y="14871"/>
                  </a:lnTo>
                  <a:lnTo>
                    <a:pt x="4572" y="12192"/>
                  </a:lnTo>
                  <a:lnTo>
                    <a:pt x="12192" y="3048"/>
                  </a:lnTo>
                  <a:lnTo>
                    <a:pt x="22821" y="22976"/>
                  </a:lnTo>
                  <a:lnTo>
                    <a:pt x="202692" y="129262"/>
                  </a:lnTo>
                  <a:lnTo>
                    <a:pt x="202692" y="128016"/>
                  </a:lnTo>
                  <a:lnTo>
                    <a:pt x="205740" y="131064"/>
                  </a:lnTo>
                  <a:lnTo>
                    <a:pt x="205740" y="134050"/>
                  </a:lnTo>
                  <a:lnTo>
                    <a:pt x="653796" y="1021086"/>
                  </a:lnTo>
                  <a:lnTo>
                    <a:pt x="653796" y="1205875"/>
                  </a:lnTo>
                  <a:lnTo>
                    <a:pt x="665988" y="1228731"/>
                  </a:lnTo>
                  <a:close/>
                </a:path>
                <a:path w="669290" h="1240789">
                  <a:moveTo>
                    <a:pt x="22821" y="22976"/>
                  </a:moveTo>
                  <a:lnTo>
                    <a:pt x="12192" y="3048"/>
                  </a:lnTo>
                  <a:lnTo>
                    <a:pt x="4572" y="12192"/>
                  </a:lnTo>
                  <a:lnTo>
                    <a:pt x="22821" y="22976"/>
                  </a:lnTo>
                  <a:close/>
                </a:path>
                <a:path w="669290" h="1240789">
                  <a:moveTo>
                    <a:pt x="669036" y="1234446"/>
                  </a:moveTo>
                  <a:lnTo>
                    <a:pt x="22821" y="22976"/>
                  </a:lnTo>
                  <a:lnTo>
                    <a:pt x="4572" y="12192"/>
                  </a:lnTo>
                  <a:lnTo>
                    <a:pt x="4572" y="14871"/>
                  </a:lnTo>
                  <a:lnTo>
                    <a:pt x="656032" y="1239018"/>
                  </a:lnTo>
                  <a:lnTo>
                    <a:pt x="659892" y="1239018"/>
                  </a:lnTo>
                  <a:lnTo>
                    <a:pt x="669036" y="1234446"/>
                  </a:lnTo>
                  <a:close/>
                </a:path>
                <a:path w="669290" h="1240789">
                  <a:moveTo>
                    <a:pt x="205740" y="131064"/>
                  </a:moveTo>
                  <a:lnTo>
                    <a:pt x="202692" y="128016"/>
                  </a:lnTo>
                  <a:lnTo>
                    <a:pt x="203589" y="129793"/>
                  </a:lnTo>
                  <a:lnTo>
                    <a:pt x="205740" y="131064"/>
                  </a:lnTo>
                  <a:close/>
                </a:path>
                <a:path w="669290" h="1240789">
                  <a:moveTo>
                    <a:pt x="203589" y="129793"/>
                  </a:moveTo>
                  <a:lnTo>
                    <a:pt x="202692" y="128016"/>
                  </a:lnTo>
                  <a:lnTo>
                    <a:pt x="202692" y="129262"/>
                  </a:lnTo>
                  <a:lnTo>
                    <a:pt x="203589" y="129793"/>
                  </a:lnTo>
                  <a:close/>
                </a:path>
                <a:path w="669290" h="1240789">
                  <a:moveTo>
                    <a:pt x="205740" y="134050"/>
                  </a:moveTo>
                  <a:lnTo>
                    <a:pt x="205740" y="131064"/>
                  </a:lnTo>
                  <a:lnTo>
                    <a:pt x="203589" y="129793"/>
                  </a:lnTo>
                  <a:lnTo>
                    <a:pt x="205740" y="134050"/>
                  </a:lnTo>
                  <a:close/>
                </a:path>
                <a:path w="669290" h="1240789">
                  <a:moveTo>
                    <a:pt x="656032" y="1239018"/>
                  </a:moveTo>
                  <a:lnTo>
                    <a:pt x="653796" y="1234814"/>
                  </a:lnTo>
                  <a:lnTo>
                    <a:pt x="653796" y="1239018"/>
                  </a:lnTo>
                  <a:lnTo>
                    <a:pt x="656032" y="1239018"/>
                  </a:lnTo>
                  <a:close/>
                </a:path>
                <a:path w="669290" h="1240789">
                  <a:moveTo>
                    <a:pt x="659892" y="1239018"/>
                  </a:moveTo>
                  <a:lnTo>
                    <a:pt x="656032" y="1239018"/>
                  </a:lnTo>
                  <a:lnTo>
                    <a:pt x="656844" y="1240542"/>
                  </a:lnTo>
                  <a:lnTo>
                    <a:pt x="659892" y="1239018"/>
                  </a:lnTo>
                  <a:close/>
                </a:path>
                <a:path w="669290" h="1240789">
                  <a:moveTo>
                    <a:pt x="665988" y="1239018"/>
                  </a:moveTo>
                  <a:lnTo>
                    <a:pt x="665988" y="1235970"/>
                  </a:lnTo>
                  <a:lnTo>
                    <a:pt x="659892" y="1239018"/>
                  </a:lnTo>
                  <a:lnTo>
                    <a:pt x="665988" y="1239018"/>
                  </a:lnTo>
                  <a:close/>
                </a:path>
              </a:pathLst>
            </a:custGeom>
            <a:solidFill>
              <a:srgbClr val="006532"/>
            </a:solidFill>
          </p:spPr>
          <p:txBody>
            <a:bodyPr wrap="square" lIns="0" tIns="0" rIns="0" bIns="0" rtlCol="0"/>
            <a:lstStyle/>
            <a:p>
              <a:endParaRPr/>
            </a:p>
          </p:txBody>
        </p:sp>
        <p:sp>
          <p:nvSpPr>
            <p:cNvPr id="9" name="object 9"/>
            <p:cNvSpPr/>
            <p:nvPr/>
          </p:nvSpPr>
          <p:spPr>
            <a:xfrm>
              <a:off x="699509" y="832097"/>
              <a:ext cx="1304550" cy="120395"/>
            </a:xfrm>
            <a:prstGeom prst="rect">
              <a:avLst/>
            </a:prstGeom>
            <a:blipFill>
              <a:blip r:embed="rId6" cstate="print"/>
              <a:stretch>
                <a:fillRect/>
              </a:stretch>
            </a:blipFill>
          </p:spPr>
          <p:txBody>
            <a:bodyPr wrap="square" lIns="0" tIns="0" rIns="0" bIns="0" rtlCol="0"/>
            <a:lstStyle/>
            <a:p>
              <a:endParaRPr/>
            </a:p>
          </p:txBody>
        </p:sp>
        <p:sp>
          <p:nvSpPr>
            <p:cNvPr id="10" name="object 10"/>
            <p:cNvSpPr/>
            <p:nvPr/>
          </p:nvSpPr>
          <p:spPr>
            <a:xfrm>
              <a:off x="690365" y="824477"/>
              <a:ext cx="1321435" cy="135890"/>
            </a:xfrm>
            <a:custGeom>
              <a:avLst/>
              <a:gdLst/>
              <a:ahLst/>
              <a:cxnLst/>
              <a:rect l="l" t="t" r="r" b="b"/>
              <a:pathLst>
                <a:path w="1321435" h="135890">
                  <a:moveTo>
                    <a:pt x="29125" y="13716"/>
                  </a:moveTo>
                  <a:lnTo>
                    <a:pt x="8654" y="1524"/>
                  </a:lnTo>
                  <a:lnTo>
                    <a:pt x="5225" y="1524"/>
                  </a:lnTo>
                  <a:lnTo>
                    <a:pt x="0" y="10668"/>
                  </a:lnTo>
                  <a:lnTo>
                    <a:pt x="5117" y="13716"/>
                  </a:lnTo>
                  <a:lnTo>
                    <a:pt x="29125" y="13716"/>
                  </a:lnTo>
                  <a:close/>
                </a:path>
                <a:path w="1321435" h="135890">
                  <a:moveTo>
                    <a:pt x="5225" y="1524"/>
                  </a:moveTo>
                  <a:lnTo>
                    <a:pt x="3048" y="1524"/>
                  </a:lnTo>
                  <a:lnTo>
                    <a:pt x="3048" y="5334"/>
                  </a:lnTo>
                  <a:lnTo>
                    <a:pt x="5225" y="1524"/>
                  </a:lnTo>
                  <a:close/>
                </a:path>
                <a:path w="1321435" h="135890">
                  <a:moveTo>
                    <a:pt x="5117" y="13716"/>
                  </a:moveTo>
                  <a:lnTo>
                    <a:pt x="3048" y="12483"/>
                  </a:lnTo>
                  <a:lnTo>
                    <a:pt x="3048" y="13716"/>
                  </a:lnTo>
                  <a:lnTo>
                    <a:pt x="5117" y="13716"/>
                  </a:lnTo>
                  <a:close/>
                </a:path>
                <a:path w="1321435" h="135890">
                  <a:moveTo>
                    <a:pt x="210801" y="121920"/>
                  </a:moveTo>
                  <a:lnTo>
                    <a:pt x="29125" y="13716"/>
                  </a:lnTo>
                  <a:lnTo>
                    <a:pt x="5117" y="13716"/>
                  </a:lnTo>
                  <a:lnTo>
                    <a:pt x="207264" y="134112"/>
                  </a:lnTo>
                  <a:lnTo>
                    <a:pt x="208788" y="134112"/>
                  </a:lnTo>
                  <a:lnTo>
                    <a:pt x="208788" y="135636"/>
                  </a:lnTo>
                  <a:lnTo>
                    <a:pt x="210312" y="135636"/>
                  </a:lnTo>
                  <a:lnTo>
                    <a:pt x="210312" y="121920"/>
                  </a:lnTo>
                  <a:lnTo>
                    <a:pt x="210801" y="121920"/>
                  </a:lnTo>
                  <a:close/>
                </a:path>
                <a:path w="1321435" h="135890">
                  <a:moveTo>
                    <a:pt x="8654" y="1524"/>
                  </a:moveTo>
                  <a:lnTo>
                    <a:pt x="6096" y="0"/>
                  </a:lnTo>
                  <a:lnTo>
                    <a:pt x="5225" y="1524"/>
                  </a:lnTo>
                  <a:lnTo>
                    <a:pt x="8654" y="1524"/>
                  </a:lnTo>
                  <a:close/>
                </a:path>
                <a:path w="1321435" h="135890">
                  <a:moveTo>
                    <a:pt x="1321314" y="9144"/>
                  </a:moveTo>
                  <a:lnTo>
                    <a:pt x="1318266" y="3048"/>
                  </a:lnTo>
                  <a:lnTo>
                    <a:pt x="1316742" y="1524"/>
                  </a:lnTo>
                  <a:lnTo>
                    <a:pt x="8654" y="1524"/>
                  </a:lnTo>
                  <a:lnTo>
                    <a:pt x="29125" y="13716"/>
                  </a:lnTo>
                  <a:lnTo>
                    <a:pt x="1295116" y="13716"/>
                  </a:lnTo>
                  <a:lnTo>
                    <a:pt x="1310646" y="3048"/>
                  </a:lnTo>
                  <a:lnTo>
                    <a:pt x="1313694" y="13716"/>
                  </a:lnTo>
                  <a:lnTo>
                    <a:pt x="1313694" y="15828"/>
                  </a:lnTo>
                  <a:lnTo>
                    <a:pt x="1316742" y="13716"/>
                  </a:lnTo>
                  <a:lnTo>
                    <a:pt x="1319790" y="12192"/>
                  </a:lnTo>
                  <a:lnTo>
                    <a:pt x="1321314" y="9144"/>
                  </a:lnTo>
                  <a:close/>
                </a:path>
                <a:path w="1321435" h="135890">
                  <a:moveTo>
                    <a:pt x="213360" y="123444"/>
                  </a:moveTo>
                  <a:lnTo>
                    <a:pt x="210801" y="121920"/>
                  </a:lnTo>
                  <a:lnTo>
                    <a:pt x="210312" y="121920"/>
                  </a:lnTo>
                  <a:lnTo>
                    <a:pt x="213360" y="123444"/>
                  </a:lnTo>
                  <a:close/>
                </a:path>
                <a:path w="1321435" h="135890">
                  <a:moveTo>
                    <a:pt x="213360" y="135636"/>
                  </a:moveTo>
                  <a:lnTo>
                    <a:pt x="213360" y="123444"/>
                  </a:lnTo>
                  <a:lnTo>
                    <a:pt x="210312" y="121920"/>
                  </a:lnTo>
                  <a:lnTo>
                    <a:pt x="210312" y="135636"/>
                  </a:lnTo>
                  <a:lnTo>
                    <a:pt x="213360" y="135636"/>
                  </a:lnTo>
                  <a:close/>
                </a:path>
                <a:path w="1321435" h="135890">
                  <a:moveTo>
                    <a:pt x="1137604" y="121920"/>
                  </a:moveTo>
                  <a:lnTo>
                    <a:pt x="210801" y="121920"/>
                  </a:lnTo>
                  <a:lnTo>
                    <a:pt x="213360" y="123444"/>
                  </a:lnTo>
                  <a:lnTo>
                    <a:pt x="213360" y="135636"/>
                  </a:lnTo>
                  <a:lnTo>
                    <a:pt x="1135386" y="135636"/>
                  </a:lnTo>
                  <a:lnTo>
                    <a:pt x="1135386" y="123444"/>
                  </a:lnTo>
                  <a:lnTo>
                    <a:pt x="1137604" y="121920"/>
                  </a:lnTo>
                  <a:close/>
                </a:path>
                <a:path w="1321435" h="135890">
                  <a:moveTo>
                    <a:pt x="1138434" y="121920"/>
                  </a:moveTo>
                  <a:lnTo>
                    <a:pt x="1137604" y="121920"/>
                  </a:lnTo>
                  <a:lnTo>
                    <a:pt x="1135386" y="123444"/>
                  </a:lnTo>
                  <a:lnTo>
                    <a:pt x="1138434" y="121920"/>
                  </a:lnTo>
                  <a:close/>
                </a:path>
                <a:path w="1321435" h="135890">
                  <a:moveTo>
                    <a:pt x="1138434" y="135636"/>
                  </a:moveTo>
                  <a:lnTo>
                    <a:pt x="1138434" y="121920"/>
                  </a:lnTo>
                  <a:lnTo>
                    <a:pt x="1135386" y="123444"/>
                  </a:lnTo>
                  <a:lnTo>
                    <a:pt x="1135386" y="135636"/>
                  </a:lnTo>
                  <a:lnTo>
                    <a:pt x="1138434" y="135636"/>
                  </a:lnTo>
                  <a:close/>
                </a:path>
                <a:path w="1321435" h="135890">
                  <a:moveTo>
                    <a:pt x="1313694" y="15828"/>
                  </a:moveTo>
                  <a:lnTo>
                    <a:pt x="1313694" y="13716"/>
                  </a:lnTo>
                  <a:lnTo>
                    <a:pt x="1295116" y="13716"/>
                  </a:lnTo>
                  <a:lnTo>
                    <a:pt x="1137604" y="121920"/>
                  </a:lnTo>
                  <a:lnTo>
                    <a:pt x="1138434" y="121920"/>
                  </a:lnTo>
                  <a:lnTo>
                    <a:pt x="1138434" y="135636"/>
                  </a:lnTo>
                  <a:lnTo>
                    <a:pt x="1139958" y="135636"/>
                  </a:lnTo>
                  <a:lnTo>
                    <a:pt x="1141482" y="134112"/>
                  </a:lnTo>
                  <a:lnTo>
                    <a:pt x="1143006" y="134112"/>
                  </a:lnTo>
                  <a:lnTo>
                    <a:pt x="1313694" y="15828"/>
                  </a:lnTo>
                  <a:close/>
                </a:path>
                <a:path w="1321435" h="135890">
                  <a:moveTo>
                    <a:pt x="1313694" y="13716"/>
                  </a:moveTo>
                  <a:lnTo>
                    <a:pt x="1310646" y="3048"/>
                  </a:lnTo>
                  <a:lnTo>
                    <a:pt x="1295116" y="13716"/>
                  </a:lnTo>
                  <a:lnTo>
                    <a:pt x="1313694" y="13716"/>
                  </a:lnTo>
                  <a:close/>
                </a:path>
              </a:pathLst>
            </a:custGeom>
            <a:solidFill>
              <a:srgbClr val="006532"/>
            </a:solidFill>
          </p:spPr>
          <p:txBody>
            <a:bodyPr wrap="square" lIns="0" tIns="0" rIns="0" bIns="0" rtlCol="0"/>
            <a:lstStyle/>
            <a:p>
              <a:endParaRPr/>
            </a:p>
          </p:txBody>
        </p:sp>
        <p:sp>
          <p:nvSpPr>
            <p:cNvPr id="11" name="object 11"/>
            <p:cNvSpPr/>
            <p:nvPr/>
          </p:nvSpPr>
          <p:spPr>
            <a:xfrm>
              <a:off x="1351781" y="832097"/>
              <a:ext cx="652278" cy="1225302"/>
            </a:xfrm>
            <a:prstGeom prst="rect">
              <a:avLst/>
            </a:prstGeom>
            <a:blipFill>
              <a:blip r:embed="rId7" cstate="print"/>
              <a:stretch>
                <a:fillRect/>
              </a:stretch>
            </a:blipFill>
          </p:spPr>
          <p:txBody>
            <a:bodyPr wrap="square" lIns="0" tIns="0" rIns="0" bIns="0" rtlCol="0"/>
            <a:lstStyle/>
            <a:p>
              <a:endParaRPr/>
            </a:p>
          </p:txBody>
        </p:sp>
        <p:sp>
          <p:nvSpPr>
            <p:cNvPr id="12" name="object 12"/>
            <p:cNvSpPr/>
            <p:nvPr/>
          </p:nvSpPr>
          <p:spPr>
            <a:xfrm>
              <a:off x="1342637" y="826001"/>
              <a:ext cx="669290" cy="1240790"/>
            </a:xfrm>
            <a:custGeom>
              <a:avLst/>
              <a:gdLst/>
              <a:ahLst/>
              <a:cxnLst/>
              <a:rect l="l" t="t" r="r" b="b"/>
              <a:pathLst>
                <a:path w="669289" h="1240789">
                  <a:moveTo>
                    <a:pt x="664470" y="14871"/>
                  </a:moveTo>
                  <a:lnTo>
                    <a:pt x="664470" y="12192"/>
                  </a:lnTo>
                  <a:lnTo>
                    <a:pt x="644103" y="24136"/>
                  </a:lnTo>
                  <a:lnTo>
                    <a:pt x="0" y="1234446"/>
                  </a:lnTo>
                  <a:lnTo>
                    <a:pt x="9144" y="1239018"/>
                  </a:lnTo>
                  <a:lnTo>
                    <a:pt x="13003" y="1239018"/>
                  </a:lnTo>
                  <a:lnTo>
                    <a:pt x="664470" y="14871"/>
                  </a:lnTo>
                  <a:close/>
                </a:path>
                <a:path w="669289" h="1240789">
                  <a:moveTo>
                    <a:pt x="655122" y="3431"/>
                  </a:moveTo>
                  <a:lnTo>
                    <a:pt x="455682" y="120396"/>
                  </a:lnTo>
                  <a:lnTo>
                    <a:pt x="454158" y="120396"/>
                  </a:lnTo>
                  <a:lnTo>
                    <a:pt x="452634" y="121920"/>
                  </a:lnTo>
                  <a:lnTo>
                    <a:pt x="452634" y="123444"/>
                  </a:lnTo>
                  <a:lnTo>
                    <a:pt x="3048" y="1014990"/>
                  </a:lnTo>
                  <a:lnTo>
                    <a:pt x="3048" y="1228718"/>
                  </a:lnTo>
                  <a:lnTo>
                    <a:pt x="15240" y="1205809"/>
                  </a:lnTo>
                  <a:lnTo>
                    <a:pt x="15240" y="1021086"/>
                  </a:lnTo>
                  <a:lnTo>
                    <a:pt x="463302" y="128016"/>
                  </a:lnTo>
                  <a:lnTo>
                    <a:pt x="463302" y="130170"/>
                  </a:lnTo>
                  <a:lnTo>
                    <a:pt x="644103" y="24136"/>
                  </a:lnTo>
                  <a:lnTo>
                    <a:pt x="655122" y="3431"/>
                  </a:lnTo>
                  <a:close/>
                </a:path>
                <a:path w="669289" h="1240789">
                  <a:moveTo>
                    <a:pt x="9144" y="1239018"/>
                  </a:moveTo>
                  <a:lnTo>
                    <a:pt x="3048" y="1235970"/>
                  </a:lnTo>
                  <a:lnTo>
                    <a:pt x="3048" y="1239018"/>
                  </a:lnTo>
                  <a:lnTo>
                    <a:pt x="9144" y="1239018"/>
                  </a:lnTo>
                  <a:close/>
                </a:path>
                <a:path w="669289" h="1240789">
                  <a:moveTo>
                    <a:pt x="13003" y="1239018"/>
                  </a:moveTo>
                  <a:lnTo>
                    <a:pt x="9144" y="1239018"/>
                  </a:lnTo>
                  <a:lnTo>
                    <a:pt x="12192" y="1240542"/>
                  </a:lnTo>
                  <a:lnTo>
                    <a:pt x="13003" y="1239018"/>
                  </a:lnTo>
                  <a:close/>
                </a:path>
                <a:path w="669289" h="1240789">
                  <a:moveTo>
                    <a:pt x="15240" y="1239018"/>
                  </a:moveTo>
                  <a:lnTo>
                    <a:pt x="15240" y="1234814"/>
                  </a:lnTo>
                  <a:lnTo>
                    <a:pt x="13003" y="1239018"/>
                  </a:lnTo>
                  <a:lnTo>
                    <a:pt x="15240" y="1239018"/>
                  </a:lnTo>
                  <a:close/>
                </a:path>
                <a:path w="669289" h="1240789">
                  <a:moveTo>
                    <a:pt x="463302" y="130170"/>
                  </a:moveTo>
                  <a:lnTo>
                    <a:pt x="463302" y="128016"/>
                  </a:lnTo>
                  <a:lnTo>
                    <a:pt x="461778" y="131064"/>
                  </a:lnTo>
                  <a:lnTo>
                    <a:pt x="463302" y="130170"/>
                  </a:lnTo>
                  <a:close/>
                </a:path>
                <a:path w="669289" h="1240789">
                  <a:moveTo>
                    <a:pt x="664470" y="12192"/>
                  </a:moveTo>
                  <a:lnTo>
                    <a:pt x="655492" y="3214"/>
                  </a:lnTo>
                  <a:lnTo>
                    <a:pt x="655122" y="3431"/>
                  </a:lnTo>
                  <a:lnTo>
                    <a:pt x="644103" y="24136"/>
                  </a:lnTo>
                  <a:lnTo>
                    <a:pt x="664470" y="12192"/>
                  </a:lnTo>
                  <a:close/>
                </a:path>
                <a:path w="669289" h="1240789">
                  <a:moveTo>
                    <a:pt x="655492" y="3214"/>
                  </a:moveTo>
                  <a:lnTo>
                    <a:pt x="655326" y="3048"/>
                  </a:lnTo>
                  <a:lnTo>
                    <a:pt x="655122" y="3431"/>
                  </a:lnTo>
                  <a:lnTo>
                    <a:pt x="655492" y="3214"/>
                  </a:lnTo>
                  <a:close/>
                </a:path>
                <a:path w="669289" h="1240789">
                  <a:moveTo>
                    <a:pt x="669042" y="7620"/>
                  </a:moveTo>
                  <a:lnTo>
                    <a:pt x="665994" y="1524"/>
                  </a:lnTo>
                  <a:lnTo>
                    <a:pt x="664470" y="0"/>
                  </a:lnTo>
                  <a:lnTo>
                    <a:pt x="661422" y="0"/>
                  </a:lnTo>
                  <a:lnTo>
                    <a:pt x="658374" y="1524"/>
                  </a:lnTo>
                  <a:lnTo>
                    <a:pt x="655492" y="3214"/>
                  </a:lnTo>
                  <a:lnTo>
                    <a:pt x="664470" y="12192"/>
                  </a:lnTo>
                  <a:lnTo>
                    <a:pt x="664470" y="14871"/>
                  </a:lnTo>
                  <a:lnTo>
                    <a:pt x="667518" y="9144"/>
                  </a:lnTo>
                  <a:lnTo>
                    <a:pt x="669042" y="7620"/>
                  </a:lnTo>
                  <a:close/>
                </a:path>
              </a:pathLst>
            </a:custGeom>
            <a:solidFill>
              <a:srgbClr val="006532"/>
            </a:solidFill>
          </p:spPr>
          <p:txBody>
            <a:bodyPr wrap="square" lIns="0" tIns="0" rIns="0" bIns="0" rtlCol="0"/>
            <a:lstStyle/>
            <a:p>
              <a:endParaRPr/>
            </a:p>
          </p:txBody>
        </p:sp>
        <p:sp>
          <p:nvSpPr>
            <p:cNvPr id="13" name="object 13"/>
            <p:cNvSpPr/>
            <p:nvPr/>
          </p:nvSpPr>
          <p:spPr>
            <a:xfrm>
              <a:off x="609593" y="1575816"/>
              <a:ext cx="1522482" cy="172211"/>
            </a:xfrm>
            <a:prstGeom prst="rect">
              <a:avLst/>
            </a:prstGeom>
            <a:blipFill>
              <a:blip r:embed="rId8" cstate="print"/>
              <a:stretch>
                <a:fillRect/>
              </a:stretch>
            </a:blipFill>
          </p:spPr>
          <p:txBody>
            <a:bodyPr wrap="square" lIns="0" tIns="0" rIns="0" bIns="0" rtlCol="0"/>
            <a:lstStyle/>
            <a:p>
              <a:endParaRPr/>
            </a:p>
          </p:txBody>
        </p:sp>
      </p:grpSp>
      <p:sp>
        <p:nvSpPr>
          <p:cNvPr id="14" name="object 14"/>
          <p:cNvSpPr txBox="1">
            <a:spLocks noGrp="1"/>
          </p:cNvSpPr>
          <p:nvPr>
            <p:ph type="title"/>
          </p:nvPr>
        </p:nvSpPr>
        <p:spPr>
          <a:xfrm>
            <a:off x="2440938" y="961135"/>
            <a:ext cx="5975985" cy="878840"/>
          </a:xfrm>
          <a:prstGeom prst="rect">
            <a:avLst/>
          </a:prstGeom>
        </p:spPr>
        <p:txBody>
          <a:bodyPr vert="horz" wrap="square" lIns="0" tIns="12065" rIns="0" bIns="0" rtlCol="0">
            <a:spAutoFit/>
          </a:bodyPr>
          <a:lstStyle/>
          <a:p>
            <a:pPr marL="12700" marR="5080">
              <a:lnSpc>
                <a:spcPct val="100000"/>
              </a:lnSpc>
              <a:spcBef>
                <a:spcPts val="95"/>
              </a:spcBef>
            </a:pPr>
            <a:r>
              <a:rPr spc="-10" dirty="0"/>
              <a:t>Budaya </a:t>
            </a:r>
            <a:r>
              <a:rPr spc="-5" dirty="0"/>
              <a:t>Global Anak </a:t>
            </a:r>
            <a:r>
              <a:rPr spc="-10" dirty="0"/>
              <a:t>Umur </a:t>
            </a:r>
            <a:r>
              <a:rPr spc="-5" dirty="0"/>
              <a:t>Belasan  Tahun</a:t>
            </a:r>
            <a:r>
              <a:rPr spc="15" dirty="0"/>
              <a:t> </a:t>
            </a:r>
            <a:r>
              <a:rPr spc="-5" dirty="0"/>
              <a:t>(Remaja)</a:t>
            </a:r>
          </a:p>
        </p:txBody>
      </p:sp>
      <p:grpSp>
        <p:nvGrpSpPr>
          <p:cNvPr id="15" name="object 15"/>
          <p:cNvGrpSpPr/>
          <p:nvPr/>
        </p:nvGrpSpPr>
        <p:grpSpPr>
          <a:xfrm>
            <a:off x="457193" y="3886200"/>
            <a:ext cx="9144000" cy="3429000"/>
            <a:chOff x="457193" y="3886200"/>
            <a:chExt cx="9144000" cy="3429000"/>
          </a:xfrm>
        </p:grpSpPr>
        <p:sp>
          <p:nvSpPr>
            <p:cNvPr id="16" name="object 16"/>
            <p:cNvSpPr/>
            <p:nvPr/>
          </p:nvSpPr>
          <p:spPr>
            <a:xfrm>
              <a:off x="457193" y="3886200"/>
              <a:ext cx="9144005" cy="3428999"/>
            </a:xfrm>
            <a:prstGeom prst="rect">
              <a:avLst/>
            </a:prstGeom>
            <a:blipFill>
              <a:blip r:embed="rId9" cstate="print"/>
              <a:stretch>
                <a:fillRect/>
              </a:stretch>
            </a:blipFill>
          </p:spPr>
          <p:txBody>
            <a:bodyPr wrap="square" lIns="0" tIns="0" rIns="0" bIns="0" rtlCol="0"/>
            <a:lstStyle/>
            <a:p>
              <a:endParaRPr/>
            </a:p>
          </p:txBody>
        </p:sp>
        <p:sp>
          <p:nvSpPr>
            <p:cNvPr id="17" name="object 17"/>
            <p:cNvSpPr/>
            <p:nvPr/>
          </p:nvSpPr>
          <p:spPr>
            <a:xfrm>
              <a:off x="457193" y="3886200"/>
              <a:ext cx="1752606" cy="3427475"/>
            </a:xfrm>
            <a:prstGeom prst="rect">
              <a:avLst/>
            </a:prstGeom>
            <a:blipFill>
              <a:blip r:embed="rId10" cstate="print"/>
              <a:stretch>
                <a:fillRect/>
              </a:stretch>
            </a:blipFill>
          </p:spPr>
          <p:txBody>
            <a:bodyPr wrap="square" lIns="0" tIns="0" rIns="0" bIns="0" rtlCol="0"/>
            <a:lstStyle/>
            <a:p>
              <a:endParaRPr/>
            </a:p>
          </p:txBody>
        </p:sp>
      </p:grpSp>
      <p:sp>
        <p:nvSpPr>
          <p:cNvPr id="18" name="object 18"/>
          <p:cNvSpPr txBox="1"/>
          <p:nvPr/>
        </p:nvSpPr>
        <p:spPr>
          <a:xfrm>
            <a:off x="1541779" y="2308351"/>
            <a:ext cx="7120255" cy="3250565"/>
          </a:xfrm>
          <a:prstGeom prst="rect">
            <a:avLst/>
          </a:prstGeom>
        </p:spPr>
        <p:txBody>
          <a:bodyPr vert="horz" wrap="square" lIns="0" tIns="12700" rIns="0" bIns="0" rtlCol="0">
            <a:spAutoFit/>
          </a:bodyPr>
          <a:lstStyle/>
          <a:p>
            <a:pPr marL="583565" marR="288290" indent="-571500">
              <a:lnSpc>
                <a:spcPct val="120800"/>
              </a:lnSpc>
              <a:spcBef>
                <a:spcPts val="100"/>
              </a:spcBef>
              <a:tabLst>
                <a:tab pos="583565" algn="l"/>
              </a:tabLst>
            </a:pPr>
            <a:r>
              <a:rPr sz="2400" dirty="0">
                <a:solidFill>
                  <a:srgbClr val="EAEAEA"/>
                </a:solidFill>
                <a:latin typeface="Times New Roman"/>
                <a:cs typeface="Times New Roman"/>
              </a:rPr>
              <a:t>-	</a:t>
            </a:r>
            <a:r>
              <a:rPr sz="2400" spc="-5" dirty="0">
                <a:solidFill>
                  <a:srgbClr val="EAEAEA"/>
                </a:solidFill>
                <a:latin typeface="Arial"/>
                <a:cs typeface="Arial"/>
              </a:rPr>
              <a:t>Pemasar menggunakan kesamaan diantara  remaja lintas budaya untuk meluncurkan</a:t>
            </a:r>
            <a:r>
              <a:rPr sz="2400" spc="50" dirty="0">
                <a:solidFill>
                  <a:srgbClr val="EAEAEA"/>
                </a:solidFill>
                <a:latin typeface="Arial"/>
                <a:cs typeface="Arial"/>
              </a:rPr>
              <a:t> </a:t>
            </a:r>
            <a:r>
              <a:rPr sz="2400" spc="-5" dirty="0">
                <a:solidFill>
                  <a:srgbClr val="EAEAEA"/>
                </a:solidFill>
                <a:latin typeface="Arial"/>
                <a:cs typeface="Arial"/>
              </a:rPr>
              <a:t>merk</a:t>
            </a:r>
            <a:endParaRPr sz="2400">
              <a:latin typeface="Arial"/>
              <a:cs typeface="Arial"/>
            </a:endParaRPr>
          </a:p>
          <a:p>
            <a:pPr marL="583565" marR="291465">
              <a:lnSpc>
                <a:spcPct val="100000"/>
              </a:lnSpc>
              <a:spcBef>
                <a:spcPts val="575"/>
              </a:spcBef>
            </a:pPr>
            <a:r>
              <a:rPr sz="2400" spc="-5" dirty="0">
                <a:solidFill>
                  <a:srgbClr val="EAEAEA"/>
                </a:solidFill>
                <a:latin typeface="Arial"/>
                <a:cs typeface="Arial"/>
              </a:rPr>
              <a:t>global. Dengan kata lain, dalam mengiklankan  produknya pemasar menggunakan</a:t>
            </a:r>
            <a:r>
              <a:rPr sz="2400" spc="50" dirty="0">
                <a:solidFill>
                  <a:srgbClr val="EAEAEA"/>
                </a:solidFill>
                <a:latin typeface="Arial"/>
                <a:cs typeface="Arial"/>
              </a:rPr>
              <a:t> </a:t>
            </a:r>
            <a:r>
              <a:rPr sz="2400" spc="-5" dirty="0">
                <a:solidFill>
                  <a:srgbClr val="EAEAEA"/>
                </a:solidFill>
                <a:latin typeface="Arial"/>
                <a:cs typeface="Arial"/>
              </a:rPr>
              <a:t>model</a:t>
            </a:r>
            <a:endParaRPr sz="2400">
              <a:latin typeface="Arial"/>
              <a:cs typeface="Arial"/>
            </a:endParaRPr>
          </a:p>
          <a:p>
            <a:pPr marL="583565" marR="5080">
              <a:lnSpc>
                <a:spcPct val="100000"/>
              </a:lnSpc>
              <a:tabLst>
                <a:tab pos="3326765" algn="l"/>
              </a:tabLst>
            </a:pPr>
            <a:r>
              <a:rPr sz="2400" spc="-5" dirty="0">
                <a:solidFill>
                  <a:srgbClr val="EAEAEA"/>
                </a:solidFill>
                <a:latin typeface="Arial"/>
                <a:cs typeface="Arial"/>
              </a:rPr>
              <a:t>yang</a:t>
            </a:r>
            <a:r>
              <a:rPr sz="2400" spc="5" dirty="0">
                <a:solidFill>
                  <a:srgbClr val="EAEAEA"/>
                </a:solidFill>
                <a:latin typeface="Arial"/>
                <a:cs typeface="Arial"/>
              </a:rPr>
              <a:t> </a:t>
            </a:r>
            <a:r>
              <a:rPr sz="2400" spc="-5" dirty="0">
                <a:solidFill>
                  <a:srgbClr val="EAEAEA"/>
                </a:solidFill>
                <a:latin typeface="Arial"/>
                <a:cs typeface="Arial"/>
              </a:rPr>
              <a:t>dapat</a:t>
            </a:r>
            <a:r>
              <a:rPr sz="2400" spc="15" dirty="0">
                <a:solidFill>
                  <a:srgbClr val="EAEAEA"/>
                </a:solidFill>
                <a:latin typeface="Arial"/>
                <a:cs typeface="Arial"/>
              </a:rPr>
              <a:t> </a:t>
            </a:r>
            <a:r>
              <a:rPr sz="2400" spc="-5" dirty="0">
                <a:solidFill>
                  <a:srgbClr val="EAEAEA"/>
                </a:solidFill>
                <a:latin typeface="Arial"/>
                <a:cs typeface="Arial"/>
              </a:rPr>
              <a:t>dikenal	para remaja diseluruh dunia  seperti bintang olah</a:t>
            </a:r>
            <a:r>
              <a:rPr sz="2400" spc="25" dirty="0">
                <a:solidFill>
                  <a:srgbClr val="EAEAEA"/>
                </a:solidFill>
                <a:latin typeface="Arial"/>
                <a:cs typeface="Arial"/>
              </a:rPr>
              <a:t> </a:t>
            </a:r>
            <a:r>
              <a:rPr sz="2400" spc="-5" dirty="0">
                <a:solidFill>
                  <a:srgbClr val="EAEAEA"/>
                </a:solidFill>
                <a:latin typeface="Arial"/>
                <a:cs typeface="Arial"/>
              </a:rPr>
              <a:t>raga.</a:t>
            </a:r>
            <a:endParaRPr sz="2400">
              <a:latin typeface="Arial"/>
              <a:cs typeface="Arial"/>
            </a:endParaRPr>
          </a:p>
          <a:p>
            <a:pPr marL="583565" marR="405765" indent="-571500">
              <a:lnSpc>
                <a:spcPct val="100000"/>
              </a:lnSpc>
              <a:spcBef>
                <a:spcPts val="575"/>
              </a:spcBef>
              <a:tabLst>
                <a:tab pos="583565" algn="l"/>
              </a:tabLst>
            </a:pPr>
            <a:r>
              <a:rPr sz="2400" dirty="0">
                <a:solidFill>
                  <a:srgbClr val="EAEAEA"/>
                </a:solidFill>
                <a:latin typeface="Arial"/>
                <a:cs typeface="Arial"/>
              </a:rPr>
              <a:t>-	</a:t>
            </a:r>
            <a:r>
              <a:rPr sz="2400" spc="-5" dirty="0">
                <a:solidFill>
                  <a:srgbClr val="EAEAEA"/>
                </a:solidFill>
                <a:latin typeface="Arial"/>
                <a:cs typeface="Arial"/>
              </a:rPr>
              <a:t>Atau juga dengan mengiklankan pada bentuk  keseluruhan dari lintas budaya</a:t>
            </a:r>
            <a:r>
              <a:rPr sz="2400" spc="65" dirty="0">
                <a:solidFill>
                  <a:srgbClr val="EAEAEA"/>
                </a:solidFill>
                <a:latin typeface="Arial"/>
                <a:cs typeface="Arial"/>
              </a:rPr>
              <a:t> </a:t>
            </a:r>
            <a:r>
              <a:rPr sz="2400" spc="-5" dirty="0">
                <a:solidFill>
                  <a:srgbClr val="EAEAEA"/>
                </a:solidFill>
                <a:latin typeface="Arial"/>
                <a:cs typeface="Arial"/>
              </a:rPr>
              <a:t>tersebut.</a:t>
            </a:r>
            <a:endParaRPr sz="2400">
              <a:latin typeface="Arial"/>
              <a:cs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634506" y="1243577"/>
            <a:ext cx="499093" cy="504450"/>
          </a:xfrm>
          <a:prstGeom prst="rect">
            <a:avLst/>
          </a:prstGeom>
          <a:blipFill>
            <a:blip r:embed="rId2" cstate="print"/>
            <a:stretch>
              <a:fillRect/>
            </a:stretch>
          </a:blipFill>
        </p:spPr>
        <p:txBody>
          <a:bodyPr wrap="square" lIns="0" tIns="0" rIns="0" bIns="0" rtlCol="0"/>
          <a:lstStyle/>
          <a:p>
            <a:endParaRPr/>
          </a:p>
        </p:txBody>
      </p:sp>
      <p:grpSp>
        <p:nvGrpSpPr>
          <p:cNvPr id="3" name="object 3"/>
          <p:cNvGrpSpPr/>
          <p:nvPr/>
        </p:nvGrpSpPr>
        <p:grpSpPr>
          <a:xfrm>
            <a:off x="609593" y="824477"/>
            <a:ext cx="1522730" cy="1247140"/>
            <a:chOff x="609593" y="824477"/>
            <a:chExt cx="1522730" cy="1247140"/>
          </a:xfrm>
        </p:grpSpPr>
        <p:sp>
          <p:nvSpPr>
            <p:cNvPr id="4" name="object 4"/>
            <p:cNvSpPr/>
            <p:nvPr/>
          </p:nvSpPr>
          <p:spPr>
            <a:xfrm>
              <a:off x="609593" y="1243577"/>
              <a:ext cx="500180" cy="50445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699509" y="832097"/>
              <a:ext cx="1304550" cy="1225302"/>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688841" y="826001"/>
              <a:ext cx="1325880" cy="1245235"/>
            </a:xfrm>
            <a:custGeom>
              <a:avLst/>
              <a:gdLst/>
              <a:ahLst/>
              <a:cxnLst/>
              <a:rect l="l" t="t" r="r" b="b"/>
              <a:pathLst>
                <a:path w="1325880" h="1245235">
                  <a:moveTo>
                    <a:pt x="1325886" y="0"/>
                  </a:moveTo>
                  <a:lnTo>
                    <a:pt x="0" y="0"/>
                  </a:lnTo>
                  <a:lnTo>
                    <a:pt x="10668" y="20036"/>
                  </a:lnTo>
                  <a:lnTo>
                    <a:pt x="10668" y="12192"/>
                  </a:lnTo>
                  <a:lnTo>
                    <a:pt x="15240" y="3048"/>
                  </a:lnTo>
                  <a:lnTo>
                    <a:pt x="20112" y="12192"/>
                  </a:lnTo>
                  <a:lnTo>
                    <a:pt x="1304260" y="12192"/>
                  </a:lnTo>
                  <a:lnTo>
                    <a:pt x="1309122" y="3048"/>
                  </a:lnTo>
                  <a:lnTo>
                    <a:pt x="1315218" y="12192"/>
                  </a:lnTo>
                  <a:lnTo>
                    <a:pt x="1315218" y="20036"/>
                  </a:lnTo>
                  <a:lnTo>
                    <a:pt x="1325886" y="0"/>
                  </a:lnTo>
                  <a:close/>
                </a:path>
                <a:path w="1325880" h="1245235">
                  <a:moveTo>
                    <a:pt x="20112" y="12192"/>
                  </a:moveTo>
                  <a:lnTo>
                    <a:pt x="15240" y="3048"/>
                  </a:lnTo>
                  <a:lnTo>
                    <a:pt x="10668" y="12192"/>
                  </a:lnTo>
                  <a:lnTo>
                    <a:pt x="20112" y="12192"/>
                  </a:lnTo>
                  <a:close/>
                </a:path>
                <a:path w="1325880" h="1245235">
                  <a:moveTo>
                    <a:pt x="662932" y="1218421"/>
                  </a:moveTo>
                  <a:lnTo>
                    <a:pt x="20112" y="12192"/>
                  </a:lnTo>
                  <a:lnTo>
                    <a:pt x="10668" y="12192"/>
                  </a:lnTo>
                  <a:lnTo>
                    <a:pt x="10668" y="20036"/>
                  </a:lnTo>
                  <a:lnTo>
                    <a:pt x="656844" y="1233664"/>
                  </a:lnTo>
                  <a:lnTo>
                    <a:pt x="656844" y="1229874"/>
                  </a:lnTo>
                  <a:lnTo>
                    <a:pt x="662932" y="1218421"/>
                  </a:lnTo>
                  <a:close/>
                </a:path>
                <a:path w="1325880" h="1245235">
                  <a:moveTo>
                    <a:pt x="669036" y="1229874"/>
                  </a:moveTo>
                  <a:lnTo>
                    <a:pt x="662932" y="1218421"/>
                  </a:lnTo>
                  <a:lnTo>
                    <a:pt x="656844" y="1229874"/>
                  </a:lnTo>
                  <a:lnTo>
                    <a:pt x="669036" y="1229874"/>
                  </a:lnTo>
                  <a:close/>
                </a:path>
                <a:path w="1325880" h="1245235">
                  <a:moveTo>
                    <a:pt x="669036" y="1233664"/>
                  </a:moveTo>
                  <a:lnTo>
                    <a:pt x="669036" y="1229874"/>
                  </a:lnTo>
                  <a:lnTo>
                    <a:pt x="656844" y="1229874"/>
                  </a:lnTo>
                  <a:lnTo>
                    <a:pt x="656844" y="1233664"/>
                  </a:lnTo>
                  <a:lnTo>
                    <a:pt x="662940" y="1245114"/>
                  </a:lnTo>
                  <a:lnTo>
                    <a:pt x="669036" y="1233664"/>
                  </a:lnTo>
                  <a:close/>
                </a:path>
                <a:path w="1325880" h="1245235">
                  <a:moveTo>
                    <a:pt x="1315218" y="20036"/>
                  </a:moveTo>
                  <a:lnTo>
                    <a:pt x="1315218" y="12192"/>
                  </a:lnTo>
                  <a:lnTo>
                    <a:pt x="1304260" y="12192"/>
                  </a:lnTo>
                  <a:lnTo>
                    <a:pt x="662940" y="1218435"/>
                  </a:lnTo>
                  <a:lnTo>
                    <a:pt x="669036" y="1229874"/>
                  </a:lnTo>
                  <a:lnTo>
                    <a:pt x="669036" y="1233664"/>
                  </a:lnTo>
                  <a:lnTo>
                    <a:pt x="1315218" y="20036"/>
                  </a:lnTo>
                  <a:close/>
                </a:path>
                <a:path w="1325880" h="1245235">
                  <a:moveTo>
                    <a:pt x="1315218" y="12192"/>
                  </a:moveTo>
                  <a:lnTo>
                    <a:pt x="1309122" y="3048"/>
                  </a:lnTo>
                  <a:lnTo>
                    <a:pt x="1304260" y="12192"/>
                  </a:lnTo>
                  <a:lnTo>
                    <a:pt x="1315218" y="12192"/>
                  </a:lnTo>
                  <a:close/>
                </a:path>
              </a:pathLst>
            </a:custGeom>
            <a:solidFill>
              <a:srgbClr val="006532"/>
            </a:solidFill>
          </p:spPr>
          <p:txBody>
            <a:bodyPr wrap="square" lIns="0" tIns="0" rIns="0" bIns="0" rtlCol="0"/>
            <a:lstStyle/>
            <a:p>
              <a:endParaRPr/>
            </a:p>
          </p:txBody>
        </p:sp>
        <p:sp>
          <p:nvSpPr>
            <p:cNvPr id="7" name="object 7"/>
            <p:cNvSpPr/>
            <p:nvPr/>
          </p:nvSpPr>
          <p:spPr>
            <a:xfrm>
              <a:off x="699509" y="832097"/>
              <a:ext cx="652271" cy="1225302"/>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691889" y="826001"/>
              <a:ext cx="669290" cy="1240790"/>
            </a:xfrm>
            <a:custGeom>
              <a:avLst/>
              <a:gdLst/>
              <a:ahLst/>
              <a:cxnLst/>
              <a:rect l="l" t="t" r="r" b="b"/>
              <a:pathLst>
                <a:path w="669290" h="1240789">
                  <a:moveTo>
                    <a:pt x="665988" y="1228731"/>
                  </a:moveTo>
                  <a:lnTo>
                    <a:pt x="665988" y="1014990"/>
                  </a:lnTo>
                  <a:lnTo>
                    <a:pt x="214884" y="123444"/>
                  </a:lnTo>
                  <a:lnTo>
                    <a:pt x="213360" y="121920"/>
                  </a:lnTo>
                  <a:lnTo>
                    <a:pt x="213360" y="120396"/>
                  </a:lnTo>
                  <a:lnTo>
                    <a:pt x="211836" y="120396"/>
                  </a:lnTo>
                  <a:lnTo>
                    <a:pt x="10668" y="1524"/>
                  </a:lnTo>
                  <a:lnTo>
                    <a:pt x="7620" y="0"/>
                  </a:lnTo>
                  <a:lnTo>
                    <a:pt x="4572" y="0"/>
                  </a:lnTo>
                  <a:lnTo>
                    <a:pt x="3048" y="1524"/>
                  </a:lnTo>
                  <a:lnTo>
                    <a:pt x="0" y="7620"/>
                  </a:lnTo>
                  <a:lnTo>
                    <a:pt x="1524" y="9144"/>
                  </a:lnTo>
                  <a:lnTo>
                    <a:pt x="4572" y="14871"/>
                  </a:lnTo>
                  <a:lnTo>
                    <a:pt x="4572" y="12192"/>
                  </a:lnTo>
                  <a:lnTo>
                    <a:pt x="12192" y="3048"/>
                  </a:lnTo>
                  <a:lnTo>
                    <a:pt x="22821" y="22976"/>
                  </a:lnTo>
                  <a:lnTo>
                    <a:pt x="202692" y="129262"/>
                  </a:lnTo>
                  <a:lnTo>
                    <a:pt x="202692" y="128016"/>
                  </a:lnTo>
                  <a:lnTo>
                    <a:pt x="205740" y="131064"/>
                  </a:lnTo>
                  <a:lnTo>
                    <a:pt x="205740" y="134050"/>
                  </a:lnTo>
                  <a:lnTo>
                    <a:pt x="653796" y="1021086"/>
                  </a:lnTo>
                  <a:lnTo>
                    <a:pt x="653796" y="1205875"/>
                  </a:lnTo>
                  <a:lnTo>
                    <a:pt x="665988" y="1228731"/>
                  </a:lnTo>
                  <a:close/>
                </a:path>
                <a:path w="669290" h="1240789">
                  <a:moveTo>
                    <a:pt x="22821" y="22976"/>
                  </a:moveTo>
                  <a:lnTo>
                    <a:pt x="12192" y="3048"/>
                  </a:lnTo>
                  <a:lnTo>
                    <a:pt x="4572" y="12192"/>
                  </a:lnTo>
                  <a:lnTo>
                    <a:pt x="22821" y="22976"/>
                  </a:lnTo>
                  <a:close/>
                </a:path>
                <a:path w="669290" h="1240789">
                  <a:moveTo>
                    <a:pt x="669036" y="1234446"/>
                  </a:moveTo>
                  <a:lnTo>
                    <a:pt x="22821" y="22976"/>
                  </a:lnTo>
                  <a:lnTo>
                    <a:pt x="4572" y="12192"/>
                  </a:lnTo>
                  <a:lnTo>
                    <a:pt x="4572" y="14871"/>
                  </a:lnTo>
                  <a:lnTo>
                    <a:pt x="656032" y="1239018"/>
                  </a:lnTo>
                  <a:lnTo>
                    <a:pt x="659892" y="1239018"/>
                  </a:lnTo>
                  <a:lnTo>
                    <a:pt x="669036" y="1234446"/>
                  </a:lnTo>
                  <a:close/>
                </a:path>
                <a:path w="669290" h="1240789">
                  <a:moveTo>
                    <a:pt x="205740" y="131064"/>
                  </a:moveTo>
                  <a:lnTo>
                    <a:pt x="202692" y="128016"/>
                  </a:lnTo>
                  <a:lnTo>
                    <a:pt x="203589" y="129793"/>
                  </a:lnTo>
                  <a:lnTo>
                    <a:pt x="205740" y="131064"/>
                  </a:lnTo>
                  <a:close/>
                </a:path>
                <a:path w="669290" h="1240789">
                  <a:moveTo>
                    <a:pt x="203589" y="129793"/>
                  </a:moveTo>
                  <a:lnTo>
                    <a:pt x="202692" y="128016"/>
                  </a:lnTo>
                  <a:lnTo>
                    <a:pt x="202692" y="129262"/>
                  </a:lnTo>
                  <a:lnTo>
                    <a:pt x="203589" y="129793"/>
                  </a:lnTo>
                  <a:close/>
                </a:path>
                <a:path w="669290" h="1240789">
                  <a:moveTo>
                    <a:pt x="205740" y="134050"/>
                  </a:moveTo>
                  <a:lnTo>
                    <a:pt x="205740" y="131064"/>
                  </a:lnTo>
                  <a:lnTo>
                    <a:pt x="203589" y="129793"/>
                  </a:lnTo>
                  <a:lnTo>
                    <a:pt x="205740" y="134050"/>
                  </a:lnTo>
                  <a:close/>
                </a:path>
                <a:path w="669290" h="1240789">
                  <a:moveTo>
                    <a:pt x="656032" y="1239018"/>
                  </a:moveTo>
                  <a:lnTo>
                    <a:pt x="653796" y="1234814"/>
                  </a:lnTo>
                  <a:lnTo>
                    <a:pt x="653796" y="1239018"/>
                  </a:lnTo>
                  <a:lnTo>
                    <a:pt x="656032" y="1239018"/>
                  </a:lnTo>
                  <a:close/>
                </a:path>
                <a:path w="669290" h="1240789">
                  <a:moveTo>
                    <a:pt x="659892" y="1239018"/>
                  </a:moveTo>
                  <a:lnTo>
                    <a:pt x="656032" y="1239018"/>
                  </a:lnTo>
                  <a:lnTo>
                    <a:pt x="656844" y="1240542"/>
                  </a:lnTo>
                  <a:lnTo>
                    <a:pt x="659892" y="1239018"/>
                  </a:lnTo>
                  <a:close/>
                </a:path>
                <a:path w="669290" h="1240789">
                  <a:moveTo>
                    <a:pt x="665988" y="1239018"/>
                  </a:moveTo>
                  <a:lnTo>
                    <a:pt x="665988" y="1235970"/>
                  </a:lnTo>
                  <a:lnTo>
                    <a:pt x="659892" y="1239018"/>
                  </a:lnTo>
                  <a:lnTo>
                    <a:pt x="665988" y="1239018"/>
                  </a:lnTo>
                  <a:close/>
                </a:path>
              </a:pathLst>
            </a:custGeom>
            <a:solidFill>
              <a:srgbClr val="006532"/>
            </a:solidFill>
          </p:spPr>
          <p:txBody>
            <a:bodyPr wrap="square" lIns="0" tIns="0" rIns="0" bIns="0" rtlCol="0"/>
            <a:lstStyle/>
            <a:p>
              <a:endParaRPr/>
            </a:p>
          </p:txBody>
        </p:sp>
        <p:sp>
          <p:nvSpPr>
            <p:cNvPr id="9" name="object 9"/>
            <p:cNvSpPr/>
            <p:nvPr/>
          </p:nvSpPr>
          <p:spPr>
            <a:xfrm>
              <a:off x="699509" y="832097"/>
              <a:ext cx="1304550" cy="120395"/>
            </a:xfrm>
            <a:prstGeom prst="rect">
              <a:avLst/>
            </a:prstGeom>
            <a:blipFill>
              <a:blip r:embed="rId6" cstate="print"/>
              <a:stretch>
                <a:fillRect/>
              </a:stretch>
            </a:blipFill>
          </p:spPr>
          <p:txBody>
            <a:bodyPr wrap="square" lIns="0" tIns="0" rIns="0" bIns="0" rtlCol="0"/>
            <a:lstStyle/>
            <a:p>
              <a:endParaRPr/>
            </a:p>
          </p:txBody>
        </p:sp>
        <p:sp>
          <p:nvSpPr>
            <p:cNvPr id="10" name="object 10"/>
            <p:cNvSpPr/>
            <p:nvPr/>
          </p:nvSpPr>
          <p:spPr>
            <a:xfrm>
              <a:off x="690365" y="824477"/>
              <a:ext cx="1321435" cy="135890"/>
            </a:xfrm>
            <a:custGeom>
              <a:avLst/>
              <a:gdLst/>
              <a:ahLst/>
              <a:cxnLst/>
              <a:rect l="l" t="t" r="r" b="b"/>
              <a:pathLst>
                <a:path w="1321435" h="135890">
                  <a:moveTo>
                    <a:pt x="29125" y="13716"/>
                  </a:moveTo>
                  <a:lnTo>
                    <a:pt x="8654" y="1524"/>
                  </a:lnTo>
                  <a:lnTo>
                    <a:pt x="5225" y="1524"/>
                  </a:lnTo>
                  <a:lnTo>
                    <a:pt x="0" y="10668"/>
                  </a:lnTo>
                  <a:lnTo>
                    <a:pt x="5117" y="13716"/>
                  </a:lnTo>
                  <a:lnTo>
                    <a:pt x="29125" y="13716"/>
                  </a:lnTo>
                  <a:close/>
                </a:path>
                <a:path w="1321435" h="135890">
                  <a:moveTo>
                    <a:pt x="5225" y="1524"/>
                  </a:moveTo>
                  <a:lnTo>
                    <a:pt x="3048" y="1524"/>
                  </a:lnTo>
                  <a:lnTo>
                    <a:pt x="3048" y="5334"/>
                  </a:lnTo>
                  <a:lnTo>
                    <a:pt x="5225" y="1524"/>
                  </a:lnTo>
                  <a:close/>
                </a:path>
                <a:path w="1321435" h="135890">
                  <a:moveTo>
                    <a:pt x="5117" y="13716"/>
                  </a:moveTo>
                  <a:lnTo>
                    <a:pt x="3048" y="12483"/>
                  </a:lnTo>
                  <a:lnTo>
                    <a:pt x="3048" y="13716"/>
                  </a:lnTo>
                  <a:lnTo>
                    <a:pt x="5117" y="13716"/>
                  </a:lnTo>
                  <a:close/>
                </a:path>
                <a:path w="1321435" h="135890">
                  <a:moveTo>
                    <a:pt x="210801" y="121920"/>
                  </a:moveTo>
                  <a:lnTo>
                    <a:pt x="29125" y="13716"/>
                  </a:lnTo>
                  <a:lnTo>
                    <a:pt x="5117" y="13716"/>
                  </a:lnTo>
                  <a:lnTo>
                    <a:pt x="207264" y="134112"/>
                  </a:lnTo>
                  <a:lnTo>
                    <a:pt x="208788" y="134112"/>
                  </a:lnTo>
                  <a:lnTo>
                    <a:pt x="208788" y="135636"/>
                  </a:lnTo>
                  <a:lnTo>
                    <a:pt x="210312" y="135636"/>
                  </a:lnTo>
                  <a:lnTo>
                    <a:pt x="210312" y="121920"/>
                  </a:lnTo>
                  <a:lnTo>
                    <a:pt x="210801" y="121920"/>
                  </a:lnTo>
                  <a:close/>
                </a:path>
                <a:path w="1321435" h="135890">
                  <a:moveTo>
                    <a:pt x="8654" y="1524"/>
                  </a:moveTo>
                  <a:lnTo>
                    <a:pt x="6096" y="0"/>
                  </a:lnTo>
                  <a:lnTo>
                    <a:pt x="5225" y="1524"/>
                  </a:lnTo>
                  <a:lnTo>
                    <a:pt x="8654" y="1524"/>
                  </a:lnTo>
                  <a:close/>
                </a:path>
                <a:path w="1321435" h="135890">
                  <a:moveTo>
                    <a:pt x="1321314" y="9144"/>
                  </a:moveTo>
                  <a:lnTo>
                    <a:pt x="1318266" y="3048"/>
                  </a:lnTo>
                  <a:lnTo>
                    <a:pt x="1316742" y="1524"/>
                  </a:lnTo>
                  <a:lnTo>
                    <a:pt x="8654" y="1524"/>
                  </a:lnTo>
                  <a:lnTo>
                    <a:pt x="29125" y="13716"/>
                  </a:lnTo>
                  <a:lnTo>
                    <a:pt x="1295116" y="13716"/>
                  </a:lnTo>
                  <a:lnTo>
                    <a:pt x="1310646" y="3048"/>
                  </a:lnTo>
                  <a:lnTo>
                    <a:pt x="1313694" y="13716"/>
                  </a:lnTo>
                  <a:lnTo>
                    <a:pt x="1313694" y="15828"/>
                  </a:lnTo>
                  <a:lnTo>
                    <a:pt x="1316742" y="13716"/>
                  </a:lnTo>
                  <a:lnTo>
                    <a:pt x="1319790" y="12192"/>
                  </a:lnTo>
                  <a:lnTo>
                    <a:pt x="1321314" y="9144"/>
                  </a:lnTo>
                  <a:close/>
                </a:path>
                <a:path w="1321435" h="135890">
                  <a:moveTo>
                    <a:pt x="213360" y="123444"/>
                  </a:moveTo>
                  <a:lnTo>
                    <a:pt x="210801" y="121920"/>
                  </a:lnTo>
                  <a:lnTo>
                    <a:pt x="210312" y="121920"/>
                  </a:lnTo>
                  <a:lnTo>
                    <a:pt x="213360" y="123444"/>
                  </a:lnTo>
                  <a:close/>
                </a:path>
                <a:path w="1321435" h="135890">
                  <a:moveTo>
                    <a:pt x="213360" y="135636"/>
                  </a:moveTo>
                  <a:lnTo>
                    <a:pt x="213360" y="123444"/>
                  </a:lnTo>
                  <a:lnTo>
                    <a:pt x="210312" y="121920"/>
                  </a:lnTo>
                  <a:lnTo>
                    <a:pt x="210312" y="135636"/>
                  </a:lnTo>
                  <a:lnTo>
                    <a:pt x="213360" y="135636"/>
                  </a:lnTo>
                  <a:close/>
                </a:path>
                <a:path w="1321435" h="135890">
                  <a:moveTo>
                    <a:pt x="1137604" y="121920"/>
                  </a:moveTo>
                  <a:lnTo>
                    <a:pt x="210801" y="121920"/>
                  </a:lnTo>
                  <a:lnTo>
                    <a:pt x="213360" y="123444"/>
                  </a:lnTo>
                  <a:lnTo>
                    <a:pt x="213360" y="135636"/>
                  </a:lnTo>
                  <a:lnTo>
                    <a:pt x="1135386" y="135636"/>
                  </a:lnTo>
                  <a:lnTo>
                    <a:pt x="1135386" y="123444"/>
                  </a:lnTo>
                  <a:lnTo>
                    <a:pt x="1137604" y="121920"/>
                  </a:lnTo>
                  <a:close/>
                </a:path>
                <a:path w="1321435" h="135890">
                  <a:moveTo>
                    <a:pt x="1138434" y="121920"/>
                  </a:moveTo>
                  <a:lnTo>
                    <a:pt x="1137604" y="121920"/>
                  </a:lnTo>
                  <a:lnTo>
                    <a:pt x="1135386" y="123444"/>
                  </a:lnTo>
                  <a:lnTo>
                    <a:pt x="1138434" y="121920"/>
                  </a:lnTo>
                  <a:close/>
                </a:path>
                <a:path w="1321435" h="135890">
                  <a:moveTo>
                    <a:pt x="1138434" y="135636"/>
                  </a:moveTo>
                  <a:lnTo>
                    <a:pt x="1138434" y="121920"/>
                  </a:lnTo>
                  <a:lnTo>
                    <a:pt x="1135386" y="123444"/>
                  </a:lnTo>
                  <a:lnTo>
                    <a:pt x="1135386" y="135636"/>
                  </a:lnTo>
                  <a:lnTo>
                    <a:pt x="1138434" y="135636"/>
                  </a:lnTo>
                  <a:close/>
                </a:path>
                <a:path w="1321435" h="135890">
                  <a:moveTo>
                    <a:pt x="1313694" y="15828"/>
                  </a:moveTo>
                  <a:lnTo>
                    <a:pt x="1313694" y="13716"/>
                  </a:lnTo>
                  <a:lnTo>
                    <a:pt x="1295116" y="13716"/>
                  </a:lnTo>
                  <a:lnTo>
                    <a:pt x="1137604" y="121920"/>
                  </a:lnTo>
                  <a:lnTo>
                    <a:pt x="1138434" y="121920"/>
                  </a:lnTo>
                  <a:lnTo>
                    <a:pt x="1138434" y="135636"/>
                  </a:lnTo>
                  <a:lnTo>
                    <a:pt x="1139958" y="135636"/>
                  </a:lnTo>
                  <a:lnTo>
                    <a:pt x="1141482" y="134112"/>
                  </a:lnTo>
                  <a:lnTo>
                    <a:pt x="1143006" y="134112"/>
                  </a:lnTo>
                  <a:lnTo>
                    <a:pt x="1313694" y="15828"/>
                  </a:lnTo>
                  <a:close/>
                </a:path>
                <a:path w="1321435" h="135890">
                  <a:moveTo>
                    <a:pt x="1313694" y="13716"/>
                  </a:moveTo>
                  <a:lnTo>
                    <a:pt x="1310646" y="3048"/>
                  </a:lnTo>
                  <a:lnTo>
                    <a:pt x="1295116" y="13716"/>
                  </a:lnTo>
                  <a:lnTo>
                    <a:pt x="1313694" y="13716"/>
                  </a:lnTo>
                  <a:close/>
                </a:path>
              </a:pathLst>
            </a:custGeom>
            <a:solidFill>
              <a:srgbClr val="006532"/>
            </a:solidFill>
          </p:spPr>
          <p:txBody>
            <a:bodyPr wrap="square" lIns="0" tIns="0" rIns="0" bIns="0" rtlCol="0"/>
            <a:lstStyle/>
            <a:p>
              <a:endParaRPr/>
            </a:p>
          </p:txBody>
        </p:sp>
        <p:sp>
          <p:nvSpPr>
            <p:cNvPr id="11" name="object 11"/>
            <p:cNvSpPr/>
            <p:nvPr/>
          </p:nvSpPr>
          <p:spPr>
            <a:xfrm>
              <a:off x="1351781" y="832097"/>
              <a:ext cx="652278" cy="1225302"/>
            </a:xfrm>
            <a:prstGeom prst="rect">
              <a:avLst/>
            </a:prstGeom>
            <a:blipFill>
              <a:blip r:embed="rId7" cstate="print"/>
              <a:stretch>
                <a:fillRect/>
              </a:stretch>
            </a:blipFill>
          </p:spPr>
          <p:txBody>
            <a:bodyPr wrap="square" lIns="0" tIns="0" rIns="0" bIns="0" rtlCol="0"/>
            <a:lstStyle/>
            <a:p>
              <a:endParaRPr/>
            </a:p>
          </p:txBody>
        </p:sp>
        <p:sp>
          <p:nvSpPr>
            <p:cNvPr id="12" name="object 12"/>
            <p:cNvSpPr/>
            <p:nvPr/>
          </p:nvSpPr>
          <p:spPr>
            <a:xfrm>
              <a:off x="1342637" y="826001"/>
              <a:ext cx="669290" cy="1240790"/>
            </a:xfrm>
            <a:custGeom>
              <a:avLst/>
              <a:gdLst/>
              <a:ahLst/>
              <a:cxnLst/>
              <a:rect l="l" t="t" r="r" b="b"/>
              <a:pathLst>
                <a:path w="669289" h="1240789">
                  <a:moveTo>
                    <a:pt x="664470" y="14871"/>
                  </a:moveTo>
                  <a:lnTo>
                    <a:pt x="664470" y="12192"/>
                  </a:lnTo>
                  <a:lnTo>
                    <a:pt x="644103" y="24136"/>
                  </a:lnTo>
                  <a:lnTo>
                    <a:pt x="0" y="1234446"/>
                  </a:lnTo>
                  <a:lnTo>
                    <a:pt x="9144" y="1239018"/>
                  </a:lnTo>
                  <a:lnTo>
                    <a:pt x="13003" y="1239018"/>
                  </a:lnTo>
                  <a:lnTo>
                    <a:pt x="664470" y="14871"/>
                  </a:lnTo>
                  <a:close/>
                </a:path>
                <a:path w="669289" h="1240789">
                  <a:moveTo>
                    <a:pt x="655122" y="3431"/>
                  </a:moveTo>
                  <a:lnTo>
                    <a:pt x="455682" y="120396"/>
                  </a:lnTo>
                  <a:lnTo>
                    <a:pt x="454158" y="120396"/>
                  </a:lnTo>
                  <a:lnTo>
                    <a:pt x="452634" y="121920"/>
                  </a:lnTo>
                  <a:lnTo>
                    <a:pt x="452634" y="123444"/>
                  </a:lnTo>
                  <a:lnTo>
                    <a:pt x="3048" y="1014990"/>
                  </a:lnTo>
                  <a:lnTo>
                    <a:pt x="3048" y="1228718"/>
                  </a:lnTo>
                  <a:lnTo>
                    <a:pt x="15240" y="1205809"/>
                  </a:lnTo>
                  <a:lnTo>
                    <a:pt x="15240" y="1021086"/>
                  </a:lnTo>
                  <a:lnTo>
                    <a:pt x="463302" y="128016"/>
                  </a:lnTo>
                  <a:lnTo>
                    <a:pt x="463302" y="130170"/>
                  </a:lnTo>
                  <a:lnTo>
                    <a:pt x="644103" y="24136"/>
                  </a:lnTo>
                  <a:lnTo>
                    <a:pt x="655122" y="3431"/>
                  </a:lnTo>
                  <a:close/>
                </a:path>
                <a:path w="669289" h="1240789">
                  <a:moveTo>
                    <a:pt x="9144" y="1239018"/>
                  </a:moveTo>
                  <a:lnTo>
                    <a:pt x="3048" y="1235970"/>
                  </a:lnTo>
                  <a:lnTo>
                    <a:pt x="3048" y="1239018"/>
                  </a:lnTo>
                  <a:lnTo>
                    <a:pt x="9144" y="1239018"/>
                  </a:lnTo>
                  <a:close/>
                </a:path>
                <a:path w="669289" h="1240789">
                  <a:moveTo>
                    <a:pt x="13003" y="1239018"/>
                  </a:moveTo>
                  <a:lnTo>
                    <a:pt x="9144" y="1239018"/>
                  </a:lnTo>
                  <a:lnTo>
                    <a:pt x="12192" y="1240542"/>
                  </a:lnTo>
                  <a:lnTo>
                    <a:pt x="13003" y="1239018"/>
                  </a:lnTo>
                  <a:close/>
                </a:path>
                <a:path w="669289" h="1240789">
                  <a:moveTo>
                    <a:pt x="15240" y="1239018"/>
                  </a:moveTo>
                  <a:lnTo>
                    <a:pt x="15240" y="1234814"/>
                  </a:lnTo>
                  <a:lnTo>
                    <a:pt x="13003" y="1239018"/>
                  </a:lnTo>
                  <a:lnTo>
                    <a:pt x="15240" y="1239018"/>
                  </a:lnTo>
                  <a:close/>
                </a:path>
                <a:path w="669289" h="1240789">
                  <a:moveTo>
                    <a:pt x="463302" y="130170"/>
                  </a:moveTo>
                  <a:lnTo>
                    <a:pt x="463302" y="128016"/>
                  </a:lnTo>
                  <a:lnTo>
                    <a:pt x="461778" y="131064"/>
                  </a:lnTo>
                  <a:lnTo>
                    <a:pt x="463302" y="130170"/>
                  </a:lnTo>
                  <a:close/>
                </a:path>
                <a:path w="669289" h="1240789">
                  <a:moveTo>
                    <a:pt x="664470" y="12192"/>
                  </a:moveTo>
                  <a:lnTo>
                    <a:pt x="655492" y="3214"/>
                  </a:lnTo>
                  <a:lnTo>
                    <a:pt x="655122" y="3431"/>
                  </a:lnTo>
                  <a:lnTo>
                    <a:pt x="644103" y="24136"/>
                  </a:lnTo>
                  <a:lnTo>
                    <a:pt x="664470" y="12192"/>
                  </a:lnTo>
                  <a:close/>
                </a:path>
                <a:path w="669289" h="1240789">
                  <a:moveTo>
                    <a:pt x="655492" y="3214"/>
                  </a:moveTo>
                  <a:lnTo>
                    <a:pt x="655326" y="3048"/>
                  </a:lnTo>
                  <a:lnTo>
                    <a:pt x="655122" y="3431"/>
                  </a:lnTo>
                  <a:lnTo>
                    <a:pt x="655492" y="3214"/>
                  </a:lnTo>
                  <a:close/>
                </a:path>
                <a:path w="669289" h="1240789">
                  <a:moveTo>
                    <a:pt x="669042" y="7620"/>
                  </a:moveTo>
                  <a:lnTo>
                    <a:pt x="665994" y="1524"/>
                  </a:lnTo>
                  <a:lnTo>
                    <a:pt x="664470" y="0"/>
                  </a:lnTo>
                  <a:lnTo>
                    <a:pt x="661422" y="0"/>
                  </a:lnTo>
                  <a:lnTo>
                    <a:pt x="658374" y="1524"/>
                  </a:lnTo>
                  <a:lnTo>
                    <a:pt x="655492" y="3214"/>
                  </a:lnTo>
                  <a:lnTo>
                    <a:pt x="664470" y="12192"/>
                  </a:lnTo>
                  <a:lnTo>
                    <a:pt x="664470" y="14871"/>
                  </a:lnTo>
                  <a:lnTo>
                    <a:pt x="667518" y="9144"/>
                  </a:lnTo>
                  <a:lnTo>
                    <a:pt x="669042" y="7620"/>
                  </a:lnTo>
                  <a:close/>
                </a:path>
              </a:pathLst>
            </a:custGeom>
            <a:solidFill>
              <a:srgbClr val="006532"/>
            </a:solidFill>
          </p:spPr>
          <p:txBody>
            <a:bodyPr wrap="square" lIns="0" tIns="0" rIns="0" bIns="0" rtlCol="0"/>
            <a:lstStyle/>
            <a:p>
              <a:endParaRPr/>
            </a:p>
          </p:txBody>
        </p:sp>
        <p:sp>
          <p:nvSpPr>
            <p:cNvPr id="13" name="object 13"/>
            <p:cNvSpPr/>
            <p:nvPr/>
          </p:nvSpPr>
          <p:spPr>
            <a:xfrm>
              <a:off x="609593" y="1575816"/>
              <a:ext cx="1522482" cy="172211"/>
            </a:xfrm>
            <a:prstGeom prst="rect">
              <a:avLst/>
            </a:prstGeom>
            <a:blipFill>
              <a:blip r:embed="rId8" cstate="print"/>
              <a:stretch>
                <a:fillRect/>
              </a:stretch>
            </a:blipFill>
          </p:spPr>
          <p:txBody>
            <a:bodyPr wrap="square" lIns="0" tIns="0" rIns="0" bIns="0" rtlCol="0"/>
            <a:lstStyle/>
            <a:p>
              <a:endParaRPr/>
            </a:p>
          </p:txBody>
        </p:sp>
      </p:grpSp>
      <p:sp>
        <p:nvSpPr>
          <p:cNvPr id="14" name="object 14"/>
          <p:cNvSpPr txBox="1">
            <a:spLocks noGrp="1"/>
          </p:cNvSpPr>
          <p:nvPr>
            <p:ph type="title"/>
          </p:nvPr>
        </p:nvSpPr>
        <p:spPr>
          <a:xfrm>
            <a:off x="2440938" y="1174495"/>
            <a:ext cx="3186430" cy="452120"/>
          </a:xfrm>
          <a:prstGeom prst="rect">
            <a:avLst/>
          </a:prstGeom>
        </p:spPr>
        <p:txBody>
          <a:bodyPr vert="horz" wrap="square" lIns="0" tIns="12065" rIns="0" bIns="0" rtlCol="0">
            <a:spAutoFit/>
          </a:bodyPr>
          <a:lstStyle/>
          <a:p>
            <a:pPr marL="12700">
              <a:lnSpc>
                <a:spcPct val="100000"/>
              </a:lnSpc>
              <a:spcBef>
                <a:spcPts val="95"/>
              </a:spcBef>
            </a:pPr>
            <a:r>
              <a:rPr spc="-5" dirty="0"/>
              <a:t>Demografis</a:t>
            </a:r>
            <a:r>
              <a:rPr spc="-50" dirty="0"/>
              <a:t> </a:t>
            </a:r>
            <a:r>
              <a:rPr spc="-5" dirty="0"/>
              <a:t>Global</a:t>
            </a:r>
          </a:p>
        </p:txBody>
      </p:sp>
      <p:grpSp>
        <p:nvGrpSpPr>
          <p:cNvPr id="15" name="object 15"/>
          <p:cNvGrpSpPr/>
          <p:nvPr/>
        </p:nvGrpSpPr>
        <p:grpSpPr>
          <a:xfrm>
            <a:off x="457193" y="3886200"/>
            <a:ext cx="9144000" cy="3429000"/>
            <a:chOff x="457193" y="3886200"/>
            <a:chExt cx="9144000" cy="3429000"/>
          </a:xfrm>
        </p:grpSpPr>
        <p:sp>
          <p:nvSpPr>
            <p:cNvPr id="16" name="object 16"/>
            <p:cNvSpPr/>
            <p:nvPr/>
          </p:nvSpPr>
          <p:spPr>
            <a:xfrm>
              <a:off x="457193" y="3886200"/>
              <a:ext cx="9144005" cy="3428999"/>
            </a:xfrm>
            <a:prstGeom prst="rect">
              <a:avLst/>
            </a:prstGeom>
            <a:blipFill>
              <a:blip r:embed="rId9" cstate="print"/>
              <a:stretch>
                <a:fillRect/>
              </a:stretch>
            </a:blipFill>
          </p:spPr>
          <p:txBody>
            <a:bodyPr wrap="square" lIns="0" tIns="0" rIns="0" bIns="0" rtlCol="0"/>
            <a:lstStyle/>
            <a:p>
              <a:endParaRPr/>
            </a:p>
          </p:txBody>
        </p:sp>
        <p:sp>
          <p:nvSpPr>
            <p:cNvPr id="17" name="object 17"/>
            <p:cNvSpPr/>
            <p:nvPr/>
          </p:nvSpPr>
          <p:spPr>
            <a:xfrm>
              <a:off x="457193" y="3886200"/>
              <a:ext cx="1752606" cy="3427475"/>
            </a:xfrm>
            <a:prstGeom prst="rect">
              <a:avLst/>
            </a:prstGeom>
            <a:blipFill>
              <a:blip r:embed="rId10" cstate="print"/>
              <a:stretch>
                <a:fillRect/>
              </a:stretch>
            </a:blipFill>
          </p:spPr>
          <p:txBody>
            <a:bodyPr wrap="square" lIns="0" tIns="0" rIns="0" bIns="0" rtlCol="0"/>
            <a:lstStyle/>
            <a:p>
              <a:endParaRPr/>
            </a:p>
          </p:txBody>
        </p:sp>
        <p:sp>
          <p:nvSpPr>
            <p:cNvPr id="18" name="object 18"/>
            <p:cNvSpPr/>
            <p:nvPr/>
          </p:nvSpPr>
          <p:spPr>
            <a:xfrm>
              <a:off x="8666988" y="7127747"/>
              <a:ext cx="934719" cy="187960"/>
            </a:xfrm>
            <a:custGeom>
              <a:avLst/>
              <a:gdLst/>
              <a:ahLst/>
              <a:cxnLst/>
              <a:rect l="l" t="t" r="r" b="b"/>
              <a:pathLst>
                <a:path w="934720" h="187959">
                  <a:moveTo>
                    <a:pt x="934211" y="187451"/>
                  </a:moveTo>
                  <a:lnTo>
                    <a:pt x="934211" y="0"/>
                  </a:lnTo>
                  <a:lnTo>
                    <a:pt x="0" y="0"/>
                  </a:lnTo>
                  <a:lnTo>
                    <a:pt x="0" y="187451"/>
                  </a:lnTo>
                  <a:lnTo>
                    <a:pt x="934211" y="187451"/>
                  </a:lnTo>
                  <a:close/>
                </a:path>
              </a:pathLst>
            </a:custGeom>
            <a:solidFill>
              <a:srgbClr val="CC6500"/>
            </a:solidFill>
          </p:spPr>
          <p:txBody>
            <a:bodyPr wrap="square" lIns="0" tIns="0" rIns="0" bIns="0" rtlCol="0"/>
            <a:lstStyle/>
            <a:p>
              <a:endParaRPr/>
            </a:p>
          </p:txBody>
        </p:sp>
        <p:sp>
          <p:nvSpPr>
            <p:cNvPr id="19" name="object 19"/>
            <p:cNvSpPr/>
            <p:nvPr/>
          </p:nvSpPr>
          <p:spPr>
            <a:xfrm>
              <a:off x="8660892" y="7120128"/>
              <a:ext cx="940435" cy="195580"/>
            </a:xfrm>
            <a:custGeom>
              <a:avLst/>
              <a:gdLst/>
              <a:ahLst/>
              <a:cxnLst/>
              <a:rect l="l" t="t" r="r" b="b"/>
              <a:pathLst>
                <a:path w="940434" h="195579">
                  <a:moveTo>
                    <a:pt x="940307" y="13715"/>
                  </a:moveTo>
                  <a:lnTo>
                    <a:pt x="940307" y="0"/>
                  </a:lnTo>
                  <a:lnTo>
                    <a:pt x="0" y="0"/>
                  </a:lnTo>
                  <a:lnTo>
                    <a:pt x="0" y="195071"/>
                  </a:lnTo>
                  <a:lnTo>
                    <a:pt x="6096" y="195071"/>
                  </a:lnTo>
                  <a:lnTo>
                    <a:pt x="6096" y="13716"/>
                  </a:lnTo>
                  <a:lnTo>
                    <a:pt x="12192" y="7620"/>
                  </a:lnTo>
                  <a:lnTo>
                    <a:pt x="12192" y="13716"/>
                  </a:lnTo>
                  <a:lnTo>
                    <a:pt x="934212" y="13716"/>
                  </a:lnTo>
                  <a:lnTo>
                    <a:pt x="934212" y="7620"/>
                  </a:lnTo>
                  <a:lnTo>
                    <a:pt x="940307" y="13715"/>
                  </a:lnTo>
                  <a:close/>
                </a:path>
                <a:path w="940434" h="195579">
                  <a:moveTo>
                    <a:pt x="12192" y="13716"/>
                  </a:moveTo>
                  <a:lnTo>
                    <a:pt x="12192" y="7620"/>
                  </a:lnTo>
                  <a:lnTo>
                    <a:pt x="6096" y="13716"/>
                  </a:lnTo>
                  <a:lnTo>
                    <a:pt x="12192" y="13716"/>
                  </a:lnTo>
                  <a:close/>
                </a:path>
                <a:path w="940434" h="195579">
                  <a:moveTo>
                    <a:pt x="12192" y="188976"/>
                  </a:moveTo>
                  <a:lnTo>
                    <a:pt x="12192" y="13716"/>
                  </a:lnTo>
                  <a:lnTo>
                    <a:pt x="6096" y="13716"/>
                  </a:lnTo>
                  <a:lnTo>
                    <a:pt x="6096" y="188976"/>
                  </a:lnTo>
                  <a:lnTo>
                    <a:pt x="12192" y="188976"/>
                  </a:lnTo>
                  <a:close/>
                </a:path>
                <a:path w="940434" h="195579">
                  <a:moveTo>
                    <a:pt x="940307" y="188976"/>
                  </a:moveTo>
                  <a:lnTo>
                    <a:pt x="6096" y="188976"/>
                  </a:lnTo>
                  <a:lnTo>
                    <a:pt x="12192" y="195071"/>
                  </a:lnTo>
                  <a:lnTo>
                    <a:pt x="934212" y="195071"/>
                  </a:lnTo>
                  <a:lnTo>
                    <a:pt x="940307" y="188976"/>
                  </a:lnTo>
                  <a:close/>
                </a:path>
                <a:path w="940434" h="195579">
                  <a:moveTo>
                    <a:pt x="12192" y="195071"/>
                  </a:moveTo>
                  <a:lnTo>
                    <a:pt x="6096" y="188976"/>
                  </a:lnTo>
                  <a:lnTo>
                    <a:pt x="6096" y="195071"/>
                  </a:lnTo>
                  <a:lnTo>
                    <a:pt x="12192" y="195071"/>
                  </a:lnTo>
                  <a:close/>
                </a:path>
                <a:path w="940434" h="195579">
                  <a:moveTo>
                    <a:pt x="940307" y="13716"/>
                  </a:moveTo>
                  <a:lnTo>
                    <a:pt x="934212" y="7620"/>
                  </a:lnTo>
                  <a:lnTo>
                    <a:pt x="934212" y="13716"/>
                  </a:lnTo>
                  <a:lnTo>
                    <a:pt x="940307" y="13716"/>
                  </a:lnTo>
                  <a:close/>
                </a:path>
                <a:path w="940434" h="195579">
                  <a:moveTo>
                    <a:pt x="940307" y="188976"/>
                  </a:moveTo>
                  <a:lnTo>
                    <a:pt x="940307" y="13716"/>
                  </a:lnTo>
                  <a:lnTo>
                    <a:pt x="934212" y="13716"/>
                  </a:lnTo>
                  <a:lnTo>
                    <a:pt x="934212" y="188976"/>
                  </a:lnTo>
                  <a:lnTo>
                    <a:pt x="940307" y="188976"/>
                  </a:lnTo>
                  <a:close/>
                </a:path>
                <a:path w="940434" h="195579">
                  <a:moveTo>
                    <a:pt x="940307" y="195071"/>
                  </a:moveTo>
                  <a:lnTo>
                    <a:pt x="940307" y="188976"/>
                  </a:lnTo>
                  <a:lnTo>
                    <a:pt x="934212" y="195071"/>
                  </a:lnTo>
                  <a:lnTo>
                    <a:pt x="940307" y="195071"/>
                  </a:lnTo>
                  <a:close/>
                </a:path>
              </a:pathLst>
            </a:custGeom>
            <a:solidFill>
              <a:srgbClr val="EAEAEA"/>
            </a:solidFill>
          </p:spPr>
          <p:txBody>
            <a:bodyPr wrap="square" lIns="0" tIns="0" rIns="0" bIns="0" rtlCol="0"/>
            <a:lstStyle/>
            <a:p>
              <a:endParaRPr/>
            </a:p>
          </p:txBody>
        </p:sp>
      </p:grpSp>
      <p:sp>
        <p:nvSpPr>
          <p:cNvPr id="20" name="object 20"/>
          <p:cNvSpPr txBox="1"/>
          <p:nvPr/>
        </p:nvSpPr>
        <p:spPr>
          <a:xfrm>
            <a:off x="1198873" y="2357119"/>
            <a:ext cx="8229600" cy="5006340"/>
          </a:xfrm>
          <a:prstGeom prst="rect">
            <a:avLst/>
          </a:prstGeom>
        </p:spPr>
        <p:txBody>
          <a:bodyPr vert="horz" wrap="square" lIns="0" tIns="47625" rIns="0" bIns="0" rtlCol="0">
            <a:spAutoFit/>
          </a:bodyPr>
          <a:lstStyle/>
          <a:p>
            <a:pPr marL="355600" marR="1327785" indent="-342900">
              <a:lnSpc>
                <a:spcPts val="2160"/>
              </a:lnSpc>
              <a:spcBef>
                <a:spcPts val="375"/>
              </a:spcBef>
              <a:tabLst>
                <a:tab pos="354965" algn="l"/>
              </a:tabLst>
            </a:pPr>
            <a:r>
              <a:rPr sz="1800" spc="200" dirty="0">
                <a:solidFill>
                  <a:srgbClr val="FFFFCC"/>
                </a:solidFill>
                <a:latin typeface="Arial Black"/>
                <a:cs typeface="Arial Black"/>
              </a:rPr>
              <a:t>D	</a:t>
            </a:r>
            <a:r>
              <a:rPr sz="2000" dirty="0">
                <a:solidFill>
                  <a:srgbClr val="EAEAEA"/>
                </a:solidFill>
                <a:latin typeface="Arial"/>
                <a:cs typeface="Arial"/>
              </a:rPr>
              <a:t>Demografi melukiskan populasi dalam hubungannya</a:t>
            </a:r>
            <a:r>
              <a:rPr sz="2000" spc="-204" dirty="0">
                <a:solidFill>
                  <a:srgbClr val="EAEAEA"/>
                </a:solidFill>
                <a:latin typeface="Arial"/>
                <a:cs typeface="Arial"/>
              </a:rPr>
              <a:t> </a:t>
            </a:r>
            <a:r>
              <a:rPr sz="2000" dirty="0">
                <a:solidFill>
                  <a:srgbClr val="EAEAEA"/>
                </a:solidFill>
                <a:latin typeface="Arial"/>
                <a:cs typeface="Arial"/>
              </a:rPr>
              <a:t>pada  ukurannya, struktur, dan</a:t>
            </a:r>
            <a:r>
              <a:rPr sz="2000" spc="-145" dirty="0">
                <a:solidFill>
                  <a:srgbClr val="EAEAEA"/>
                </a:solidFill>
                <a:latin typeface="Arial"/>
                <a:cs typeface="Arial"/>
              </a:rPr>
              <a:t> </a:t>
            </a:r>
            <a:r>
              <a:rPr sz="2000" dirty="0">
                <a:solidFill>
                  <a:srgbClr val="EAEAEA"/>
                </a:solidFill>
                <a:latin typeface="Arial"/>
                <a:cs typeface="Arial"/>
              </a:rPr>
              <a:t>distribusi.</a:t>
            </a:r>
            <a:endParaRPr sz="2000">
              <a:latin typeface="Arial"/>
              <a:cs typeface="Arial"/>
            </a:endParaRPr>
          </a:p>
          <a:p>
            <a:pPr>
              <a:lnSpc>
                <a:spcPct val="100000"/>
              </a:lnSpc>
              <a:spcBef>
                <a:spcPts val="30"/>
              </a:spcBef>
            </a:pPr>
            <a:endParaRPr sz="2450">
              <a:latin typeface="Arial"/>
              <a:cs typeface="Arial"/>
            </a:endParaRPr>
          </a:p>
          <a:p>
            <a:pPr marL="12700">
              <a:lnSpc>
                <a:spcPct val="100000"/>
              </a:lnSpc>
              <a:tabLst>
                <a:tab pos="354965" algn="l"/>
              </a:tabLst>
            </a:pPr>
            <a:r>
              <a:rPr sz="1800" spc="200" dirty="0">
                <a:solidFill>
                  <a:srgbClr val="FFFFCC"/>
                </a:solidFill>
                <a:latin typeface="Arial Black"/>
                <a:cs typeface="Arial Black"/>
              </a:rPr>
              <a:t>D	</a:t>
            </a:r>
            <a:r>
              <a:rPr sz="2000" i="1" dirty="0">
                <a:solidFill>
                  <a:srgbClr val="EAEAEA"/>
                </a:solidFill>
                <a:latin typeface="Arial"/>
                <a:cs typeface="Arial"/>
              </a:rPr>
              <a:t>Ukuran </a:t>
            </a:r>
            <a:r>
              <a:rPr sz="2000" dirty="0">
                <a:solidFill>
                  <a:srgbClr val="EAEAEA"/>
                </a:solidFill>
                <a:latin typeface="Arial"/>
                <a:cs typeface="Arial"/>
              </a:rPr>
              <a:t>mengarah pada </a:t>
            </a:r>
            <a:r>
              <a:rPr sz="2000" spc="-5" dirty="0">
                <a:solidFill>
                  <a:srgbClr val="EAEAEA"/>
                </a:solidFill>
                <a:latin typeface="Arial"/>
                <a:cs typeface="Arial"/>
              </a:rPr>
              <a:t>jumlah </a:t>
            </a:r>
            <a:r>
              <a:rPr sz="2000" dirty="0">
                <a:solidFill>
                  <a:srgbClr val="EAEAEA"/>
                </a:solidFill>
                <a:latin typeface="Arial"/>
                <a:cs typeface="Arial"/>
              </a:rPr>
              <a:t>dari </a:t>
            </a:r>
            <a:r>
              <a:rPr sz="2000" spc="-5" dirty="0">
                <a:solidFill>
                  <a:srgbClr val="EAEAEA"/>
                </a:solidFill>
                <a:latin typeface="Arial"/>
                <a:cs typeface="Arial"/>
              </a:rPr>
              <a:t>individu </a:t>
            </a:r>
            <a:r>
              <a:rPr sz="2000" dirty="0">
                <a:solidFill>
                  <a:srgbClr val="EAEAEA"/>
                </a:solidFill>
                <a:latin typeface="Arial"/>
                <a:cs typeface="Arial"/>
              </a:rPr>
              <a:t>dalam</a:t>
            </a:r>
            <a:r>
              <a:rPr sz="2000" spc="-140" dirty="0">
                <a:solidFill>
                  <a:srgbClr val="EAEAEA"/>
                </a:solidFill>
                <a:latin typeface="Arial"/>
                <a:cs typeface="Arial"/>
              </a:rPr>
              <a:t> </a:t>
            </a:r>
            <a:r>
              <a:rPr sz="2000" dirty="0">
                <a:solidFill>
                  <a:srgbClr val="EAEAEA"/>
                </a:solidFill>
                <a:latin typeface="Arial"/>
                <a:cs typeface="Arial"/>
              </a:rPr>
              <a:t>masyarakat.</a:t>
            </a:r>
            <a:endParaRPr sz="2000">
              <a:latin typeface="Arial"/>
              <a:cs typeface="Arial"/>
            </a:endParaRPr>
          </a:p>
          <a:p>
            <a:pPr>
              <a:lnSpc>
                <a:spcPct val="100000"/>
              </a:lnSpc>
              <a:spcBef>
                <a:spcPts val="45"/>
              </a:spcBef>
            </a:pPr>
            <a:endParaRPr sz="2700">
              <a:latin typeface="Arial"/>
              <a:cs typeface="Arial"/>
            </a:endParaRPr>
          </a:p>
          <a:p>
            <a:pPr marL="355600" marR="1165860" indent="-342900">
              <a:lnSpc>
                <a:spcPts val="2160"/>
              </a:lnSpc>
              <a:tabLst>
                <a:tab pos="354965" algn="l"/>
              </a:tabLst>
            </a:pPr>
            <a:r>
              <a:rPr sz="1800" spc="200" dirty="0">
                <a:solidFill>
                  <a:srgbClr val="FFFFCC"/>
                </a:solidFill>
                <a:latin typeface="Arial Black"/>
                <a:cs typeface="Arial Black"/>
              </a:rPr>
              <a:t>D	</a:t>
            </a:r>
            <a:r>
              <a:rPr sz="2000" i="1" spc="-5" dirty="0">
                <a:solidFill>
                  <a:srgbClr val="EAEAEA"/>
                </a:solidFill>
                <a:latin typeface="Arial"/>
                <a:cs typeface="Arial"/>
              </a:rPr>
              <a:t>Struktur </a:t>
            </a:r>
            <a:r>
              <a:rPr sz="2000" dirty="0">
                <a:solidFill>
                  <a:srgbClr val="EAEAEA"/>
                </a:solidFill>
                <a:latin typeface="Arial"/>
                <a:cs typeface="Arial"/>
              </a:rPr>
              <a:t>menggambarkan masyarakat dalam hubungan</a:t>
            </a:r>
            <a:r>
              <a:rPr sz="2000" spc="-225" dirty="0">
                <a:solidFill>
                  <a:srgbClr val="EAEAEA"/>
                </a:solidFill>
                <a:latin typeface="Arial"/>
                <a:cs typeface="Arial"/>
              </a:rPr>
              <a:t> </a:t>
            </a:r>
            <a:r>
              <a:rPr sz="2000" dirty="0">
                <a:solidFill>
                  <a:srgbClr val="EAEAEA"/>
                </a:solidFill>
                <a:latin typeface="Arial"/>
                <a:cs typeface="Arial"/>
              </a:rPr>
              <a:t>dari  usia, pendapatan, pendidikan, dan</a:t>
            </a:r>
            <a:r>
              <a:rPr sz="2000" spc="-140" dirty="0">
                <a:solidFill>
                  <a:srgbClr val="EAEAEA"/>
                </a:solidFill>
                <a:latin typeface="Arial"/>
                <a:cs typeface="Arial"/>
              </a:rPr>
              <a:t> </a:t>
            </a:r>
            <a:r>
              <a:rPr sz="2000" dirty="0">
                <a:solidFill>
                  <a:srgbClr val="EAEAEA"/>
                </a:solidFill>
                <a:latin typeface="Arial"/>
                <a:cs typeface="Arial"/>
              </a:rPr>
              <a:t>pekerjaan.</a:t>
            </a:r>
            <a:endParaRPr sz="2000">
              <a:latin typeface="Arial"/>
              <a:cs typeface="Arial"/>
            </a:endParaRPr>
          </a:p>
          <a:p>
            <a:pPr>
              <a:lnSpc>
                <a:spcPct val="100000"/>
              </a:lnSpc>
              <a:spcBef>
                <a:spcPts val="15"/>
              </a:spcBef>
            </a:pPr>
            <a:endParaRPr sz="2700">
              <a:latin typeface="Arial"/>
              <a:cs typeface="Arial"/>
            </a:endParaRPr>
          </a:p>
          <a:p>
            <a:pPr marL="355600" marR="931544" indent="-342900">
              <a:lnSpc>
                <a:spcPts val="2160"/>
              </a:lnSpc>
              <a:spcBef>
                <a:spcPts val="5"/>
              </a:spcBef>
              <a:tabLst>
                <a:tab pos="354965" algn="l"/>
              </a:tabLst>
            </a:pPr>
            <a:r>
              <a:rPr sz="1800" spc="200" dirty="0">
                <a:solidFill>
                  <a:srgbClr val="FFFFCC"/>
                </a:solidFill>
                <a:latin typeface="Arial Black"/>
                <a:cs typeface="Arial Black"/>
              </a:rPr>
              <a:t>D	</a:t>
            </a:r>
            <a:r>
              <a:rPr sz="2000" i="1" dirty="0">
                <a:solidFill>
                  <a:srgbClr val="EAEAEA"/>
                </a:solidFill>
                <a:latin typeface="Arial"/>
                <a:cs typeface="Arial"/>
              </a:rPr>
              <a:t>Distribusi </a:t>
            </a:r>
            <a:r>
              <a:rPr sz="2000" dirty="0">
                <a:solidFill>
                  <a:srgbClr val="EAEAEA"/>
                </a:solidFill>
                <a:latin typeface="Arial"/>
                <a:cs typeface="Arial"/>
              </a:rPr>
              <a:t>melukiskan lokasi </a:t>
            </a:r>
            <a:r>
              <a:rPr sz="2000" spc="-5" dirty="0">
                <a:solidFill>
                  <a:srgbClr val="EAEAEA"/>
                </a:solidFill>
                <a:latin typeface="Arial"/>
                <a:cs typeface="Arial"/>
              </a:rPr>
              <a:t>fisik </a:t>
            </a:r>
            <a:r>
              <a:rPr sz="2000" dirty="0">
                <a:solidFill>
                  <a:srgbClr val="EAEAEA"/>
                </a:solidFill>
                <a:latin typeface="Arial"/>
                <a:cs typeface="Arial"/>
              </a:rPr>
              <a:t>dari </a:t>
            </a:r>
            <a:r>
              <a:rPr sz="2000" spc="-5" dirty="0">
                <a:solidFill>
                  <a:srgbClr val="EAEAEA"/>
                </a:solidFill>
                <a:latin typeface="Arial"/>
                <a:cs typeface="Arial"/>
              </a:rPr>
              <a:t>individu </a:t>
            </a:r>
            <a:r>
              <a:rPr sz="2000" dirty="0">
                <a:solidFill>
                  <a:srgbClr val="EAEAEA"/>
                </a:solidFill>
                <a:latin typeface="Arial"/>
                <a:cs typeface="Arial"/>
              </a:rPr>
              <a:t>dalam  hubungannya dari </a:t>
            </a:r>
            <a:r>
              <a:rPr sz="2000" spc="-5" dirty="0">
                <a:solidFill>
                  <a:srgbClr val="EAEAEA"/>
                </a:solidFill>
                <a:latin typeface="Arial"/>
                <a:cs typeface="Arial"/>
              </a:rPr>
              <a:t>wilayah </a:t>
            </a:r>
            <a:r>
              <a:rPr sz="2000" dirty="0">
                <a:solidFill>
                  <a:srgbClr val="EAEAEA"/>
                </a:solidFill>
                <a:latin typeface="Arial"/>
                <a:cs typeface="Arial"/>
              </a:rPr>
              <a:t>geografis dan pedesaan,</a:t>
            </a:r>
            <a:r>
              <a:rPr sz="2000" spc="-175" dirty="0">
                <a:solidFill>
                  <a:srgbClr val="EAEAEA"/>
                </a:solidFill>
                <a:latin typeface="Arial"/>
                <a:cs typeface="Arial"/>
              </a:rPr>
              <a:t> </a:t>
            </a:r>
            <a:r>
              <a:rPr sz="2000" dirty="0">
                <a:solidFill>
                  <a:srgbClr val="EAEAEA"/>
                </a:solidFill>
                <a:latin typeface="Arial"/>
                <a:cs typeface="Arial"/>
              </a:rPr>
              <a:t>pinggiran  kota, dan lokasi</a:t>
            </a:r>
            <a:r>
              <a:rPr sz="2000" spc="-85" dirty="0">
                <a:solidFill>
                  <a:srgbClr val="EAEAEA"/>
                </a:solidFill>
                <a:latin typeface="Arial"/>
                <a:cs typeface="Arial"/>
              </a:rPr>
              <a:t> </a:t>
            </a:r>
            <a:r>
              <a:rPr sz="2000" dirty="0">
                <a:solidFill>
                  <a:srgbClr val="EAEAEA"/>
                </a:solidFill>
                <a:latin typeface="Arial"/>
                <a:cs typeface="Arial"/>
              </a:rPr>
              <a:t>perkotaan.</a:t>
            </a:r>
            <a:endParaRPr sz="2000">
              <a:latin typeface="Arial"/>
              <a:cs typeface="Arial"/>
            </a:endParaRPr>
          </a:p>
          <a:p>
            <a:pPr>
              <a:lnSpc>
                <a:spcPct val="100000"/>
              </a:lnSpc>
              <a:spcBef>
                <a:spcPts val="10"/>
              </a:spcBef>
            </a:pPr>
            <a:endParaRPr sz="2700">
              <a:latin typeface="Arial"/>
              <a:cs typeface="Arial"/>
            </a:endParaRPr>
          </a:p>
          <a:p>
            <a:pPr marL="355600" marR="894715" indent="-342900">
              <a:lnSpc>
                <a:spcPts val="2160"/>
              </a:lnSpc>
              <a:spcBef>
                <a:spcPts val="5"/>
              </a:spcBef>
              <a:tabLst>
                <a:tab pos="423545" algn="l"/>
              </a:tabLst>
            </a:pPr>
            <a:r>
              <a:rPr sz="1800" spc="200" dirty="0">
                <a:solidFill>
                  <a:srgbClr val="FFFFCC"/>
                </a:solidFill>
                <a:latin typeface="Arial Black"/>
                <a:cs typeface="Arial Black"/>
              </a:rPr>
              <a:t>D		</a:t>
            </a:r>
            <a:r>
              <a:rPr sz="2000" dirty="0">
                <a:solidFill>
                  <a:srgbClr val="EAEAEA"/>
                </a:solidFill>
                <a:latin typeface="Arial"/>
                <a:cs typeface="Arial"/>
              </a:rPr>
              <a:t>Secara garis besarnya, pemasar </a:t>
            </a:r>
            <a:r>
              <a:rPr sz="2000" spc="-5" dirty="0">
                <a:solidFill>
                  <a:srgbClr val="EAEAEA"/>
                </a:solidFill>
                <a:latin typeface="Arial"/>
                <a:cs typeface="Arial"/>
              </a:rPr>
              <a:t>melihat </a:t>
            </a:r>
            <a:r>
              <a:rPr sz="2000" dirty="0">
                <a:solidFill>
                  <a:srgbClr val="EAEAEA"/>
                </a:solidFill>
                <a:latin typeface="Arial"/>
                <a:cs typeface="Arial"/>
              </a:rPr>
              <a:t>serta</a:t>
            </a:r>
            <a:r>
              <a:rPr sz="2000" spc="-200" dirty="0">
                <a:solidFill>
                  <a:srgbClr val="EAEAEA"/>
                </a:solidFill>
                <a:latin typeface="Arial"/>
                <a:cs typeface="Arial"/>
              </a:rPr>
              <a:t> </a:t>
            </a:r>
            <a:r>
              <a:rPr sz="2000" dirty="0">
                <a:solidFill>
                  <a:srgbClr val="EAEAEA"/>
                </a:solidFill>
                <a:latin typeface="Arial"/>
                <a:cs typeface="Arial"/>
              </a:rPr>
              <a:t>menyesuaikan  keadan </a:t>
            </a:r>
            <a:r>
              <a:rPr sz="2000" spc="-5" dirty="0">
                <a:solidFill>
                  <a:srgbClr val="EAEAEA"/>
                </a:solidFill>
                <a:latin typeface="Arial"/>
                <a:cs typeface="Arial"/>
              </a:rPr>
              <a:t>tiap </a:t>
            </a:r>
            <a:r>
              <a:rPr sz="2000" dirty="0">
                <a:solidFill>
                  <a:srgbClr val="EAEAEA"/>
                </a:solidFill>
                <a:latin typeface="Arial"/>
                <a:cs typeface="Arial"/>
              </a:rPr>
              <a:t>negara sesuai dengan</a:t>
            </a:r>
            <a:r>
              <a:rPr sz="2000" spc="-135" dirty="0">
                <a:solidFill>
                  <a:srgbClr val="EAEAEA"/>
                </a:solidFill>
                <a:latin typeface="Arial"/>
                <a:cs typeface="Arial"/>
              </a:rPr>
              <a:t> </a:t>
            </a:r>
            <a:r>
              <a:rPr sz="2000" spc="-5" dirty="0">
                <a:solidFill>
                  <a:srgbClr val="EAEAEA"/>
                </a:solidFill>
                <a:latin typeface="Arial"/>
                <a:cs typeface="Arial"/>
              </a:rPr>
              <a:t>demografinya.</a:t>
            </a:r>
            <a:endParaRPr sz="2000">
              <a:latin typeface="Arial"/>
              <a:cs typeface="Arial"/>
            </a:endParaRPr>
          </a:p>
          <a:p>
            <a:pPr>
              <a:lnSpc>
                <a:spcPct val="100000"/>
              </a:lnSpc>
              <a:spcBef>
                <a:spcPts val="50"/>
              </a:spcBef>
            </a:pPr>
            <a:endParaRPr sz="2300">
              <a:latin typeface="Arial"/>
              <a:cs typeface="Arial"/>
            </a:endParaRPr>
          </a:p>
          <a:p>
            <a:pPr marR="5080" algn="r">
              <a:lnSpc>
                <a:spcPct val="100000"/>
              </a:lnSpc>
              <a:spcBef>
                <a:spcPts val="5"/>
              </a:spcBef>
            </a:pPr>
            <a:r>
              <a:rPr sz="1800" spc="-10" dirty="0">
                <a:solidFill>
                  <a:srgbClr val="EAEAEA"/>
                </a:solidFill>
                <a:latin typeface="Times New Roman"/>
                <a:cs typeface="Times New Roman"/>
              </a:rPr>
              <a:t>D</a:t>
            </a:r>
            <a:r>
              <a:rPr sz="1800" dirty="0">
                <a:solidFill>
                  <a:srgbClr val="EAEAEA"/>
                </a:solidFill>
                <a:latin typeface="Times New Roman"/>
                <a:cs typeface="Times New Roman"/>
              </a:rPr>
              <a:t>e</a:t>
            </a:r>
            <a:r>
              <a:rPr sz="1800" spc="-10" dirty="0">
                <a:solidFill>
                  <a:srgbClr val="EAEAEA"/>
                </a:solidFill>
                <a:latin typeface="Times New Roman"/>
                <a:cs typeface="Times New Roman"/>
              </a:rPr>
              <a:t>m</a:t>
            </a:r>
            <a:r>
              <a:rPr sz="1800" dirty="0">
                <a:solidFill>
                  <a:srgbClr val="EAEAEA"/>
                </a:solidFill>
                <a:latin typeface="Times New Roman"/>
                <a:cs typeface="Times New Roman"/>
              </a:rPr>
              <a:t>o</a:t>
            </a:r>
            <a:endParaRPr sz="1800">
              <a:latin typeface="Times New Roman"/>
              <a:cs typeface="Times New Roman"/>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TotalTime>
  <Words>580</Words>
  <Application>Microsoft Office PowerPoint</Application>
  <PresentationFormat>Custom</PresentationFormat>
  <Paragraphs>115</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Arial Black</vt:lpstr>
      <vt:lpstr>Calibri</vt:lpstr>
      <vt:lpstr>Times New Roman</vt:lpstr>
      <vt:lpstr>Trebuchet MS</vt:lpstr>
      <vt:lpstr>Office Theme</vt:lpstr>
      <vt:lpstr>Variasi Budaya Dalam  Komunikasi Non Verbal</vt:lpstr>
      <vt:lpstr>Variasi Budaya Dalam  Komunikasi Non Verbal</vt:lpstr>
      <vt:lpstr>Perbedaan antara Monochronic dan Polychronic</vt:lpstr>
      <vt:lpstr>Sambungan....</vt:lpstr>
      <vt:lpstr>b. Ruang</vt:lpstr>
      <vt:lpstr>e. Persetujuan - Persetujuan disini yakni bagaimana budaya yang berbeda  melihat hubungan bisnis didalam kedua belah pihak.</vt:lpstr>
      <vt:lpstr>Budaya Global</vt:lpstr>
      <vt:lpstr>Budaya Global Anak Umur Belasan  Tahun (Remaja)</vt:lpstr>
      <vt:lpstr>Demografis Global</vt:lpstr>
      <vt:lpstr>Strategi Pemasaran Lintas Budaya</vt:lpstr>
      <vt:lpstr>Perhatian Penuh Dalam Pendekatan  Pasar Asing</vt:lpstr>
      <vt:lpstr>PowerPoint Presentation</vt:lpstr>
      <vt:lpstr>PowerPoint Presentation</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PowerPoint - Presentation1.ppt [Read-Only] [Compatibility Mode]</dc:title>
  <dc:creator>dewi</dc:creator>
  <cp:lastModifiedBy>asus</cp:lastModifiedBy>
  <cp:revision>2</cp:revision>
  <dcterms:created xsi:type="dcterms:W3CDTF">2020-12-07T01:46:35Z</dcterms:created>
  <dcterms:modified xsi:type="dcterms:W3CDTF">2024-03-09T22:43:51Z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2010-10-02T00:00:00Z</vt:filetime>
  </property>
  <property fmtid="{D5CDD505-2E9C-101B-9397-08002B2CF9AE}" pid="3" name="Creator">
    <vt:lpwstr>PScript5.dll Version 5.2</vt:lpwstr>
  </property>
  <property fmtid="{D5CDD505-2E9C-101B-9397-08002B2CF9AE}" pid="4" name="LastSaved">
    <vt:filetime>2020-12-07T00:00:00Z</vt:filetime>
  </property>
</Properties>
</file>