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3" r:id="rId3"/>
    <p:sldId id="289" r:id="rId4"/>
    <p:sldId id="290" r:id="rId5"/>
    <p:sldId id="291" r:id="rId6"/>
    <p:sldId id="292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ke-5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71604" y="4929198"/>
            <a:ext cx="59731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Implementasi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IMPLEMENTASI PANCASILA DALAM KEBIJAKAN NEGARA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G:\LAMPUNG\GALERY\POLITIK\sukarno-pancasi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571614"/>
            <a:ext cx="4500594" cy="45005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28736"/>
            <a:ext cx="4038621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071670" y="642918"/>
            <a:ext cx="56396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Stuffen</a:t>
            </a:r>
            <a:r>
              <a:rPr lang="en-US" sz="2800" b="1" dirty="0" smtClean="0"/>
              <a:t> theory </a:t>
            </a:r>
            <a:r>
              <a:rPr lang="en-US" sz="2800" b="1" dirty="0" err="1" smtClean="0"/>
              <a:t>dari</a:t>
            </a:r>
            <a:r>
              <a:rPr lang="en-US" sz="2800" b="1" dirty="0" smtClean="0"/>
              <a:t> Hans </a:t>
            </a:r>
            <a:r>
              <a:rPr lang="en-US" sz="2800" b="1" dirty="0" err="1" smtClean="0"/>
              <a:t>Kelsen</a:t>
            </a:r>
            <a:endParaRPr lang="en-US" sz="2800" b="1" dirty="0"/>
          </a:p>
        </p:txBody>
      </p:sp>
      <p:sp>
        <p:nvSpPr>
          <p:cNvPr id="8" name="Rectangle 7"/>
          <p:cNvSpPr/>
          <p:nvPr/>
        </p:nvSpPr>
        <p:spPr>
          <a:xfrm>
            <a:off x="4071934" y="121442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cerminan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mrp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cita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recht-idee</a:t>
            </a:r>
            <a:r>
              <a:rPr lang="en-US" dirty="0" smtClean="0"/>
              <a:t>),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71934" y="278605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Pembukaan</a:t>
            </a:r>
            <a:r>
              <a:rPr lang="en-US" dirty="0" smtClean="0"/>
              <a:t> yang </a:t>
            </a:r>
            <a:r>
              <a:rPr lang="en-US" dirty="0" err="1" smtClean="0"/>
              <a:t>berintikan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 </a:t>
            </a:r>
            <a:r>
              <a:rPr lang="en-US" dirty="0" err="1" smtClean="0"/>
              <a:t>batang</a:t>
            </a:r>
            <a:r>
              <a:rPr lang="en-US" dirty="0" smtClean="0"/>
              <a:t>  </a:t>
            </a:r>
            <a:r>
              <a:rPr lang="en-US" dirty="0" err="1" smtClean="0"/>
              <a:t>tubuh</a:t>
            </a:r>
            <a:r>
              <a:rPr lang="en-US" dirty="0" smtClean="0"/>
              <a:t>  UUD NRI </a:t>
            </a:r>
            <a:r>
              <a:rPr lang="en-US" dirty="0" err="1" smtClean="0"/>
              <a:t>tahun</a:t>
            </a:r>
            <a:r>
              <a:rPr lang="en-US" dirty="0" smtClean="0"/>
              <a:t> 1945.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8" idx="1"/>
          </p:cNvCxnSpPr>
          <p:nvPr/>
        </p:nvCxnSpPr>
        <p:spPr>
          <a:xfrm rot="10800000">
            <a:off x="3571868" y="1643050"/>
            <a:ext cx="500066" cy="310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1"/>
          </p:cNvCxnSpPr>
          <p:nvPr/>
        </p:nvCxnSpPr>
        <p:spPr>
          <a:xfrm rot="10800000">
            <a:off x="3643306" y="3000373"/>
            <a:ext cx="428628" cy="247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286248" y="40005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Batang</a:t>
            </a:r>
            <a:r>
              <a:rPr lang="en-US" dirty="0" smtClean="0"/>
              <a:t>  </a:t>
            </a:r>
            <a:r>
              <a:rPr lang="en-US" dirty="0" err="1" smtClean="0"/>
              <a:t>tubuh</a:t>
            </a:r>
            <a:r>
              <a:rPr lang="en-US" dirty="0" smtClean="0"/>
              <a:t>  UUD NRI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mrp</a:t>
            </a:r>
            <a:r>
              <a:rPr lang="en-US" dirty="0" smtClean="0"/>
              <a:t> </a:t>
            </a:r>
            <a:r>
              <a:rPr lang="en-US" dirty="0" err="1" smtClean="0"/>
              <a:t>uraian</a:t>
            </a:r>
            <a:r>
              <a:rPr lang="en-US" dirty="0" smtClean="0"/>
              <a:t> </a:t>
            </a:r>
            <a:r>
              <a:rPr lang="en-US" dirty="0" err="1" smtClean="0"/>
              <a:t>terperinci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. 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>
          <a:xfrm rot="10800000">
            <a:off x="3714744" y="4286257"/>
            <a:ext cx="571504" cy="175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438648" y="52203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Rakyat hrs </a:t>
            </a:r>
            <a:r>
              <a:rPr lang="en-US" dirty="0" err="1" smtClean="0"/>
              <a:t>taat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normanya</a:t>
            </a:r>
            <a:r>
              <a:rPr lang="en-US" dirty="0" smtClean="0"/>
              <a:t> </a:t>
            </a:r>
            <a:r>
              <a:rPr lang="en-US" dirty="0" err="1" smtClean="0"/>
              <a:t>tertuang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UUD 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3714744" y="5786454"/>
            <a:ext cx="72390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00100" y="500042"/>
            <a:ext cx="724268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Implementasi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endParaRPr lang="en-US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Dalam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pembuatan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kebijakan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428728" y="2143116"/>
            <a:ext cx="2786082" cy="150019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2362184" y="2924172"/>
            <a:ext cx="2643206" cy="10810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3509954" y="2795582"/>
            <a:ext cx="2705120" cy="12763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14810" y="2143116"/>
            <a:ext cx="2928958" cy="20002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42910" y="3714752"/>
            <a:ext cx="14141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Politik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71670" y="4857760"/>
            <a:ext cx="19159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/>
                <a:solidFill>
                  <a:srgbClr val="FF0000"/>
                </a:solidFill>
                <a:effectLst/>
              </a:rPr>
              <a:t>Ekonomi</a:t>
            </a:r>
            <a:endParaRPr lang="en-US" sz="32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86314" y="4857760"/>
            <a:ext cx="18694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Sos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-Bud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58016" y="4214818"/>
            <a:ext cx="177965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Hankam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13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481345"/>
            <a:ext cx="2214548" cy="287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loud Callout 10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dapat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mengoreksi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mengkonfirmasikannya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terhadap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pasal-pasal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UUD NRI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Bahasa Indonesia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3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481345"/>
            <a:ext cx="2214548" cy="287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loud Callout 13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SEKARANG!!!</a:t>
            </a:r>
          </a:p>
          <a:p>
            <a:pPr algn="ctr"/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Ambil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lalu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diskusikan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sejalan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UUD NRI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187</Words>
  <Application>Microsoft Office PowerPoint</Application>
  <PresentationFormat>On-screen Show (4:3)</PresentationFormat>
  <Paragraphs>52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IMPLEMENTASI PANCASILA DALAM KEBIJAKAN NEGARA</vt:lpstr>
      <vt:lpstr>Slide 3</vt:lpstr>
      <vt:lpstr>Slide 4</vt:lpstr>
      <vt:lpstr>Slide 5</vt:lpstr>
      <vt:lpstr>Slide 6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86</cp:revision>
  <dcterms:created xsi:type="dcterms:W3CDTF">2010-04-18T12:06:30Z</dcterms:created>
  <dcterms:modified xsi:type="dcterms:W3CDTF">2015-09-10T06:13:13Z</dcterms:modified>
</cp:coreProperties>
</file>