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9" r:id="rId3"/>
    <p:sldId id="290" r:id="rId4"/>
    <p:sldId id="291" r:id="rId5"/>
    <p:sldId id="295" r:id="rId6"/>
    <p:sldId id="293" r:id="rId7"/>
    <p:sldId id="294" r:id="rId8"/>
    <p:sldId id="286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312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94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0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9CDF1-795A-405E-955D-56E4B635A34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0375-1CA4-4850-9006-FC82437432A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82506-6447-4955-88E7-E64649F7A474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DBC21-0571-41B1-BE8F-74BA4CB5AC28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325A7-9EED-4531-BFA3-96C2B9389E90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EF37-2372-4E4C-AFF7-F4E7C0714138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9645-3342-4832-A989-D19C21A88946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5E9C2-8350-4A54-9C72-65474556943B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61EFB-8D74-41A1-9D34-A7C951268D94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1D69-63B6-4245-A33B-2A044E95761A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60F31-307F-481F-91C3-42F59C25E21B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2AB63-338B-4F74-8DCF-0E7A2E3EBD2A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pto.gov/" TargetMode="External"/><Relationship Id="rId2" Type="http://schemas.openxmlformats.org/officeDocument/2006/relationships/hyperlink" Target="http://www.dgip.go.id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po.gov/" TargetMode="External"/><Relationship Id="rId4" Type="http://schemas.openxmlformats.org/officeDocument/2006/relationships/hyperlink" Target="http://www.jpo.gov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0298" y="428605"/>
            <a:ext cx="3727886" cy="64633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 HAK </a:t>
            </a:r>
            <a:r>
              <a:rPr lang="id-ID" sz="3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PATEN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90FD134-7573-4D68-8068-17268EAB3902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46237" y="2357430"/>
            <a:ext cx="56360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6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571480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d-ID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SISTEM YANG DIANUT OLEH NEGARA INDONESIA</a:t>
            </a:r>
          </a:p>
          <a:p>
            <a:pPr algn="just"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sistem First to File.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2928934"/>
            <a:ext cx="88582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>
              <a:buClr>
                <a:schemeClr val="hlink"/>
              </a:buClr>
              <a:buSzPct val="65000"/>
              <a:buNone/>
              <a:defRPr/>
            </a:pPr>
            <a:r>
              <a:rPr lang="id-ID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Apakah yang dimaksud dengan KLAIM</a:t>
            </a:r>
          </a:p>
          <a:p>
            <a:pPr marL="88900" indent="-88900">
              <a:buClr>
                <a:schemeClr val="hlink"/>
              </a:buClr>
              <a:buSzPct val="65000"/>
              <a:buNone/>
              <a:defRPr/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8900" indent="-88900">
              <a:buClr>
                <a:schemeClr val="hlink"/>
              </a:buClr>
              <a:buSzPct val="65000"/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bagian terpenting dari suatu invensi (penemuan) dilindungi, kelebihan teknik.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9198-BFCB-4F15-9A98-7F7FE585F45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1857364"/>
            <a:ext cx="7786742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AutoNum type="arabicPeriod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Proses/produk yang pengumuman dan penggunaan pelaksanaannya bertentangan dengan uu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moralitas agama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ketertiban umum atau kesusilaan.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Contoh : Bahan peledak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Metode pemeriksaan/pembedahan yang diterapkan terhadap manusia dan/atau hewan.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Teori dan metode di bidang ilmu pengetahuan dan matematika.</a:t>
            </a:r>
          </a:p>
          <a:p>
            <a:pPr marL="342900" indent="-342900" algn="just">
              <a:lnSpc>
                <a:spcPct val="90000"/>
              </a:lnSpc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Semua mahluk hidup, kecuali jasad renik. Proses biologis yang esensial untuk memproduksi tanaman atau hewan, kecuali proses mikrobiologis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34" y="785794"/>
            <a:ext cx="807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Penemuan apa saja yang tidak dapat diberikan perlindungan paten ?</a:t>
            </a:r>
            <a:r>
              <a:rPr lang="id-ID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EEF61-FBB7-405A-87CF-3004FF0E1B0C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357166"/>
            <a:ext cx="835824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Apakah suatu inovasi yang akan didaftarkan harus dihasilkan dari kegiatan penelitian atau pengembangan terlebih dahulu ?</a:t>
            </a:r>
            <a:r>
              <a:rPr lang="id-ID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id-ID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5753" y="2860250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algn="just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8900" indent="-88900" algn="just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Ya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40ACA-938F-4A2C-8A8A-69E0E4D46ABF}" type="datetime1">
              <a:rPr lang="id-ID" smtClean="0"/>
              <a:t>06/01/2016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660" y="332656"/>
            <a:ext cx="8429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d-ID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Apakah yang harus dilakukan inventor (penemu) sebelum mengajukan permintaan paten</a:t>
            </a:r>
            <a:r>
              <a:rPr lang="en-US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id-ID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2077673"/>
            <a:ext cx="778674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Melakukan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penelusuran (searching) informasi paten di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beberapa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Website, antara lain :</a:t>
            </a:r>
            <a:endParaRPr lang="id-ID" sz="2400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marL="1069975" lvl="4" indent="-352425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http://www.dgip.go.id</a:t>
            </a:r>
            <a:endParaRPr lang="id-ID" sz="2400" dirty="0" smtClean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1069975" lvl="4" indent="-352425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http://www.uspto.gov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69975" lvl="4" indent="-352425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http://www.jpo.gov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69975" lvl="4" indent="-352425"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http://www.epo.gov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66800" lvl="1" indent="-609600" algn="just">
              <a:buFont typeface="Wingdings" pitchFamily="2" charset="2"/>
              <a:buChar char="Ø"/>
              <a:defRPr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Melakukan analisa, </a:t>
            </a:r>
          </a:p>
          <a:p>
            <a:pPr marL="1066800" lvl="1" indent="-609600" algn="just">
              <a:buFont typeface="Wingdings" pitchFamily="2" charset="2"/>
              <a:buChar char="Ø"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Mengambil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keputusan</a:t>
            </a:r>
          </a:p>
          <a:p>
            <a:pPr marL="1069975" lvl="4" indent="-352425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2321D-A583-4E41-9C10-42CF60C277EE}" type="datetime1">
              <a:rPr lang="id-ID" smtClean="0"/>
              <a:t>06/01/2016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187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1628800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66800" lvl="1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permintaan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paten;</a:t>
            </a:r>
          </a:p>
          <a:p>
            <a:pPr marL="1066800" lvl="1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Deskripsi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66800" lvl="1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klaim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penemuan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066800" lvl="1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deskripsi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66800" lvl="1" indent="-609600">
              <a:buFont typeface="Wingdings" pitchFamily="2" charset="2"/>
              <a:buAutoNum type="arabi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Abstraksi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penemuan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Prosedur Pendaftaran PATEN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00B91-3635-4A52-81D0-617A95F1B7A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Konsultan PATEN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5786" y="1357298"/>
            <a:ext cx="76438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Konsultan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permintaan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Konsultan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fakultatif</a:t>
            </a:r>
            <a:r>
              <a:rPr lang="id-ID" sz="24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>
              <a:lnSpc>
                <a:spcPct val="150000"/>
              </a:lnSpc>
              <a:defRPr/>
            </a:pPr>
            <a:endParaRPr lang="id-ID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Pengalihan PATEN</a:t>
            </a:r>
          </a:p>
          <a:p>
            <a:pPr lvl="1" algn="ctr">
              <a:lnSpc>
                <a:spcPct val="150000"/>
              </a:lnSpc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66 </a:t>
            </a:r>
          </a:p>
          <a:p>
            <a:pPr lvl="1" algn="ctr">
              <a:lnSpc>
                <a:spcPct val="150000"/>
              </a:lnSpc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Paten</a:t>
            </a:r>
          </a:p>
          <a:p>
            <a:pPr lvl="1">
              <a:lnSpc>
                <a:spcPct val="15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360AA-AD0F-4CBB-AF1F-F62DF698EEF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852936"/>
            <a:ext cx="8229600" cy="1143000"/>
          </a:xfrm>
        </p:spPr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1456-0345-4CF5-8079-2303625A91B0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311</Words>
  <Application>Microsoft Office PowerPoint</Application>
  <PresentationFormat>On-screen Show (4:3)</PresentationFormat>
  <Paragraphs>66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Prosedur Pendaftaran PATEN</vt:lpstr>
      <vt:lpstr>Konsultan PATEN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92</cp:revision>
  <dcterms:created xsi:type="dcterms:W3CDTF">2010-04-18T12:06:30Z</dcterms:created>
  <dcterms:modified xsi:type="dcterms:W3CDTF">2016-01-06T00:50:02Z</dcterms:modified>
</cp:coreProperties>
</file>