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1" r:id="rId3"/>
    <p:sldId id="338" r:id="rId4"/>
    <p:sldId id="339" r:id="rId5"/>
    <p:sldId id="340" r:id="rId6"/>
    <p:sldId id="341" r:id="rId7"/>
    <p:sldId id="342" r:id="rId8"/>
    <p:sldId id="344" r:id="rId9"/>
    <p:sldId id="343" r:id="rId10"/>
    <p:sldId id="345" r:id="rId11"/>
    <p:sldId id="346" r:id="rId12"/>
    <p:sldId id="303" r:id="rId13"/>
  </p:sldIdLst>
  <p:sldSz cx="9144000" cy="6858000" type="screen4x3"/>
  <p:notesSz cx="6761163" cy="99425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DASAR DARI PERILAKU KELOMPOK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17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Kekompakan</a:t>
            </a:r>
            <a:r>
              <a:rPr lang="en-US" dirty="0" smtClean="0"/>
              <a:t> </a:t>
            </a:r>
            <a:r>
              <a:rPr lang="en-US" b="0" i="1" dirty="0" smtClean="0"/>
              <a:t>(cohesiveness)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Content Placeholder 7" descr="kekompakan kelompok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73540" y="2057400"/>
            <a:ext cx="5196920" cy="4068763"/>
          </a:xfrm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b="0" i="1" dirty="0" smtClean="0"/>
              <a:t>(diversity)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Nilai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kesalahan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(</a:t>
            </a:r>
            <a:r>
              <a:rPr lang="en-US" i="1" dirty="0" err="1" smtClean="0">
                <a:latin typeface="+mj-lt"/>
              </a:rPr>
              <a:t>faultlines</a:t>
            </a:r>
            <a:r>
              <a:rPr lang="en-US" i="1" dirty="0" smtClean="0">
                <a:latin typeface="+mj-lt"/>
              </a:rPr>
              <a:t>)</a:t>
            </a:r>
            <a:endParaRPr lang="en-US" i="1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962401"/>
          </a:xfrm>
        </p:spPr>
        <p:txBody>
          <a:bodyPr>
            <a:noAutofit/>
          </a:bodyPr>
          <a:lstStyle/>
          <a:p>
            <a:pPr lvl="0"/>
            <a:r>
              <a:rPr lang="id-ID" sz="3200" dirty="0" smtClean="0">
                <a:latin typeface="+mj-lt"/>
              </a:rPr>
              <a:t>Klasifikasi kelompok</a:t>
            </a:r>
          </a:p>
          <a:p>
            <a:pPr lvl="0"/>
            <a:endParaRPr lang="en-US" sz="3200" dirty="0" smtClean="0">
              <a:latin typeface="+mj-lt"/>
            </a:endParaRPr>
          </a:p>
          <a:p>
            <a:pPr lvl="0"/>
            <a:r>
              <a:rPr lang="id-ID" sz="3200" dirty="0" smtClean="0">
                <a:latin typeface="+mj-lt"/>
              </a:rPr>
              <a:t>Tahap-tahap pengembangan kelompok</a:t>
            </a:r>
          </a:p>
          <a:p>
            <a:pPr lvl="0"/>
            <a:endParaRPr lang="en-US" sz="3200" dirty="0" smtClean="0">
              <a:latin typeface="+mj-lt"/>
            </a:endParaRPr>
          </a:p>
          <a:p>
            <a:pPr lvl="0"/>
            <a:r>
              <a:rPr lang="id-ID" sz="3200" dirty="0" smtClean="0">
                <a:latin typeface="+mj-lt"/>
              </a:rPr>
              <a:t>Peranan norma dan status</a:t>
            </a:r>
            <a:endParaRPr lang="en-US" sz="3200" dirty="0" smtClean="0">
              <a:latin typeface="+mj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smtClean="0"/>
              <a:t>(group)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formal</a:t>
            </a:r>
          </a:p>
          <a:p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informal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identitas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Favoritisme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Content Placeholder 7" descr="tahap pengembangan kelp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2590801"/>
            <a:ext cx="8242879" cy="2209799"/>
          </a:xfrm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Properti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Norma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Besaran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Kekompakan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keragaman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i="1" dirty="0" smtClean="0"/>
              <a:t>(role)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Ekspektasi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Kontrak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psikologis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Konflik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2. Norma </a:t>
            </a:r>
            <a:r>
              <a:rPr lang="en-US" i="1" dirty="0" smtClean="0"/>
              <a:t>(role)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Kepatuhan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acuan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menyimpang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3. Status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karakteri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status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norma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interaksi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Ketidakadilan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status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stigmatisasi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Besaran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Kemalasan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10978</TotalTime>
  <Words>306</Words>
  <Application>Microsoft Office PowerPoint</Application>
  <PresentationFormat>On-screen Show (4:3)</PresentationFormat>
  <Paragraphs>92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Pokok Bahasan</vt:lpstr>
      <vt:lpstr>Kelompok (group)</vt:lpstr>
      <vt:lpstr>Tahap-tahap dalam  Pengembangan Kelompok</vt:lpstr>
      <vt:lpstr>Properti Kelompok</vt:lpstr>
      <vt:lpstr>1. Peran (role)</vt:lpstr>
      <vt:lpstr>2. Norma (role)</vt:lpstr>
      <vt:lpstr>3. Status</vt:lpstr>
      <vt:lpstr>4. Besaran</vt:lpstr>
      <vt:lpstr>5. Kekompakan (cohesiveness)</vt:lpstr>
      <vt:lpstr>6. Keragaman (diversity)</vt:lpstr>
      <vt:lpstr>Slide 12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606</cp:revision>
  <cp:lastPrinted>2015-09-17T08:41:14Z</cp:lastPrinted>
  <dcterms:created xsi:type="dcterms:W3CDTF">2010-04-18T12:06:30Z</dcterms:created>
  <dcterms:modified xsi:type="dcterms:W3CDTF">2017-09-04T03:26:58Z</dcterms:modified>
</cp:coreProperties>
</file>