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1N3GgczKO5I" TargetMode="External"/><Relationship Id="rId2" Type="http://schemas.openxmlformats.org/officeDocument/2006/relationships/hyperlink" Target="https://youtu.be/2eQThJcDKFU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outu.be/B4ZSGQW0UMI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1E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64B4FF"/>
                </a:solidFill>
              </a:defRPr>
            </a:pPr>
            <a:r>
              <a:t>Asistensi Tugas Audio Visual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0">
                <a:solidFill>
                  <a:srgbClr val="FFFFFF"/>
                </a:solidFill>
              </a:defRPr>
            </a:pPr>
            <a:r>
              <a:rPr dirty="0" err="1" smtClean="0"/>
              <a:t>Desain</a:t>
            </a:r>
            <a:r>
              <a:rPr dirty="0" smtClean="0"/>
              <a:t> </a:t>
            </a:r>
            <a:r>
              <a:rPr dirty="0" err="1"/>
              <a:t>Komunikasi</a:t>
            </a:r>
            <a:r>
              <a:rPr dirty="0"/>
              <a:t> Visual</a:t>
            </a:r>
            <a:br>
              <a:rPr dirty="0"/>
            </a:br>
            <a:r>
              <a:rPr lang="en-US" dirty="0" err="1" smtClean="0"/>
              <a:t>Dika</a:t>
            </a:r>
            <a:r>
              <a:rPr lang="en-US" dirty="0" smtClean="0"/>
              <a:t> </a:t>
            </a:r>
            <a:r>
              <a:rPr lang="en-US" dirty="0" err="1" smtClean="0"/>
              <a:t>Tondo</a:t>
            </a:r>
            <a:r>
              <a:rPr lang="en-US" dirty="0" smtClean="0"/>
              <a:t> </a:t>
            </a:r>
            <a:r>
              <a:rPr lang="en-US" dirty="0" err="1" smtClean="0"/>
              <a:t>Widakdo</a:t>
            </a:r>
            <a:r>
              <a:rPr lang="en-US" dirty="0" smtClean="0"/>
              <a:t>, </a:t>
            </a:r>
            <a:r>
              <a:rPr lang="en-US" smtClean="0"/>
              <a:t>S.Kom</a:t>
            </a:r>
            <a:r>
              <a:rPr lang="en-US" dirty="0" smtClean="0"/>
              <a:t>., M.T.I</a:t>
            </a:r>
            <a:r>
              <a:rPr dirty="0"/>
              <a:t/>
            </a: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E1E3C"/>
                </a:solidFill>
              </a:defRPr>
            </a:pPr>
            <a:r>
              <a:rPr dirty="0" err="1"/>
              <a:t>Tujuan</a:t>
            </a:r>
            <a:r>
              <a:rPr dirty="0"/>
              <a:t> </a:t>
            </a:r>
            <a:r>
              <a:rPr dirty="0" err="1"/>
              <a:t>Asistensi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0">
                <a:solidFill>
                  <a:srgbClr val="1E1E3C"/>
                </a:solidFill>
              </a:defRPr>
            </a:pPr>
            <a:r>
              <a:rPr dirty="0"/>
              <a:t>- </a:t>
            </a:r>
            <a:r>
              <a:rPr dirty="0" err="1"/>
              <a:t>Memastikan</a:t>
            </a:r>
            <a:r>
              <a:rPr dirty="0"/>
              <a:t> </a:t>
            </a:r>
            <a:r>
              <a:rPr dirty="0" err="1"/>
              <a:t>pemahaman</a:t>
            </a:r>
            <a:r>
              <a:rPr dirty="0"/>
              <a:t> </a:t>
            </a:r>
            <a:r>
              <a:rPr dirty="0" err="1"/>
              <a:t>terhadap</a:t>
            </a:r>
            <a:r>
              <a:rPr dirty="0"/>
              <a:t> brief </a:t>
            </a:r>
            <a:r>
              <a:rPr dirty="0" err="1"/>
              <a:t>tugas</a:t>
            </a:r>
            <a:r>
              <a:rPr dirty="0"/>
              <a:t/>
            </a:r>
            <a:br>
              <a:rPr dirty="0"/>
            </a:br>
            <a:r>
              <a:rPr dirty="0"/>
              <a:t>- </a:t>
            </a:r>
            <a:r>
              <a:rPr dirty="0" err="1"/>
              <a:t>Memberikan</a:t>
            </a:r>
            <a:r>
              <a:rPr dirty="0"/>
              <a:t> </a:t>
            </a:r>
            <a:r>
              <a:rPr dirty="0" err="1"/>
              <a:t>arahan</a:t>
            </a:r>
            <a:r>
              <a:rPr dirty="0"/>
              <a:t> </a:t>
            </a:r>
            <a:r>
              <a:rPr dirty="0" err="1"/>
              <a:t>teknis</a:t>
            </a:r>
            <a:r>
              <a:rPr dirty="0"/>
              <a:t>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konseptual</a:t>
            </a:r>
            <a:r>
              <a:rPr dirty="0"/>
              <a:t/>
            </a:r>
            <a:br>
              <a:rPr dirty="0"/>
            </a:br>
            <a:r>
              <a:rPr dirty="0"/>
              <a:t>- </a:t>
            </a:r>
            <a:r>
              <a:rPr dirty="0" err="1"/>
              <a:t>Meningkatkan</a:t>
            </a:r>
            <a:r>
              <a:rPr dirty="0"/>
              <a:t> </a:t>
            </a:r>
            <a:r>
              <a:rPr dirty="0" err="1"/>
              <a:t>kualitas</a:t>
            </a:r>
            <a:r>
              <a:rPr dirty="0"/>
              <a:t> output </a:t>
            </a:r>
            <a:r>
              <a:rPr dirty="0" err="1"/>
              <a:t>tugas</a:t>
            </a:r>
            <a:r>
              <a:rPr dirty="0"/>
              <a:t> </a:t>
            </a:r>
            <a:r>
              <a:rPr dirty="0" err="1"/>
              <a:t>akhir</a:t>
            </a:r>
            <a:r>
              <a:rPr dirty="0"/>
              <a:t/>
            </a:r>
            <a:br>
              <a:rPr dirty="0"/>
            </a:br>
            <a:r>
              <a:rPr dirty="0"/>
              <a:t>- </a:t>
            </a:r>
            <a:r>
              <a:rPr dirty="0" err="1"/>
              <a:t>Menjawab</a:t>
            </a:r>
            <a:r>
              <a:rPr dirty="0"/>
              <a:t> </a:t>
            </a:r>
            <a:r>
              <a:rPr dirty="0" err="1"/>
              <a:t>pertanyaan</a:t>
            </a:r>
            <a:r>
              <a:rPr dirty="0"/>
              <a:t>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kendala</a:t>
            </a:r>
            <a:r>
              <a:rPr dirty="0"/>
              <a:t> </a:t>
            </a:r>
            <a:r>
              <a:rPr dirty="0" err="1"/>
              <a:t>mahasiswa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E1E3C"/>
                </a:solidFill>
              </a:defRPr>
            </a:pPr>
            <a:r>
              <a:t>Contoh Karya Video Mahasiswa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0">
                <a:solidFill>
                  <a:srgbClr val="1E1E3C"/>
                </a:solidFill>
              </a:defRPr>
            </a:pPr>
            <a:r>
              <a:rPr dirty="0"/>
              <a:t>🎬 Film </a:t>
            </a:r>
            <a:r>
              <a:rPr dirty="0" err="1"/>
              <a:t>Pendek</a:t>
            </a:r>
            <a:r>
              <a:rPr dirty="0"/>
              <a:t>: </a:t>
            </a:r>
            <a:r>
              <a:rPr dirty="0">
                <a:hlinkClick r:id="rId2"/>
              </a:rPr>
              <a:t>https://</a:t>
            </a:r>
            <a:r>
              <a:rPr dirty="0" smtClean="0">
                <a:hlinkClick r:id="rId2"/>
              </a:rPr>
              <a:t>youtu.be/2eQThJcDKFU</a:t>
            </a:r>
            <a:endParaRPr lang="en-US" dirty="0" smtClean="0"/>
          </a:p>
          <a:p>
            <a:pPr>
              <a:defRPr sz="1800" b="0">
                <a:solidFill>
                  <a:srgbClr val="1E1E3C"/>
                </a:solidFill>
              </a:defRPr>
            </a:pP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7315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0">
                <a:solidFill>
                  <a:srgbClr val="1E1E3C"/>
                </a:solidFill>
              </a:defRPr>
            </a:pPr>
            <a:r>
              <a:rPr dirty="0"/>
              <a:t>📢 </a:t>
            </a:r>
            <a:r>
              <a:rPr dirty="0" err="1"/>
              <a:t>Iklan</a:t>
            </a:r>
            <a:r>
              <a:rPr dirty="0"/>
              <a:t> </a:t>
            </a:r>
            <a:r>
              <a:rPr dirty="0" err="1"/>
              <a:t>Layanan</a:t>
            </a:r>
            <a:r>
              <a:rPr dirty="0"/>
              <a:t> </a:t>
            </a:r>
            <a:r>
              <a:rPr dirty="0" err="1"/>
              <a:t>Masyarakat</a:t>
            </a:r>
            <a:r>
              <a:rPr dirty="0"/>
              <a:t>: </a:t>
            </a:r>
            <a:r>
              <a:rPr dirty="0">
                <a:hlinkClick r:id="rId3"/>
              </a:rPr>
              <a:t>https://</a:t>
            </a:r>
            <a:r>
              <a:rPr dirty="0" smtClean="0">
                <a:hlinkClick r:id="rId3"/>
              </a:rPr>
              <a:t>youtu.be/1N3GgczKO5I</a:t>
            </a:r>
            <a:endParaRPr lang="en-US" dirty="0" smtClean="0"/>
          </a:p>
          <a:p>
            <a:pPr>
              <a:defRPr sz="1800" b="0">
                <a:solidFill>
                  <a:srgbClr val="1E1E3C"/>
                </a:solidFill>
              </a:defRPr>
            </a:pP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651760"/>
            <a:ext cx="7315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0">
                <a:solidFill>
                  <a:srgbClr val="1E1E3C"/>
                </a:solidFill>
              </a:defRPr>
            </a:pPr>
            <a:r>
              <a:rPr dirty="0"/>
              <a:t>📺 Bumper </a:t>
            </a:r>
            <a:r>
              <a:rPr dirty="0" err="1"/>
              <a:t>Animasi</a:t>
            </a:r>
            <a:r>
              <a:rPr dirty="0"/>
              <a:t>: </a:t>
            </a:r>
            <a:r>
              <a:rPr dirty="0">
                <a:hlinkClick r:id="rId4"/>
              </a:rPr>
              <a:t>https://</a:t>
            </a:r>
            <a:r>
              <a:rPr dirty="0" smtClean="0">
                <a:hlinkClick r:id="rId4"/>
              </a:rPr>
              <a:t>youtu.be/B4ZSGQW0UMI</a:t>
            </a:r>
            <a:endParaRPr lang="en-US" dirty="0" smtClean="0"/>
          </a:p>
          <a:p>
            <a:pPr>
              <a:defRPr sz="1800" b="0">
                <a:solidFill>
                  <a:srgbClr val="1E1E3C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315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E1E3C"/>
                </a:solidFill>
              </a:defRPr>
            </a:pPr>
            <a:r>
              <a:rPr lang="en-US" sz="3600" b="1" dirty="0" err="1"/>
              <a:t>Ruang</a:t>
            </a:r>
            <a:r>
              <a:rPr lang="en-US" sz="3600" b="1" dirty="0"/>
              <a:t> </a:t>
            </a:r>
            <a:r>
              <a:rPr lang="en-US" sz="3600" b="1" dirty="0" err="1"/>
              <a:t>Lingkup</a:t>
            </a:r>
            <a:r>
              <a:rPr lang="en-US" sz="3600" b="1" dirty="0"/>
              <a:t> </a:t>
            </a:r>
            <a:r>
              <a:rPr lang="en-US" sz="3600" b="1" dirty="0" err="1"/>
              <a:t>Tugas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audio visual </a:t>
            </a:r>
            <a:r>
              <a:rPr lang="en-US" dirty="0" err="1"/>
              <a:t>berdurasi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(1-3 </a:t>
            </a:r>
            <a:r>
              <a:rPr lang="en-US" dirty="0" err="1"/>
              <a:t>menit</a:t>
            </a:r>
            <a:r>
              <a:rPr lang="en-US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smtClean="0"/>
              <a:t>Proses </a:t>
            </a:r>
            <a:r>
              <a:rPr lang="en-US" dirty="0" err="1"/>
              <a:t>produksi</a:t>
            </a:r>
            <a:r>
              <a:rPr lang="en-US" dirty="0"/>
              <a:t>: </a:t>
            </a:r>
            <a:r>
              <a:rPr lang="en-US" dirty="0" err="1"/>
              <a:t>pra-produksi</a:t>
            </a:r>
            <a:r>
              <a:rPr lang="en-US" dirty="0"/>
              <a:t>,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 smtClean="0"/>
              <a:t>pasca-produksi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smtClean="0"/>
              <a:t>Format </a:t>
            </a:r>
            <a:r>
              <a:rPr lang="en-US" dirty="0" err="1"/>
              <a:t>akhir</a:t>
            </a:r>
            <a:r>
              <a:rPr lang="en-US" dirty="0"/>
              <a:t>: video MP4 </a:t>
            </a:r>
            <a:r>
              <a:rPr lang="en-US" dirty="0" err="1"/>
              <a:t>atau</a:t>
            </a:r>
            <a:r>
              <a:rPr lang="en-US" dirty="0"/>
              <a:t> MOV, </a:t>
            </a:r>
            <a:r>
              <a:rPr lang="en-US" dirty="0" err="1"/>
              <a:t>resolusi</a:t>
            </a:r>
            <a:r>
              <a:rPr lang="en-US" dirty="0"/>
              <a:t> min. 1080p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9837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457200"/>
            <a:ext cx="7315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E1E3C"/>
                </a:solidFill>
              </a:defRPr>
            </a:pPr>
            <a:r>
              <a:rPr lang="en-US" sz="3600" b="1" dirty="0" err="1"/>
              <a:t>Tahapan</a:t>
            </a:r>
            <a:r>
              <a:rPr lang="en-US" sz="3600" b="1" dirty="0"/>
              <a:t> </a:t>
            </a:r>
            <a:r>
              <a:rPr lang="en-US" sz="3600" b="1" dirty="0" err="1"/>
              <a:t>Produksi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err="1" smtClean="0"/>
              <a:t>Pra-Produksi</a:t>
            </a:r>
            <a:endParaRPr lang="en-US" dirty="0" smtClean="0"/>
          </a:p>
          <a:p>
            <a:pPr>
              <a:defRPr sz="2000" b="0">
                <a:solidFill>
                  <a:srgbClr val="1E1E3C"/>
                </a:solidFill>
              </a:defRPr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/>
              <a:t>&amp; ide </a:t>
            </a:r>
            <a:r>
              <a:rPr lang="en-US" dirty="0" err="1" smtClean="0"/>
              <a:t>cerita</a:t>
            </a:r>
            <a:endParaRPr lang="en-US" dirty="0" smtClean="0"/>
          </a:p>
          <a:p>
            <a:pPr>
              <a:defRPr sz="2000" b="0">
                <a:solidFill>
                  <a:srgbClr val="1E1E3C"/>
                </a:solidFill>
              </a:defRPr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/>
              <a:t>naskah</a:t>
            </a:r>
            <a:r>
              <a:rPr lang="en-US" dirty="0"/>
              <a:t> &amp; </a:t>
            </a:r>
            <a:r>
              <a:rPr lang="en-US" dirty="0" smtClean="0"/>
              <a:t>storyboard</a:t>
            </a:r>
          </a:p>
          <a:p>
            <a:pPr>
              <a:defRPr sz="2000" b="0">
                <a:solidFill>
                  <a:srgbClr val="1E1E3C"/>
                </a:solidFill>
              </a:defRPr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talent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err="1" smtClean="0"/>
              <a:t>Produksi</a:t>
            </a:r>
            <a:endParaRPr lang="en-US" dirty="0" smtClean="0"/>
          </a:p>
          <a:p>
            <a:pPr>
              <a:defRPr sz="2000" b="0">
                <a:solidFill>
                  <a:srgbClr val="1E1E3C"/>
                </a:solidFill>
              </a:defRPr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/>
              <a:t>gambar</a:t>
            </a:r>
            <a:r>
              <a:rPr lang="en-US" dirty="0"/>
              <a:t> (shooting</a:t>
            </a:r>
            <a:r>
              <a:rPr lang="en-US" dirty="0" smtClean="0"/>
              <a:t>)</a:t>
            </a:r>
          </a:p>
          <a:p>
            <a:pPr>
              <a:defRPr sz="2000" b="0">
                <a:solidFill>
                  <a:srgbClr val="1E1E3C"/>
                </a:solidFill>
              </a:defRPr>
            </a:pPr>
            <a:r>
              <a:rPr lang="en-US" dirty="0"/>
              <a:t>	</a:t>
            </a:r>
            <a:r>
              <a:rPr lang="en-US" dirty="0" smtClean="0"/>
              <a:t>- Audio </a:t>
            </a:r>
            <a:r>
              <a:rPr lang="en-US" dirty="0"/>
              <a:t>recording (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narasi</a:t>
            </a:r>
            <a:r>
              <a:rPr lang="en-US" dirty="0"/>
              <a:t>/dialog</a:t>
            </a:r>
            <a:r>
              <a:rPr lang="en-US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err="1" smtClean="0"/>
              <a:t>Pasca-Produksi</a:t>
            </a:r>
            <a:endParaRPr lang="en-US" dirty="0" smtClean="0"/>
          </a:p>
          <a:p>
            <a:pPr>
              <a:defRPr sz="2000" b="0">
                <a:solidFill>
                  <a:srgbClr val="1E1E3C"/>
                </a:solidFill>
              </a:defRPr>
            </a:pPr>
            <a:r>
              <a:rPr lang="en-US" dirty="0"/>
              <a:t>	</a:t>
            </a:r>
            <a:r>
              <a:rPr lang="en-US" dirty="0" smtClean="0"/>
              <a:t>- Editing </a:t>
            </a:r>
            <a:r>
              <a:rPr lang="en-US" dirty="0"/>
              <a:t>video &amp; </a:t>
            </a:r>
            <a:r>
              <a:rPr lang="en-US" dirty="0" smtClean="0"/>
              <a:t>audio</a:t>
            </a:r>
          </a:p>
          <a:p>
            <a:pPr>
              <a:defRPr sz="2000" b="0">
                <a:solidFill>
                  <a:srgbClr val="1E1E3C"/>
                </a:solidFill>
              </a:defRPr>
            </a:pPr>
            <a:r>
              <a:rPr lang="en-US" dirty="0" smtClean="0"/>
              <a:t>	- Color </a:t>
            </a:r>
            <a:r>
              <a:rPr lang="en-US" dirty="0"/>
              <a:t>grading &amp;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smtClean="0"/>
              <a:t>visual</a:t>
            </a:r>
          </a:p>
          <a:p>
            <a:pPr>
              <a:defRPr sz="2000" b="0">
                <a:solidFill>
                  <a:srgbClr val="1E1E3C"/>
                </a:solidFill>
              </a:defRPr>
            </a:pPr>
            <a:r>
              <a:rPr lang="en-US" dirty="0"/>
              <a:t>	</a:t>
            </a:r>
            <a:r>
              <a:rPr lang="en-US" dirty="0" smtClean="0"/>
              <a:t>- Export </a:t>
            </a:r>
            <a:r>
              <a:rPr lang="en-US" dirty="0"/>
              <a:t>&amp; </a:t>
            </a:r>
            <a:r>
              <a:rPr lang="en-US" dirty="0" err="1"/>
              <a:t>finalisasi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06019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457200"/>
            <a:ext cx="7315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E1E3C"/>
                </a:solidFill>
              </a:defRPr>
            </a:pPr>
            <a:r>
              <a:rPr lang="en-US" sz="3600" b="1" dirty="0" err="1" smtClean="0"/>
              <a:t>Kriteria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Asistensi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smtClean="0"/>
              <a:t>Review </a:t>
            </a:r>
            <a:r>
              <a:rPr lang="en-US" dirty="0"/>
              <a:t>ide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naskah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smtClean="0"/>
              <a:t>Review </a:t>
            </a:r>
            <a:r>
              <a:rPr lang="en-US" dirty="0"/>
              <a:t>progress </a:t>
            </a:r>
            <a:r>
              <a:rPr lang="en-US" dirty="0" smtClean="0"/>
              <a:t>shooting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smtClean="0"/>
              <a:t>Draft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smtClean="0"/>
              <a:t>video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1E1E3C"/>
                </a:solidFill>
              </a:defRPr>
            </a:pPr>
            <a:r>
              <a:rPr lang="en-US" dirty="0" err="1" smtClean="0"/>
              <a:t>Finalisasi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evaluasi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9200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101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DIKA</cp:lastModifiedBy>
  <cp:revision>4</cp:revision>
  <dcterms:created xsi:type="dcterms:W3CDTF">2013-01-27T09:14:16Z</dcterms:created>
  <dcterms:modified xsi:type="dcterms:W3CDTF">2025-04-15T09:29:49Z</dcterms:modified>
  <cp:category/>
</cp:coreProperties>
</file>