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64" r:id="rId3"/>
    <p:sldId id="263" r:id="rId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6" d="100"/>
          <a:sy n="56" d="100"/>
        </p:scale>
        <p:origin x="1508" y="4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ight Triangle 9"/>
          <p:cNvSpPr/>
          <p:nvPr/>
        </p:nvSpPr>
        <p:spPr>
          <a:xfrm>
            <a:off x="-2" y="4664147"/>
            <a:ext cx="9151089" cy="0"/>
          </a:xfrm>
          <a:prstGeom prst="rtTriangle">
            <a:avLst/>
          </a:prstGeom>
          <a:gradFill flip="none" rotWithShape="1">
            <a:gsLst>
              <a:gs pos="0">
                <a:schemeClr val="accent1">
                  <a:shade val="35000"/>
                  <a:satMod val="170000"/>
                  <a:alpha val="100000"/>
                </a:schemeClr>
              </a:gs>
              <a:gs pos="55000">
                <a:schemeClr val="accent1">
                  <a:tint val="90000"/>
                  <a:satMod val="150000"/>
                  <a:alpha val="100000"/>
                </a:schemeClr>
              </a:gs>
              <a:gs pos="100000">
                <a:schemeClr val="accent1">
                  <a:shade val="35000"/>
                  <a:satMod val="170000"/>
                  <a:alpha val="100000"/>
                </a:schemeClr>
              </a:gs>
            </a:gsLst>
            <a:lin ang="3000000" scaled="1"/>
            <a:tileRect/>
          </a:gradFill>
          <a:ln w="12700" cap="rnd" cmpd="thickThin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Title 8"/>
          <p:cNvSpPr>
            <a:spLocks noGrp="1"/>
          </p:cNvSpPr>
          <p:nvPr>
            <p:ph type="ctrTitle"/>
          </p:nvPr>
        </p:nvSpPr>
        <p:spPr>
          <a:xfrm>
            <a:off x="685800" y="1752601"/>
            <a:ext cx="7772400" cy="1829761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defRPr sz="4800" b="1">
                <a:solidFill>
                  <a:schemeClr val="tx2"/>
                </a:solidFill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17" name="Subtitle 16"/>
          <p:cNvSpPr>
            <a:spLocks noGrp="1"/>
          </p:cNvSpPr>
          <p:nvPr>
            <p:ph type="subTitle" idx="1"/>
          </p:nvPr>
        </p:nvSpPr>
        <p:spPr>
          <a:xfrm>
            <a:off x="685800" y="3611607"/>
            <a:ext cx="7772400" cy="1199704"/>
          </a:xfrm>
        </p:spPr>
        <p:txBody>
          <a:bodyPr lIns="45720" rIns="45720"/>
          <a:lstStyle>
            <a:lvl1pPr marL="0" marR="64008" indent="0" algn="r">
              <a:buNone/>
              <a:defRPr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  <a:extLst/>
          </a:lstStyle>
          <a:p>
            <a:r>
              <a:rPr kumimoji="0" lang="en-US"/>
              <a:t>Click to edit Master subtitle style</a:t>
            </a:r>
          </a:p>
        </p:txBody>
      </p:sp>
      <p:grpSp>
        <p:nvGrpSpPr>
          <p:cNvPr id="2" name="Group 1"/>
          <p:cNvGrpSpPr/>
          <p:nvPr/>
        </p:nvGrpSpPr>
        <p:grpSpPr>
          <a:xfrm>
            <a:off x="-3765" y="4953000"/>
            <a:ext cx="9147765" cy="1912088"/>
            <a:chOff x="-3765" y="4832896"/>
            <a:chExt cx="9147765" cy="2032192"/>
          </a:xfrm>
        </p:grpSpPr>
        <p:sp>
          <p:nvSpPr>
            <p:cNvPr id="7" name="Freeform 6"/>
            <p:cNvSpPr>
              <a:spLocks/>
            </p:cNvSpPr>
            <p:nvPr/>
          </p:nvSpPr>
          <p:spPr bwMode="auto">
            <a:xfrm>
              <a:off x="1687513" y="4832896"/>
              <a:ext cx="7456487" cy="518816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4697" y="0"/>
                </a:cxn>
                <a:cxn ang="0">
                  <a:pos x="4697" y="367"/>
                </a:cxn>
                <a:cxn ang="0">
                  <a:pos x="0" y="218"/>
                </a:cxn>
                <a:cxn ang="0">
                  <a:pos x="4697" y="0"/>
                </a:cxn>
              </a:cxnLst>
              <a:rect l="0" t="0" r="0" b="0"/>
              <a:pathLst>
                <a:path w="4697" h="367">
                  <a:moveTo>
                    <a:pt x="4697" y="0"/>
                  </a:moveTo>
                  <a:lnTo>
                    <a:pt x="4697" y="367"/>
                  </a:lnTo>
                  <a:lnTo>
                    <a:pt x="0" y="218"/>
                  </a:lnTo>
                  <a:lnTo>
                    <a:pt x="4697" y="0"/>
                  </a:lnTo>
                  <a:close/>
                </a:path>
              </a:pathLst>
            </a:custGeom>
            <a:solidFill>
              <a:schemeClr val="accent1">
                <a:tint val="65000"/>
                <a:satMod val="115000"/>
                <a:alpha val="40000"/>
              </a:scheme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8" name="Freeform 7"/>
            <p:cNvSpPr>
              <a:spLocks/>
            </p:cNvSpPr>
            <p:nvPr/>
          </p:nvSpPr>
          <p:spPr bwMode="auto">
            <a:xfrm>
              <a:off x="35443" y="5135526"/>
              <a:ext cx="9108557" cy="838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5760" y="0"/>
                </a:cxn>
                <a:cxn ang="0">
                  <a:pos x="5760" y="528"/>
                </a:cxn>
                <a:cxn ang="0">
                  <a:pos x="48" y="0"/>
                </a:cxn>
              </a:cxnLst>
              <a:rect l="0" t="0" r="0" b="0"/>
              <a:pathLst>
                <a:path w="5760" h="528">
                  <a:moveTo>
                    <a:pt x="0" y="0"/>
                  </a:moveTo>
                  <a:lnTo>
                    <a:pt x="5760" y="0"/>
                  </a:lnTo>
                  <a:lnTo>
                    <a:pt x="5760" y="528"/>
                  </a:lnTo>
                  <a:lnTo>
                    <a:pt x="48" y="0"/>
                  </a:lnTo>
                </a:path>
              </a:pathLst>
            </a:custGeom>
            <a:solidFill>
              <a:srgbClr val="000000">
                <a:alpha val="100000"/>
              </a:srgbClr>
            </a:solidFill>
            <a:ln w="9525" cap="flat" cmpd="sng" algn="ctr">
              <a:noFill/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1" name="Freeform 10"/>
            <p:cNvSpPr>
              <a:spLocks/>
            </p:cNvSpPr>
            <p:nvPr/>
          </p:nvSpPr>
          <p:spPr bwMode="auto">
            <a:xfrm>
              <a:off x="0" y="4883888"/>
              <a:ext cx="9144000" cy="1981200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0"/>
                </a:cxn>
                <a:cxn ang="0">
                  <a:pos x="0" y="1248"/>
                </a:cxn>
                <a:cxn ang="0">
                  <a:pos x="5760" y="1248"/>
                </a:cxn>
                <a:cxn ang="0">
                  <a:pos x="5760" y="528"/>
                </a:cxn>
                <a:cxn ang="0">
                  <a:pos x="0" y="0"/>
                </a:cxn>
              </a:cxnLst>
              <a:rect l="0" t="0" r="0" b="0"/>
              <a:pathLst>
                <a:path w="5760" h="1248">
                  <a:moveTo>
                    <a:pt x="0" y="0"/>
                  </a:moveTo>
                  <a:lnTo>
                    <a:pt x="0" y="1248"/>
                  </a:lnTo>
                  <a:lnTo>
                    <a:pt x="5760" y="1248"/>
                  </a:lnTo>
                  <a:lnTo>
                    <a:pt x="5760" y="528"/>
                  </a:lnTo>
                  <a:lnTo>
                    <a:pt x="0" y="0"/>
                  </a:lnTo>
                  <a:close/>
                </a:path>
              </a:pathLst>
            </a:custGeom>
            <a:blipFill>
              <a:blip r:embed="rId2">
                <a:alphaModFix amt="50000"/>
              </a:blip>
              <a:tile tx="0" ty="0" sx="50000" sy="50000" flip="none" algn="t"/>
            </a:blipFill>
            <a:ln w="12700" cap="rnd" cmpd="thickThin" algn="ctr">
              <a:noFill/>
              <a:prstDash val="solid"/>
            </a:ln>
            <a:effectLst>
              <a:fillOverlay blend="mult">
                <a:gradFill flip="none" rotWithShape="1">
                  <a:gsLst>
                    <a:gs pos="0">
                      <a:schemeClr val="accent1">
                        <a:shade val="20000"/>
                        <a:satMod val="176000"/>
                        <a:alpha val="100000"/>
                      </a:schemeClr>
                    </a:gs>
                    <a:gs pos="18000">
                      <a:schemeClr val="accent1">
                        <a:shade val="48000"/>
                        <a:satMod val="153000"/>
                        <a:alpha val="100000"/>
                      </a:schemeClr>
                    </a:gs>
                    <a:gs pos="43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45000">
                      <a:schemeClr val="accent1">
                        <a:tint val="85000"/>
                        <a:satMod val="150000"/>
                        <a:alpha val="100000"/>
                      </a:schemeClr>
                    </a:gs>
                    <a:gs pos="50000">
                      <a:schemeClr val="accent1">
                        <a:tint val="86000"/>
                        <a:satMod val="149000"/>
                        <a:alpha val="100000"/>
                      </a:schemeClr>
                    </a:gs>
                    <a:gs pos="79000">
                      <a:schemeClr val="accent1">
                        <a:shade val="53000"/>
                        <a:satMod val="150000"/>
                        <a:alpha val="100000"/>
                      </a:schemeClr>
                    </a:gs>
                    <a:gs pos="100000">
                      <a:schemeClr val="accent1">
                        <a:shade val="25000"/>
                        <a:satMod val="170000"/>
                        <a:alpha val="100000"/>
                      </a:schemeClr>
                    </a:gs>
                  </a:gsLst>
                  <a:lin ang="450000" scaled="1"/>
                  <a:tileRect/>
                </a:gradFill>
              </a:fillOverlay>
            </a:effectLst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vert="horz" wrap="square" lIns="91440" tIns="45720" rIns="91440" bIns="45720" anchor="ctr" compatLnSpc="1"/>
            <a:lstStyle/>
            <a:p>
              <a:pPr algn="ctr" eaLnBrk="1" latinLnBrk="0" hangingPunct="1"/>
              <a:endParaRPr kumimoji="0" lang="en-US"/>
            </a:p>
          </p:txBody>
        </p:sp>
        <p:cxnSp>
          <p:nvCxnSpPr>
            <p:cNvPr id="12" name="Straight Connector 11"/>
            <p:cNvCxnSpPr/>
            <p:nvPr/>
          </p:nvCxnSpPr>
          <p:spPr>
            <a:xfrm>
              <a:off x="-3765" y="4880373"/>
              <a:ext cx="9147765" cy="839943"/>
            </a:xfrm>
            <a:prstGeom prst="line">
              <a:avLst/>
            </a:prstGeom>
            <a:noFill/>
            <a:ln w="12065" cap="flat" cmpd="sng" algn="ctr">
              <a:gradFill>
                <a:gsLst>
                  <a:gs pos="45000">
                    <a:schemeClr val="accent1">
                      <a:tint val="70000"/>
                      <a:satMod val="110000"/>
                    </a:schemeClr>
                  </a:gs>
                  <a:gs pos="15000">
                    <a:schemeClr val="accent1">
                      <a:shade val="40000"/>
                      <a:satMod val="110000"/>
                    </a:schemeClr>
                  </a:gs>
                </a:gsLst>
                <a:lin ang="5400000" scaled="1"/>
              </a:gradFill>
              <a:prstDash val="solid"/>
              <a:miter lim="800000"/>
            </a:ln>
            <a:effectLst/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0" name="Date Placeholder 2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tint val="20000"/>
                  </a:schemeClr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27" name="Slide Number Placeholder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81329"/>
            <a:ext cx="8229600" cy="4386071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44013" y="274640"/>
            <a:ext cx="1777470" cy="5592761"/>
          </a:xfrm>
        </p:spPr>
        <p:txBody>
          <a:bodyPr vert="eaVert"/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41"/>
            <a:ext cx="6324600" cy="5592760"/>
          </a:xfrm>
        </p:spPr>
        <p:txBody>
          <a:bodyPr vert="eaVert"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76" y="1059712"/>
            <a:ext cx="7772400" cy="1828800"/>
          </a:xfrm>
        </p:spPr>
        <p:txBody>
          <a:bodyPr vert="horz" anchor="b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>
            <a:lvl1pPr algn="r">
              <a:buNone/>
              <a:defRPr sz="4800" b="1" cap="none" baseline="0">
                <a:effectLst>
                  <a:outerShdw blurRad="31750" dist="25400" dir="540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922713" y="2931712"/>
            <a:ext cx="4572000" cy="1454888"/>
          </a:xfrm>
        </p:spPr>
        <p:txBody>
          <a:bodyPr lIns="91440" rIns="91440" anchor="t"/>
          <a:lstStyle>
            <a:lvl1pPr marL="0" indent="0" algn="l">
              <a:buNone/>
              <a:defRPr sz="23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7" name="Chevron 6"/>
          <p:cNvSpPr/>
          <p:nvPr/>
        </p:nvSpPr>
        <p:spPr>
          <a:xfrm>
            <a:off x="3636680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8" name="Chevron 7"/>
          <p:cNvSpPr/>
          <p:nvPr/>
        </p:nvSpPr>
        <p:spPr>
          <a:xfrm>
            <a:off x="3450264" y="3005472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81328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 anchor="ctr"/>
          <a:lstStyle>
            <a:lvl1pPr>
              <a:defRPr/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5410200"/>
            <a:ext cx="4040188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3"/>
          </p:nvPr>
        </p:nvSpPr>
        <p:spPr>
          <a:xfrm>
            <a:off x="4645026" y="5410200"/>
            <a:ext cx="4041775" cy="762000"/>
          </a:xfrm>
          <a:solidFill>
            <a:schemeClr val="accent1"/>
          </a:solidFill>
          <a:ln w="9652">
            <a:solidFill>
              <a:schemeClr val="accent1"/>
            </a:solidFill>
            <a:miter lim="800000"/>
          </a:ln>
        </p:spPr>
        <p:txBody>
          <a:bodyPr lIns="182880" anchor="ctr"/>
          <a:lstStyle>
            <a:lvl1pPr marL="0" indent="0">
              <a:buNone/>
              <a:defRPr sz="2400" b="0">
                <a:solidFill>
                  <a:schemeClr val="bg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sz="quarter" idx="2"/>
          </p:nvPr>
        </p:nvSpPr>
        <p:spPr>
          <a:xfrm>
            <a:off x="457200" y="1444294"/>
            <a:ext cx="4040188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444294"/>
            <a:ext cx="4041775" cy="3941763"/>
          </a:xfrm>
          <a:ln>
            <a:noFill/>
            <a:prstDash val="sysDash"/>
            <a:miter lim="800000"/>
          </a:ln>
        </p:spPr>
        <p:txBody>
          <a:bodyPr/>
          <a:lstStyle>
            <a:lvl1pPr>
              <a:spcBef>
                <a:spcPts val="0"/>
              </a:spcBef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 rtlCol="0"/>
          <a:lstStyle/>
          <a:p>
            <a:r>
              <a:rPr kumimoji="0" lang="en-US"/>
              <a:t>Click to edit Master title style</a:t>
            </a:r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4876800"/>
            <a:ext cx="7481776" cy="457200"/>
          </a:xfrm>
        </p:spPr>
        <p:txBody>
          <a:bodyPr vert="horz" anchor="t">
            <a:noAutofit/>
            <a:sp3d prstMaterial="softEdge">
              <a:bevelT w="0" h="0"/>
            </a:sp3d>
          </a:bodyPr>
          <a:lstStyle>
            <a:lvl1pPr algn="r">
              <a:buNone/>
              <a:defRPr sz="2500" b="0">
                <a:solidFill>
                  <a:schemeClr val="accent1"/>
                </a:solidFill>
                <a:effectLst/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4419600" y="5355102"/>
            <a:ext cx="3974592" cy="914400"/>
          </a:xfrm>
        </p:spPr>
        <p:txBody>
          <a:bodyPr/>
          <a:lstStyle>
            <a:lvl1pPr marL="0" indent="0" algn="r">
              <a:buNone/>
              <a:defRPr sz="16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1"/>
          </p:nvPr>
        </p:nvSpPr>
        <p:spPr>
          <a:xfrm>
            <a:off x="914400" y="274320"/>
            <a:ext cx="7479792" cy="45720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extLst/>
          </a:lstStyle>
          <a:p>
            <a:pPr lvl="0" eaLnBrk="1" latinLnBrk="0" hangingPunct="1"/>
            <a:r>
              <a:rPr lang="en-US"/>
              <a:t>Click to edit Master text styles</a:t>
            </a:r>
          </a:p>
          <a:p>
            <a:pPr lvl="1" eaLnBrk="1" latinLnBrk="0" hangingPunct="1"/>
            <a:r>
              <a:rPr lang="en-US"/>
              <a:t>Second level</a:t>
            </a:r>
          </a:p>
          <a:p>
            <a:pPr lvl="2" eaLnBrk="1" latinLnBrk="0" hangingPunct="1"/>
            <a:r>
              <a:rPr lang="en-US"/>
              <a:t>Third level</a:t>
            </a:r>
          </a:p>
          <a:p>
            <a:pPr lvl="3" eaLnBrk="1" latinLnBrk="0" hangingPunct="1"/>
            <a:r>
              <a:rPr lang="en-US"/>
              <a:t>Fourth level</a:t>
            </a:r>
          </a:p>
          <a:p>
            <a:pPr lvl="4" eaLnBrk="1" latinLnBrk="0" hangingPunct="1"/>
            <a:r>
              <a:rPr lang="en-US"/>
              <a:t>Fifth level</a:t>
            </a:r>
            <a:endParaRPr kumimoji="0"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6727032" y="6407944"/>
            <a:ext cx="1920240" cy="365760"/>
          </a:xfrm>
        </p:spPr>
        <p:txBody>
          <a:bodyPr/>
          <a:lstStyle/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1232" y="5443402"/>
            <a:ext cx="7162800" cy="648232"/>
          </a:xfrm>
          <a:noFill/>
        </p:spPr>
        <p:txBody>
          <a:bodyPr lIns="91440" tIns="0" rIns="91440" anchor="t"/>
          <a:lstStyle>
            <a:lvl1pPr marL="0" marR="18288" indent="0" algn="r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  <a:extLst/>
          </a:lstStyle>
          <a:p>
            <a:pPr lvl="0" eaLnBrk="1" latinLnBrk="0" hangingPunct="1"/>
            <a:r>
              <a:rPr kumimoji="0" lang="en-US"/>
              <a:t>Click to edit Master text styles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28600" y="189968"/>
            <a:ext cx="8686800" cy="4389120"/>
          </a:xfrm>
          <a:prstGeom prst="rect">
            <a:avLst/>
          </a:prstGeom>
          <a:solidFill>
            <a:schemeClr val="bg2"/>
          </a:solidFill>
          <a:ln>
            <a:solidFill>
              <a:schemeClr val="bg1"/>
            </a:solidFill>
          </a:ln>
          <a:effectLst>
            <a:innerShdw blurRad="95250">
              <a:srgbClr val="000000"/>
            </a:innerShdw>
          </a:effectLst>
        </p:spPr>
        <p:txBody>
          <a:bodyPr/>
          <a:lstStyle>
            <a:lvl1pPr marL="0" indent="0">
              <a:buNone/>
              <a:defRPr sz="3200"/>
            </a:lvl1pPr>
            <a:extLst/>
          </a:lstStyle>
          <a:p>
            <a:r>
              <a:rPr kumimoji="0" lang="en-US"/>
              <a:t>Click icon to add picture</a:t>
            </a:r>
            <a:endParaRPr kumimoji="0"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380072" y="6407944"/>
            <a:ext cx="2350681" cy="365125"/>
          </a:xfrm>
        </p:spPr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" y="4865122"/>
            <a:ext cx="8075432" cy="562672"/>
          </a:xfrm>
          <a:noFill/>
        </p:spPr>
        <p:txBody>
          <a:bodyPr anchor="t">
            <a:sp3d prstMaterial="softEdge"/>
          </a:bodyPr>
          <a:lstStyle>
            <a:lvl1pPr marR="0" algn="r">
              <a:buNone/>
              <a:defRPr sz="3000" b="0">
                <a:solidFill>
                  <a:schemeClr val="accent1"/>
                </a:solidFill>
                <a:effectLst>
                  <a:outerShdw blurRad="50800" dist="25000" dir="5400000" algn="t" rotWithShape="0">
                    <a:prstClr val="black">
                      <a:alpha val="45000"/>
                    </a:prstClr>
                  </a:outerShdw>
                </a:effectLst>
              </a:defRPr>
            </a:lvl1pPr>
            <a:extLst/>
          </a:lstStyle>
          <a:p>
            <a:r>
              <a:rPr kumimoji="0" lang="en-US"/>
              <a:t>Click to edit Master title style</a:t>
            </a:r>
          </a:p>
        </p:txBody>
      </p:sp>
      <p:sp>
        <p:nvSpPr>
          <p:cNvPr id="8" name="Freeform 7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Freeform 8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Right Triangle 9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2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1" name="Straight Connector 10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2" name="Chevron 11"/>
          <p:cNvSpPr/>
          <p:nvPr/>
        </p:nvSpPr>
        <p:spPr>
          <a:xfrm>
            <a:off x="8664112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  <p:sp>
        <p:nvSpPr>
          <p:cNvPr id="13" name="Chevron 12"/>
          <p:cNvSpPr/>
          <p:nvPr/>
        </p:nvSpPr>
        <p:spPr>
          <a:xfrm>
            <a:off x="8477696" y="4988440"/>
            <a:ext cx="182880" cy="228600"/>
          </a:xfrm>
          <a:prstGeom prst="chevron">
            <a:avLst>
              <a:gd name="adj" fmla="val 50000"/>
            </a:avLst>
          </a:prstGeom>
          <a:gradFill flip="none" rotWithShape="1">
            <a:gsLst>
              <a:gs pos="0">
                <a:schemeClr val="accent1">
                  <a:shade val="60000"/>
                  <a:satMod val="125000"/>
                </a:schemeClr>
              </a:gs>
              <a:gs pos="72000">
                <a:schemeClr val="accent1">
                  <a:tint val="90000"/>
                  <a:satMod val="138000"/>
                </a:schemeClr>
              </a:gs>
              <a:gs pos="100000">
                <a:schemeClr val="accent1">
                  <a:tint val="76000"/>
                  <a:satMod val="136000"/>
                </a:schemeClr>
              </a:gs>
            </a:gsLst>
            <a:lin ang="16200000" scaled="0"/>
          </a:gradFill>
          <a:ln w="3175" cap="rnd" cmpd="sng" algn="ctr">
            <a:solidFill>
              <a:schemeClr val="accent1">
                <a:shade val="50000"/>
              </a:schemeClr>
            </a:solidFill>
            <a:prstDash val="solid"/>
          </a:ln>
          <a:effectLst>
            <a:outerShdw blurRad="50800" dist="25400" dir="5400000">
              <a:srgbClr val="000000">
                <a:alpha val="46000"/>
              </a:srgbClr>
            </a:outerShdw>
          </a:effectLst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l" eaLnBrk="1" latinLnBrk="0" hangingPunct="1"/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Freeform 12"/>
          <p:cNvSpPr>
            <a:spLocks/>
          </p:cNvSpPr>
          <p:nvPr/>
        </p:nvSpPr>
        <p:spPr bwMode="auto">
          <a:xfrm>
            <a:off x="499273" y="5944936"/>
            <a:ext cx="4940624" cy="921076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7485" h="337">
                <a:moveTo>
                  <a:pt x="0" y="2"/>
                </a:moveTo>
                <a:lnTo>
                  <a:pt x="7485" y="337"/>
                </a:lnTo>
                <a:lnTo>
                  <a:pt x="5558" y="337"/>
                </a:lnTo>
                <a:lnTo>
                  <a:pt x="1" y="0"/>
                </a:lnTo>
              </a:path>
            </a:pathLst>
          </a:custGeom>
          <a:solidFill>
            <a:schemeClr val="accent1">
              <a:tint val="65000"/>
              <a:satMod val="115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Freeform 11"/>
          <p:cNvSpPr>
            <a:spLocks/>
          </p:cNvSpPr>
          <p:nvPr/>
        </p:nvSpPr>
        <p:spPr bwMode="auto">
          <a:xfrm>
            <a:off x="485717" y="5939011"/>
            <a:ext cx="3690451" cy="93345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5760" y="0"/>
              </a:cxn>
              <a:cxn ang="0">
                <a:pos x="5760" y="528"/>
              </a:cxn>
              <a:cxn ang="0">
                <a:pos x="48" y="0"/>
              </a:cxn>
            </a:cxnLst>
            <a:rect l="0" t="0" r="0" b="0"/>
            <a:pathLst>
              <a:path w="5591" h="588">
                <a:moveTo>
                  <a:pt x="0" y="0"/>
                </a:moveTo>
                <a:lnTo>
                  <a:pt x="5591" y="585"/>
                </a:lnTo>
                <a:lnTo>
                  <a:pt x="4415" y="588"/>
                </a:lnTo>
                <a:lnTo>
                  <a:pt x="12" y="4"/>
                </a:lnTo>
              </a:path>
            </a:pathLst>
          </a:custGeom>
          <a:solidFill>
            <a:srgbClr val="000000">
              <a:alpha val="100000"/>
            </a:srgb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4" name="Right Triangle 13"/>
          <p:cNvSpPr>
            <a:spLocks/>
          </p:cNvSpPr>
          <p:nvPr/>
        </p:nvSpPr>
        <p:spPr bwMode="auto">
          <a:xfrm>
            <a:off x="-6042" y="5791253"/>
            <a:ext cx="3402314" cy="1080868"/>
          </a:xfrm>
          <a:prstGeom prst="rtTriangle">
            <a:avLst/>
          </a:prstGeom>
          <a:blipFill>
            <a:blip r:embed="rId13">
              <a:alphaModFix amt="50000"/>
            </a:blip>
            <a:tile tx="0" ty="0" sx="50000" sy="50000" flip="none" algn="t"/>
          </a:blipFill>
          <a:ln w="12700" cap="rnd" cmpd="thickThin" algn="ctr">
            <a:noFill/>
            <a:prstDash val="solid"/>
          </a:ln>
          <a:effectLst>
            <a:fillOverlay blend="mult">
              <a:gradFill flip="none" rotWithShape="1">
                <a:gsLst>
                  <a:gs pos="0">
                    <a:schemeClr val="accent1">
                      <a:shade val="20000"/>
                      <a:satMod val="176000"/>
                      <a:alpha val="100000"/>
                    </a:schemeClr>
                  </a:gs>
                  <a:gs pos="18000">
                    <a:schemeClr val="accent1">
                      <a:shade val="48000"/>
                      <a:satMod val="153000"/>
                      <a:alpha val="100000"/>
                    </a:schemeClr>
                  </a:gs>
                  <a:gs pos="43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45000">
                    <a:schemeClr val="accent1">
                      <a:tint val="85000"/>
                      <a:satMod val="150000"/>
                      <a:alpha val="100000"/>
                    </a:schemeClr>
                  </a:gs>
                  <a:gs pos="50000">
                    <a:schemeClr val="accent1">
                      <a:tint val="86000"/>
                      <a:satMod val="149000"/>
                      <a:alpha val="100000"/>
                    </a:schemeClr>
                  </a:gs>
                  <a:gs pos="79000">
                    <a:schemeClr val="accent1">
                      <a:shade val="53000"/>
                      <a:satMod val="150000"/>
                      <a:alpha val="100000"/>
                    </a:schemeClr>
                  </a:gs>
                  <a:gs pos="100000">
                    <a:schemeClr val="accent1">
                      <a:shade val="25000"/>
                      <a:satMod val="170000"/>
                      <a:alpha val="100000"/>
                    </a:schemeClr>
                  </a:gs>
                </a:gsLst>
                <a:lin ang="450000" scaled="1"/>
                <a:tileRect/>
              </a:gradFill>
            </a:fillOverlay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anchor="ctr" compatLnSpc="1"/>
          <a:lstStyle/>
          <a:p>
            <a:pPr algn="ctr" eaLnBrk="1" latinLnBrk="0" hangingPunct="1"/>
            <a:endParaRPr kumimoji="0" lang="en-US"/>
          </a:p>
        </p:txBody>
      </p:sp>
      <p:cxnSp>
        <p:nvCxnSpPr>
          <p:cNvPr id="15" name="Straight Connector 14"/>
          <p:cNvCxnSpPr/>
          <p:nvPr/>
        </p:nvCxnSpPr>
        <p:spPr>
          <a:xfrm>
            <a:off x="-9237" y="5787738"/>
            <a:ext cx="3405509" cy="1084383"/>
          </a:xfrm>
          <a:prstGeom prst="line">
            <a:avLst/>
          </a:prstGeom>
          <a:noFill/>
          <a:ln w="12065" cap="flat" cmpd="sng" algn="ctr">
            <a:gradFill>
              <a:gsLst>
                <a:gs pos="45000">
                  <a:schemeClr val="accent1">
                    <a:tint val="70000"/>
                    <a:satMod val="110000"/>
                  </a:schemeClr>
                </a:gs>
                <a:gs pos="15000">
                  <a:schemeClr val="accent1">
                    <a:shade val="40000"/>
                    <a:satMod val="110000"/>
                  </a:schemeClr>
                </a:gs>
              </a:gsLst>
              <a:lin ang="5400000" scaled="1"/>
            </a:gradFill>
            <a:prstDash val="solid"/>
            <a:miter lim="800000"/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9" name="Title Placeholder 8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anchor="ctr">
            <a:normAutofit/>
            <a:scene3d>
              <a:camera prst="orthographicFront"/>
              <a:lightRig rig="soft" dir="t"/>
            </a:scene3d>
            <a:sp3d prstMaterial="softEdge">
              <a:bevelT w="25400" h="25400"/>
            </a:sp3d>
          </a:bodyPr>
          <a:lstStyle/>
          <a:p>
            <a:r>
              <a:rPr kumimoji="0" lang="en-US"/>
              <a:t>Click to edit Master title style</a:t>
            </a:r>
          </a:p>
        </p:txBody>
      </p:sp>
      <p:sp>
        <p:nvSpPr>
          <p:cNvPr id="30" name="Text Placeholder 29"/>
          <p:cNvSpPr>
            <a:spLocks noGrp="1"/>
          </p:cNvSpPr>
          <p:nvPr>
            <p:ph type="body" idx="1"/>
          </p:nvPr>
        </p:nvSpPr>
        <p:spPr>
          <a:xfrm>
            <a:off x="457200" y="1481328"/>
            <a:ext cx="82296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/>
              <a:t>Click to edit Master text styles</a:t>
            </a:r>
          </a:p>
          <a:p>
            <a:pPr lvl="1" eaLnBrk="1" latinLnBrk="0" hangingPunct="1"/>
            <a:r>
              <a:rPr kumimoji="0" lang="en-US"/>
              <a:t>Second level</a:t>
            </a:r>
          </a:p>
          <a:p>
            <a:pPr lvl="2" eaLnBrk="1" latinLnBrk="0" hangingPunct="1"/>
            <a:r>
              <a:rPr kumimoji="0" lang="en-US"/>
              <a:t>Third level</a:t>
            </a:r>
          </a:p>
          <a:p>
            <a:pPr lvl="3" eaLnBrk="1" latinLnBrk="0" hangingPunct="1"/>
            <a:r>
              <a:rPr kumimoji="0" lang="en-US"/>
              <a:t>Fourth level</a:t>
            </a:r>
          </a:p>
          <a:p>
            <a:pPr lvl="4" eaLnBrk="1" latinLnBrk="0" hangingPunct="1"/>
            <a:r>
              <a:rPr kumimoji="0" lang="en-US"/>
              <a:t>Fifth level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2"/>
          </p:nvPr>
        </p:nvSpPr>
        <p:spPr>
          <a:xfrm>
            <a:off x="6727032" y="6407944"/>
            <a:ext cx="1920240" cy="365760"/>
          </a:xfrm>
          <a:prstGeom prst="rect">
            <a:avLst/>
          </a:prstGeom>
        </p:spPr>
        <p:txBody>
          <a:bodyPr vert="horz" anchor="b"/>
          <a:lstStyle>
            <a:lvl1pPr algn="l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fld id="{282B54F2-7AB2-4434-917E-F6AD55FAF70F}" type="datetimeFigureOut">
              <a:rPr lang="en-US" smtClean="0"/>
              <a:t>5/19/2025</a:t>
            </a:fld>
            <a:endParaRPr lang="en-US"/>
          </a:p>
        </p:txBody>
      </p:sp>
      <p:sp>
        <p:nvSpPr>
          <p:cNvPr id="22" name="Footer Placeholder 21"/>
          <p:cNvSpPr>
            <a:spLocks noGrp="1"/>
          </p:cNvSpPr>
          <p:nvPr>
            <p:ph type="ftr" sz="quarter" idx="3"/>
          </p:nvPr>
        </p:nvSpPr>
        <p:spPr>
          <a:xfrm>
            <a:off x="4380072" y="6407944"/>
            <a:ext cx="2350681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>
                <a:solidFill>
                  <a:schemeClr val="tx1"/>
                </a:solidFill>
              </a:defRPr>
            </a:lvl1pPr>
            <a:extLst/>
          </a:lstStyle>
          <a:p>
            <a:endParaRPr lang="en-US"/>
          </a:p>
        </p:txBody>
      </p:sp>
      <p:sp>
        <p:nvSpPr>
          <p:cNvPr id="18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647272" y="6407944"/>
            <a:ext cx="365760" cy="365125"/>
          </a:xfrm>
          <a:prstGeom prst="rect">
            <a:avLst/>
          </a:prstGeom>
        </p:spPr>
        <p:txBody>
          <a:bodyPr vert="horz" anchor="b"/>
          <a:lstStyle>
            <a:lvl1pPr algn="r" eaLnBrk="1" latinLnBrk="0" hangingPunct="1">
              <a:defRPr kumimoji="0" sz="1000" b="0">
                <a:solidFill>
                  <a:schemeClr val="tx1"/>
                </a:solidFill>
              </a:defRPr>
            </a:lvl1pPr>
            <a:extLst/>
          </a:lstStyle>
          <a:p>
            <a:fld id="{A2D24FF3-C9AB-4327-85D4-D32C6FF0FF57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4100" b="1" kern="1200">
          <a:solidFill>
            <a:schemeClr val="tx2"/>
          </a:solidFill>
          <a:effectLst>
            <a:outerShdw blurRad="31750" dist="25400" dir="5400000" algn="tl" rotWithShape="0">
              <a:srgbClr val="000000">
                <a:alpha val="25000"/>
              </a:srgbClr>
            </a:outerShdw>
          </a:effectLst>
          <a:latin typeface="+mj-lt"/>
          <a:ea typeface="+mj-ea"/>
          <a:cs typeface="+mj-cs"/>
        </a:defRPr>
      </a:lvl1pPr>
      <a:extLst/>
    </p:titleStyle>
    <p:bodyStyle>
      <a:lvl1pPr marL="365760" indent="-256032" algn="l" rtl="0" eaLnBrk="1" latinLnBrk="0" hangingPunct="1">
        <a:spcBef>
          <a:spcPts val="400"/>
        </a:spcBef>
        <a:spcAft>
          <a:spcPts val="0"/>
        </a:spcAft>
        <a:buClr>
          <a:schemeClr val="accent1"/>
        </a:buClr>
        <a:buSzPct val="68000"/>
        <a:buFont typeface="Wingdings 3"/>
        <a:buChar char=""/>
        <a:defRPr kumimoji="0" sz="2700" kern="1200">
          <a:solidFill>
            <a:schemeClr val="tx1"/>
          </a:solidFill>
          <a:latin typeface="+mn-lt"/>
          <a:ea typeface="+mn-ea"/>
          <a:cs typeface="+mn-cs"/>
        </a:defRPr>
      </a:lvl1pPr>
      <a:lvl2pPr marL="621792" indent="-228600" algn="l" rtl="0" eaLnBrk="1" latinLnBrk="0" hangingPunct="1">
        <a:spcBef>
          <a:spcPts val="324"/>
        </a:spcBef>
        <a:buClr>
          <a:schemeClr val="accent1"/>
        </a:buClr>
        <a:buFont typeface="Verdana"/>
        <a:buChar char="◦"/>
        <a:defRPr kumimoji="0"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859536" indent="-228600" algn="l" rtl="0" eaLnBrk="1" latinLnBrk="0" hangingPunct="1">
        <a:spcBef>
          <a:spcPts val="350"/>
        </a:spcBef>
        <a:buClr>
          <a:schemeClr val="accent2"/>
        </a:buClr>
        <a:buSzPct val="100000"/>
        <a:buFont typeface="Wingdings 2"/>
        <a:buChar char="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430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9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50"/>
        </a:spcBef>
        <a:buClr>
          <a:schemeClr val="accent2"/>
        </a:buClr>
        <a:buFont typeface="Wingdings 2"/>
        <a:buChar char="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2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0574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286000" indent="-228600" algn="l" rtl="0" eaLnBrk="1" latinLnBrk="0" hangingPunct="1">
        <a:spcBef>
          <a:spcPts val="350"/>
        </a:spcBef>
        <a:buClr>
          <a:schemeClr val="accent3"/>
        </a:buClr>
        <a:buFont typeface="Wingdings 2"/>
        <a:buChar char="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9pPr>
      <a:extLst/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  <a:extLst/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Desain</a:t>
            </a:r>
            <a:r>
              <a:rPr lang="en-US" dirty="0"/>
              <a:t> </a:t>
            </a:r>
            <a:r>
              <a:rPr lang="en-US" dirty="0" err="1"/>
              <a:t>Grafis</a:t>
            </a:r>
            <a:r>
              <a:rPr lang="en-US" dirty="0"/>
              <a:t> </a:t>
            </a:r>
            <a:r>
              <a:rPr lang="en-US" dirty="0" err="1"/>
              <a:t>Antarmuka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Pertemuan</a:t>
            </a:r>
            <a:r>
              <a:rPr lang="en-US" dirty="0"/>
              <a:t> </a:t>
            </a:r>
            <a:r>
              <a:rPr lang="en-US" dirty="0" err="1"/>
              <a:t>ke</a:t>
            </a:r>
            <a:r>
              <a:rPr lang="en-US" dirty="0"/>
              <a:t>- 9</a:t>
            </a:r>
          </a:p>
        </p:txBody>
      </p:sp>
    </p:spTree>
    <p:extLst>
      <p:ext uri="{BB962C8B-B14F-4D97-AF65-F5344CB8AC3E}">
        <p14:creationId xmlns:p14="http://schemas.microsoft.com/office/powerpoint/2010/main" val="74855528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457200" y="2819400"/>
            <a:ext cx="8229600" cy="1981200"/>
          </a:xfrm>
        </p:spPr>
        <p:txBody>
          <a:bodyPr>
            <a:normAutofit/>
          </a:bodyPr>
          <a:lstStyle/>
          <a:p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untuk</a:t>
            </a:r>
            <a:r>
              <a:rPr lang="en-US" dirty="0"/>
              <a:t> </a:t>
            </a:r>
            <a:r>
              <a:rPr lang="en-US" dirty="0" err="1"/>
              <a:t>mengambil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UAS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presentasi</a:t>
            </a:r>
            <a:r>
              <a:rPr lang="en-US" dirty="0"/>
              <a:t> </a:t>
            </a:r>
            <a:r>
              <a:rPr lang="en-US" dirty="0" err="1"/>
              <a:t>tidak</a:t>
            </a:r>
            <a:r>
              <a:rPr lang="en-US" dirty="0"/>
              <a:t> </a:t>
            </a:r>
            <a:r>
              <a:rPr lang="en-US" dirty="0" err="1"/>
              <a:t>ada</a:t>
            </a:r>
            <a:r>
              <a:rPr lang="en-US" dirty="0"/>
              <a:t> </a:t>
            </a:r>
            <a:r>
              <a:rPr lang="en-US" dirty="0" err="1"/>
              <a:t>nilai</a:t>
            </a:r>
            <a:r>
              <a:rPr lang="en-US" dirty="0"/>
              <a:t> UAS</a:t>
            </a:r>
          </a:p>
        </p:txBody>
      </p:sp>
    </p:spTree>
    <p:extLst>
      <p:ext uri="{BB962C8B-B14F-4D97-AF65-F5344CB8AC3E}">
        <p14:creationId xmlns:p14="http://schemas.microsoft.com/office/powerpoint/2010/main" val="39346453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381000" y="2971800"/>
            <a:ext cx="8229600" cy="1143000"/>
          </a:xfrm>
        </p:spPr>
        <p:txBody>
          <a:bodyPr/>
          <a:lstStyle/>
          <a:p>
            <a:pPr algn="ctr"/>
            <a:r>
              <a:rPr lang="en-US" dirty="0" err="1"/>
              <a:t>Sekian</a:t>
            </a:r>
            <a:r>
              <a:rPr lang="en-US" dirty="0"/>
              <a:t> </a:t>
            </a:r>
            <a:r>
              <a:rPr lang="en-US" dirty="0" err="1"/>
              <a:t>Terima</a:t>
            </a:r>
            <a:r>
              <a:rPr lang="en-US" dirty="0"/>
              <a:t> </a:t>
            </a:r>
            <a:r>
              <a:rPr lang="en-US" dirty="0" err="1"/>
              <a:t>kasih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932387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oncourse">
  <a:themeElements>
    <a:clrScheme name="Concourse">
      <a:dk1>
        <a:sysClr val="windowText" lastClr="000000"/>
      </a:dk1>
      <a:lt1>
        <a:sysClr val="window" lastClr="FFFFFF"/>
      </a:lt1>
      <a:dk2>
        <a:srgbClr val="464646"/>
      </a:dk2>
      <a:lt2>
        <a:srgbClr val="DEF5FA"/>
      </a:lt2>
      <a:accent1>
        <a:srgbClr val="2DA2BF"/>
      </a:accent1>
      <a:accent2>
        <a:srgbClr val="DA1F28"/>
      </a:accent2>
      <a:accent3>
        <a:srgbClr val="EB641B"/>
      </a:accent3>
      <a:accent4>
        <a:srgbClr val="39639D"/>
      </a:accent4>
      <a:accent5>
        <a:srgbClr val="474B78"/>
      </a:accent5>
      <a:accent6>
        <a:srgbClr val="7D3C4A"/>
      </a:accent6>
      <a:hlink>
        <a:srgbClr val="FF8119"/>
      </a:hlink>
      <a:folHlink>
        <a:srgbClr val="44B9E8"/>
      </a:folHlink>
    </a:clrScheme>
    <a:fontScheme name="Concourse">
      <a:maj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ajorFont>
      <a:minorFont>
        <a:latin typeface="Lucida Sans Unicode"/>
        <a:ea typeface=""/>
        <a:cs typeface=""/>
        <a:font script="Jpan" typeface="ＭＳ Ｐゴシック"/>
        <a:font script="Hang" typeface="맑은 고딕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Uigh" typeface="Microsoft Uighur"/>
        <a:font script="Geor" typeface="Sylfaen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55000"/>
                <a:satMod val="300000"/>
              </a:schemeClr>
            </a:gs>
            <a:gs pos="40000">
              <a:schemeClr val="phClr">
                <a:tint val="65000"/>
                <a:satMod val="300000"/>
              </a:schemeClr>
            </a:gs>
            <a:gs pos="100000">
              <a:schemeClr val="phClr">
                <a:shade val="65000"/>
                <a:satMod val="300000"/>
              </a:schemeClr>
            </a:gs>
          </a:gsLst>
          <a:path path="circle">
            <a:fillToRect l="65000" b="98000"/>
          </a:path>
        </a:gradFill>
        <a:blipFill>
          <a:blip xmlns:r="http://schemas.openxmlformats.org/officeDocument/2006/relationships" r:embed="rId1">
            <a:duotone>
              <a:schemeClr val="phClr">
                <a:shade val="60000"/>
                <a:satMod val="110000"/>
              </a:schemeClr>
              <a:schemeClr val="phClr">
                <a:tint val="95000"/>
              </a:schemeClr>
            </a:duotone>
          </a:blip>
          <a:tile tx="0" ty="0" sx="50000" sy="5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Concourse</Template>
  <TotalTime>245</TotalTime>
  <Words>20</Words>
  <Application>Microsoft Office PowerPoint</Application>
  <PresentationFormat>On-screen Show (4:3)</PresentationFormat>
  <Paragraphs>4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Lucida Sans Unicode</vt:lpstr>
      <vt:lpstr>Verdana</vt:lpstr>
      <vt:lpstr>Wingdings 2</vt:lpstr>
      <vt:lpstr>Wingdings 3</vt:lpstr>
      <vt:lpstr>Concourse</vt:lpstr>
      <vt:lpstr>Desain Grafis Antarmuka</vt:lpstr>
      <vt:lpstr>Presentasi untuk mengambil nilai UAS tidak presentasi tidak ada nilai UAS</vt:lpstr>
      <vt:lpstr>Sekian Terima kasih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Desain Grafis Antarmuka</dc:title>
  <dc:creator>User</dc:creator>
  <cp:lastModifiedBy>Amnah Amnah</cp:lastModifiedBy>
  <cp:revision>19</cp:revision>
  <dcterms:created xsi:type="dcterms:W3CDTF">2023-04-02T22:13:54Z</dcterms:created>
  <dcterms:modified xsi:type="dcterms:W3CDTF">2025-05-19T05:50:16Z</dcterms:modified>
</cp:coreProperties>
</file>