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256" r:id="rId3"/>
    <p:sldId id="279" r:id="rId5"/>
    <p:sldId id="284" r:id="rId6"/>
    <p:sldId id="317" r:id="rId7"/>
    <p:sldId id="318" r:id="rId8"/>
    <p:sldId id="326" r:id="rId9"/>
    <p:sldId id="333" r:id="rId10"/>
    <p:sldId id="327" r:id="rId11"/>
    <p:sldId id="334" r:id="rId12"/>
    <p:sldId id="309" r:id="rId13"/>
    <p:sldId id="275" r:id="rId14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60"/>
        <p:guide pos="28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27338"/>
            <a:ext cx="7489825" cy="64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PEMROGR</a:t>
            </a: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MAN TERSTRUKTUR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Struktur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21411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320" y="298450"/>
            <a:ext cx="2516505" cy="103632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8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988695"/>
            <a:ext cx="8500110" cy="223393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Jelaskan bebrapa fungsi (FUNCTION) dalam pemrograman C Arduino?. berikan contohnya.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ym typeface="+mn-ea"/>
              </a:rPr>
              <a:t>	</a:t>
            </a:r>
            <a:endParaRPr lang="en-US" sz="28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Shape 81"/>
          <p:cNvSpPr>
            <a:spLocks noGrp="1"/>
          </p:cNvSpPr>
          <p:nvPr/>
        </p:nvSpPr>
        <p:spPr>
          <a:xfrm>
            <a:off x="321945" y="3312160"/>
            <a:ext cx="8500110" cy="22339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Lakukan perakitan skema rangkaian LED </a:t>
            </a:r>
            <a:r>
              <a:rPr lang="en-US" sz="2800" dirty="0">
                <a:sym typeface="+mn-ea"/>
              </a:rPr>
              <a:t>di proteus </a:t>
            </a:r>
            <a:r>
              <a:rPr lang="en-US" sz="2800" dirty="0"/>
              <a:t>untuk sketch FUNCTION dalam bahasa C Arduino.</a:t>
            </a:r>
            <a:r>
              <a:rPr lang="en-US" sz="2800" dirty="0">
                <a:sym typeface="+mn-ea"/>
              </a:rPr>
              <a:t>	</a:t>
            </a:r>
            <a:endParaRPr lang="en-US" sz="2800" dirty="0"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1098550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857375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Functions in C Arduino	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</a:t>
            </a:r>
            <a:r>
              <a:rPr lang="en-US" sz="3000" dirty="0">
                <a:cs typeface="+mn-lt"/>
              </a:rPr>
              <a:t> </a:t>
            </a:r>
            <a:r>
              <a:rPr lang="en-US" sz="3000" dirty="0">
                <a:sym typeface="+mn-ea"/>
              </a:rPr>
              <a:t>The Anatomy of a Function</a:t>
            </a:r>
            <a:r>
              <a:rPr lang="en-US" sz="3000">
                <a:cs typeface="+mn-lt"/>
                <a:sym typeface="+mn-ea"/>
              </a:rPr>
              <a:t>	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- </a:t>
            </a:r>
            <a:r>
              <a:rPr lang="en-US" sz="3000" dirty="0">
                <a:sym typeface="+mn-ea"/>
              </a:rPr>
              <a:t>Function Type Specifier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Function Arguments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Function Body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Function Signature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Functions Should Avoid Coupling</a:t>
            </a:r>
            <a:endParaRPr lang="en-US" sz="3000">
              <a:latin typeface="Arial" panose="020B0704020202020204" pitchFamily="34" charset="0"/>
              <a:cs typeface="Arial" panose="020B0704020202020204" pitchFamily="34" charset="0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- Argument List</a:t>
            </a:r>
            <a:endParaRPr lang="en-US" sz="3000">
              <a:latin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26390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8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8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32778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The Anatomy of a Function</a:t>
            </a:r>
            <a:r>
              <a:rPr lang="en-US" sz="2800" b="1" dirty="0"/>
              <a:t> 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The general structure of a C function as shown 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1-28 at 13.00.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840" y="2423160"/>
            <a:ext cx="6690995" cy="374269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8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8039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Function Type Specifier</a:t>
            </a: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b="1" dirty="0">
              <a:solidFill>
                <a:schemeClr val="tx1"/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86385" y="1539240"/>
            <a:ext cx="8514080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int FindListItem(int list[], int target)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{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ShellSort(list); // Sort the data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return FindItem(list, target); // Find the item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  <a:sym typeface="+mn-ea"/>
              </a:rPr>
              <a:t>In this case, you have wrapped the details of how the sort is done in a function that says what is to be </a:t>
            </a: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  <a:sym typeface="+mn-ea"/>
              </a:rPr>
              <a:t>done. If you decide later that some other algorithm works better, then it is very easy to make the change.</a:t>
            </a:r>
            <a:endParaRPr lang="en-US" sz="2800" dirty="0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8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0052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Function Arguments</a:t>
            </a:r>
            <a:endParaRPr lang="en-US" sz="2800" b="1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1696085"/>
            <a:ext cx="842835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int buyNails;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int nailsPerFoot;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int numberOfFeet;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// some more code...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buyNails = NailsNeeded(nailsPerFoot, numberOfFeet);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8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0052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Function Body</a:t>
            </a:r>
            <a:r>
              <a:rPr lang="en-US" sz="2800" b="1" dirty="0"/>
              <a:t> </a:t>
            </a:r>
            <a:endParaRPr lang="en-US"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1454150"/>
            <a:ext cx="8428355" cy="4831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  <a:sym typeface="+mn-ea"/>
              </a:rPr>
              <a:t>If the function type specifier is anything other than void, then at least one of the statements in the </a:t>
            </a: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  <a:sym typeface="+mn-ea"/>
              </a:rPr>
              <a:t>function body must contain the keyword return. For example:</a:t>
            </a: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int VolumeOfCube(int width, int length, int height)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{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int volume;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volume = width * length * height;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return volume;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8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0052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Function </a:t>
            </a:r>
            <a:r>
              <a:rPr lang="en-US" sz="2800" b="1" dirty="0">
                <a:latin typeface="Arial Bold" panose="020B0704020202020204" charset="0"/>
                <a:cs typeface="Arial Bold" panose="020B0704020202020204" charset="0"/>
                <a:sym typeface="+mn-ea"/>
              </a:rPr>
              <a:t>Signature</a:t>
            </a:r>
            <a:endParaRPr lang="en-US"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1868805"/>
            <a:ext cx="842835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  <a:sym typeface="+mn-ea"/>
              </a:rPr>
              <a:t>Sometimes you may hear the term function signature when discussing functions. A function signature is comprised of everything following the type specifier through the closing parenthesis of the argument list.  For example, for the VolumeOfCube() function, the function signature is:</a:t>
            </a: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VolumeOfCube(int width, int length, int height)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8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1409065"/>
            <a:ext cx="8428355" cy="4892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tx1"/>
                </a:solidFill>
                <a:sym typeface="+mn-ea"/>
              </a:rPr>
              <a:t>Coupling refers to the need for one function to depend on the results of another function to perform its task. For example, earlier we mentioned a function named FindListItem() and suggested: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int FindListItem(int list[], int target)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{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ShellSort(list); // Sort the data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return FindItem(list, target); // Find the item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tx1"/>
                </a:solidFill>
                <a:sym typeface="+mn-ea"/>
              </a:rPr>
              <a:t>This is really not a good function because it has two tasks: </a:t>
            </a:r>
            <a:endParaRPr lang="en-US" sz="24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tx1"/>
                </a:solidFill>
                <a:sym typeface="+mn-ea"/>
              </a:rPr>
              <a:t>1. Sorting the data</a:t>
            </a:r>
            <a:endParaRPr lang="en-US" sz="24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tx1"/>
                </a:solidFill>
                <a:sym typeface="+mn-ea"/>
              </a:rPr>
              <a:t>2. Finding the item in the sorted list</a:t>
            </a:r>
            <a:endParaRPr lang="en-US" sz="24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68605" y="728980"/>
            <a:ext cx="780288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 b="1">
                <a:latin typeface="Arial Bold" panose="020B0704020202020204" charset="0"/>
                <a:cs typeface="Arial Bold" panose="020B0704020202020204" charset="0"/>
                <a:sym typeface="+mn-ea"/>
              </a:rPr>
              <a:t>Functions Should Avoid Coupling</a:t>
            </a:r>
            <a:endParaRPr lang="en-US" sz="2800" b="1">
              <a:latin typeface="Arial Bold" panose="020B0704020202020204" charset="0"/>
              <a:cs typeface="Arial Bold" panose="020B0704020202020204" charset="0"/>
              <a:sym typeface="+mn-ea"/>
            </a:endParaRPr>
          </a:p>
          <a:p>
            <a:endParaRPr lang="en-US" sz="2800" b="1" dirty="0">
              <a:latin typeface="Arial Bold" panose="020B0704020202020204" charset="0"/>
              <a:cs typeface="Arial Bold" panose="020B0704020202020204" charset="0"/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8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1409065"/>
            <a:ext cx="8428355" cy="1783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tx1"/>
                </a:solidFill>
                <a:sym typeface="+mn-ea"/>
              </a:rPr>
              <a:t>After you write this function, handing the function to another programmer for use of your function should prompt only three questions from them:</a:t>
            </a:r>
            <a:endParaRPr lang="en-US" sz="24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4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68605" y="701675"/>
            <a:ext cx="780288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 b="1">
                <a:latin typeface="Arial Bold" panose="020B0704020202020204" charset="0"/>
                <a:cs typeface="Arial Bold" panose="020B0704020202020204" charset="0"/>
                <a:sym typeface="+mn-ea"/>
              </a:rPr>
              <a:t>Argument List</a:t>
            </a:r>
            <a:endParaRPr lang="en-US" sz="2800" b="1">
              <a:latin typeface="Arial Bold" panose="020B0704020202020204" charset="0"/>
              <a:cs typeface="Arial Bold" panose="020B0704020202020204" charset="0"/>
              <a:sym typeface="+mn-ea"/>
            </a:endParaRPr>
          </a:p>
          <a:p>
            <a:endParaRPr lang="en-US" sz="2800" b="1">
              <a:latin typeface="Arial Bold" panose="020B0704020202020204" charset="0"/>
              <a:cs typeface="Arial Bold" panose="020B0704020202020204" charset="0"/>
              <a:sym typeface="+mn-ea"/>
            </a:endParaRPr>
          </a:p>
          <a:p>
            <a:endParaRPr lang="en-US" sz="2800" b="1" dirty="0">
              <a:latin typeface="Arial Bold" panose="020B0704020202020204" charset="0"/>
              <a:cs typeface="Arial Bold" panose="020B0704020202020204" charset="0"/>
              <a:sym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8605" y="2658745"/>
            <a:ext cx="7113270" cy="368554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2719</Words>
  <Application>WPS Writer</Application>
  <PresentationFormat>On-screen Show (4:3)</PresentationFormat>
  <Paragraphs>145</Paragraphs>
  <Slides>11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6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Arial Bold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8</vt:lpstr>
      <vt:lpstr>Chapter 8</vt:lpstr>
      <vt:lpstr>Chapter 8</vt:lpstr>
      <vt:lpstr>Chapter 8</vt:lpstr>
      <vt:lpstr>Chapter 8</vt:lpstr>
      <vt:lpstr>Chapter 8</vt:lpstr>
      <vt:lpstr>Chapter 8</vt:lpstr>
      <vt:lpstr>Chapter 8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355</cp:revision>
  <dcterms:created xsi:type="dcterms:W3CDTF">2023-09-06T04:29:31Z</dcterms:created>
  <dcterms:modified xsi:type="dcterms:W3CDTF">2023-09-06T04:29:31Z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