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58" r:id="rId3"/>
    <p:sldId id="262" r:id="rId4"/>
    <p:sldId id="309" r:id="rId5"/>
    <p:sldId id="310" r:id="rId6"/>
    <p:sldId id="308" r:id="rId7"/>
    <p:sldId id="264" r:id="rId8"/>
    <p:sldId id="265" r:id="rId9"/>
    <p:sldId id="311" r:id="rId10"/>
    <p:sldId id="312" r:id="rId11"/>
    <p:sldId id="313" r:id="rId12"/>
  </p:sldIdLst>
  <p:sldSz cx="9144000" cy="5143500" type="screen16x9"/>
  <p:notesSz cx="6858000" cy="9144000"/>
  <p:embeddedFontLst>
    <p:embeddedFont>
      <p:font typeface="Dela Gothic One" panose="020B0604020202020204" charset="-128"/>
      <p:regular r:id="rId14"/>
    </p:embeddedFont>
    <p:embeddedFont>
      <p:font typeface="Bebas Neue" panose="020B0606020202050201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 Sari" userId="8a4237c0582ece94" providerId="LiveId" clId="{1E8F661A-F928-4331-9942-24CC8C86798F}"/>
    <pc:docChg chg="undo custSel addSld delSld modSld">
      <pc:chgData name="Desi Sari" userId="8a4237c0582ece94" providerId="LiveId" clId="{1E8F661A-F928-4331-9942-24CC8C86798F}" dt="2023-03-19T15:30:29.908" v="349" actId="12"/>
      <pc:docMkLst>
        <pc:docMk/>
      </pc:docMkLst>
      <pc:sldChg chg="modSp mod">
        <pc:chgData name="Desi Sari" userId="8a4237c0582ece94" providerId="LiveId" clId="{1E8F661A-F928-4331-9942-24CC8C86798F}" dt="2023-03-19T15:29:41.235" v="339" actId="20577"/>
        <pc:sldMkLst>
          <pc:docMk/>
          <pc:sldMk cId="0" sldId="256"/>
        </pc:sldMkLst>
        <pc:spChg chg="mod">
          <ac:chgData name="Desi Sari" userId="8a4237c0582ece94" providerId="LiveId" clId="{1E8F661A-F928-4331-9942-24CC8C86798F}" dt="2023-03-19T15:29:41.235" v="339" actId="20577"/>
          <ac:spMkLst>
            <pc:docMk/>
            <pc:sldMk cId="0" sldId="256"/>
            <ac:spMk id="5" creationId="{FCA0E62B-1574-605B-5730-C33E73F46E71}"/>
          </ac:spMkLst>
        </pc:spChg>
        <pc:spChg chg="mod">
          <ac:chgData name="Desi Sari" userId="8a4237c0582ece94" providerId="LiveId" clId="{1E8F661A-F928-4331-9942-24CC8C86798F}" dt="2023-03-19T15:15:07.454" v="0"/>
          <ac:spMkLst>
            <pc:docMk/>
            <pc:sldMk cId="0" sldId="256"/>
            <ac:spMk id="532" creationId="{00000000-0000-0000-0000-000000000000}"/>
          </ac:spMkLst>
        </pc:spChg>
      </pc:sldChg>
      <pc:sldChg chg="modSp modAnim">
        <pc:chgData name="Desi Sari" userId="8a4237c0582ece94" providerId="LiveId" clId="{1E8F661A-F928-4331-9942-24CC8C86798F}" dt="2023-03-19T15:18:33.680" v="31" actId="20577"/>
        <pc:sldMkLst>
          <pc:docMk/>
          <pc:sldMk cId="0" sldId="258"/>
        </pc:sldMkLst>
        <pc:spChg chg="mod">
          <ac:chgData name="Desi Sari" userId="8a4237c0582ece94" providerId="LiveId" clId="{1E8F661A-F928-4331-9942-24CC8C86798F}" dt="2023-03-19T15:17:16.064" v="8" actId="20577"/>
          <ac:spMkLst>
            <pc:docMk/>
            <pc:sldMk cId="0" sldId="258"/>
            <ac:spMk id="568" creationId="{00000000-0000-0000-0000-000000000000}"/>
          </ac:spMkLst>
        </pc:spChg>
        <pc:spChg chg="mod">
          <ac:chgData name="Desi Sari" userId="8a4237c0582ece94" providerId="LiveId" clId="{1E8F661A-F928-4331-9942-24CC8C86798F}" dt="2023-03-19T15:18:33.680" v="31" actId="20577"/>
          <ac:spMkLst>
            <pc:docMk/>
            <pc:sldMk cId="0" sldId="258"/>
            <ac:spMk id="569" creationId="{00000000-0000-0000-0000-000000000000}"/>
          </ac:spMkLst>
        </pc:spChg>
      </pc:sldChg>
      <pc:sldChg chg="addSp modSp mod">
        <pc:chgData name="Desi Sari" userId="8a4237c0582ece94" providerId="LiveId" clId="{1E8F661A-F928-4331-9942-24CC8C86798F}" dt="2023-03-19T15:19:18.003" v="80" actId="1076"/>
        <pc:sldMkLst>
          <pc:docMk/>
          <pc:sldMk cId="0" sldId="262"/>
        </pc:sldMkLst>
        <pc:spChg chg="mod">
          <ac:chgData name="Desi Sari" userId="8a4237c0582ece94" providerId="LiveId" clId="{1E8F661A-F928-4331-9942-24CC8C86798F}" dt="2023-03-19T15:19:08.475" v="75" actId="20577"/>
          <ac:spMkLst>
            <pc:docMk/>
            <pc:sldMk cId="0" sldId="262"/>
            <ac:spMk id="685" creationId="{00000000-0000-0000-0000-000000000000}"/>
          </ac:spMkLst>
        </pc:spChg>
        <pc:spChg chg="mod">
          <ac:chgData name="Desi Sari" userId="8a4237c0582ece94" providerId="LiveId" clId="{1E8F661A-F928-4331-9942-24CC8C86798F}" dt="2023-03-19T15:19:00.090" v="73" actId="20577"/>
          <ac:spMkLst>
            <pc:docMk/>
            <pc:sldMk cId="0" sldId="262"/>
            <ac:spMk id="686" creationId="{00000000-0000-0000-0000-000000000000}"/>
          </ac:spMkLst>
        </pc:spChg>
        <pc:picChg chg="add mod">
          <ac:chgData name="Desi Sari" userId="8a4237c0582ece94" providerId="LiveId" clId="{1E8F661A-F928-4331-9942-24CC8C86798F}" dt="2023-03-19T15:19:18.003" v="80" actId="1076"/>
          <ac:picMkLst>
            <pc:docMk/>
            <pc:sldMk cId="0" sldId="262"/>
            <ac:picMk id="2" creationId="{95A69B68-CBAE-20A6-1C6F-0FE391D664C7}"/>
          </ac:picMkLst>
        </pc:picChg>
      </pc:sldChg>
      <pc:sldChg chg="modSp modAnim">
        <pc:chgData name="Desi Sari" userId="8a4237c0582ece94" providerId="LiveId" clId="{1E8F661A-F928-4331-9942-24CC8C86798F}" dt="2023-03-19T15:23:58.304" v="164" actId="12"/>
        <pc:sldMkLst>
          <pc:docMk/>
          <pc:sldMk cId="0" sldId="264"/>
        </pc:sldMkLst>
        <pc:spChg chg="mod">
          <ac:chgData name="Desi Sari" userId="8a4237c0582ece94" providerId="LiveId" clId="{1E8F661A-F928-4331-9942-24CC8C86798F}" dt="2023-03-19T15:23:05.023" v="157" actId="20577"/>
          <ac:spMkLst>
            <pc:docMk/>
            <pc:sldMk cId="0" sldId="264"/>
            <ac:spMk id="732" creationId="{00000000-0000-0000-0000-000000000000}"/>
          </ac:spMkLst>
        </pc:spChg>
        <pc:spChg chg="mod">
          <ac:chgData name="Desi Sari" userId="8a4237c0582ece94" providerId="LiveId" clId="{1E8F661A-F928-4331-9942-24CC8C86798F}" dt="2023-03-19T15:23:58.304" v="164" actId="12"/>
          <ac:spMkLst>
            <pc:docMk/>
            <pc:sldMk cId="0" sldId="264"/>
            <ac:spMk id="734" creationId="{00000000-0000-0000-0000-000000000000}"/>
          </ac:spMkLst>
        </pc:spChg>
      </pc:sldChg>
      <pc:sldChg chg="addSp modSp mod">
        <pc:chgData name="Desi Sari" userId="8a4237c0582ece94" providerId="LiveId" clId="{1E8F661A-F928-4331-9942-24CC8C86798F}" dt="2023-03-19T15:26:54.999" v="273" actId="14100"/>
        <pc:sldMkLst>
          <pc:docMk/>
          <pc:sldMk cId="0" sldId="265"/>
        </pc:sldMkLst>
        <pc:spChg chg="mod">
          <ac:chgData name="Desi Sari" userId="8a4237c0582ece94" providerId="LiveId" clId="{1E8F661A-F928-4331-9942-24CC8C86798F}" dt="2023-03-19T15:24:29.408" v="208" actId="20577"/>
          <ac:spMkLst>
            <pc:docMk/>
            <pc:sldMk cId="0" sldId="265"/>
            <ac:spMk id="772" creationId="{00000000-0000-0000-0000-000000000000}"/>
          </ac:spMkLst>
        </pc:spChg>
        <pc:spChg chg="mod">
          <ac:chgData name="Desi Sari" userId="8a4237c0582ece94" providerId="LiveId" clId="{1E8F661A-F928-4331-9942-24CC8C86798F}" dt="2023-03-19T15:26:49.510" v="271" actId="20577"/>
          <ac:spMkLst>
            <pc:docMk/>
            <pc:sldMk cId="0" sldId="265"/>
            <ac:spMk id="773" creationId="{00000000-0000-0000-0000-000000000000}"/>
          </ac:spMkLst>
        </pc:spChg>
        <pc:graphicFrameChg chg="add mod">
          <ac:chgData name="Desi Sari" userId="8a4237c0582ece94" providerId="LiveId" clId="{1E8F661A-F928-4331-9942-24CC8C86798F}" dt="2023-03-19T15:26:54.999" v="273" actId="14100"/>
          <ac:graphicFrameMkLst>
            <pc:docMk/>
            <pc:sldMk cId="0" sldId="265"/>
            <ac:graphicFrameMk id="20" creationId="{C212AB00-600B-6FB7-9AE0-3756A2516D9C}"/>
          </ac:graphicFrameMkLst>
        </pc:graphicFrameChg>
      </pc:sldChg>
      <pc:sldChg chg="modSp mod">
        <pc:chgData name="Desi Sari" userId="8a4237c0582ece94" providerId="LiveId" clId="{1E8F661A-F928-4331-9942-24CC8C86798F}" dt="2023-03-19T15:22:40.792" v="132"/>
        <pc:sldMkLst>
          <pc:docMk/>
          <pc:sldMk cId="3767255637" sldId="308"/>
        </pc:sldMkLst>
        <pc:spChg chg="mod">
          <ac:chgData name="Desi Sari" userId="8a4237c0582ece94" providerId="LiveId" clId="{1E8F661A-F928-4331-9942-24CC8C86798F}" dt="2023-03-19T15:22:40.792" v="132"/>
          <ac:spMkLst>
            <pc:docMk/>
            <pc:sldMk cId="3767255637" sldId="308"/>
            <ac:spMk id="685" creationId="{00000000-0000-0000-0000-000000000000}"/>
          </ac:spMkLst>
        </pc:spChg>
        <pc:spChg chg="mod">
          <ac:chgData name="Desi Sari" userId="8a4237c0582ece94" providerId="LiveId" clId="{1E8F661A-F928-4331-9942-24CC8C86798F}" dt="2023-03-19T15:22:13.513" v="131" actId="20577"/>
          <ac:spMkLst>
            <pc:docMk/>
            <pc:sldMk cId="3767255637" sldId="308"/>
            <ac:spMk id="686" creationId="{00000000-0000-0000-0000-000000000000}"/>
          </ac:spMkLst>
        </pc:spChg>
      </pc:sldChg>
      <pc:sldChg chg="modSp">
        <pc:chgData name="Desi Sari" userId="8a4237c0582ece94" providerId="LiveId" clId="{1E8F661A-F928-4331-9942-24CC8C86798F}" dt="2023-03-19T15:21:03.110" v="112" actId="12"/>
        <pc:sldMkLst>
          <pc:docMk/>
          <pc:sldMk cId="276548381" sldId="309"/>
        </pc:sldMkLst>
        <pc:spChg chg="mod">
          <ac:chgData name="Desi Sari" userId="8a4237c0582ece94" providerId="LiveId" clId="{1E8F661A-F928-4331-9942-24CC8C86798F}" dt="2023-03-19T15:21:03.110" v="112" actId="12"/>
          <ac:spMkLst>
            <pc:docMk/>
            <pc:sldMk cId="276548381" sldId="309"/>
            <ac:spMk id="685" creationId="{00000000-0000-0000-0000-000000000000}"/>
          </ac:spMkLst>
        </pc:spChg>
        <pc:spChg chg="mod">
          <ac:chgData name="Desi Sari" userId="8a4237c0582ece94" providerId="LiveId" clId="{1E8F661A-F928-4331-9942-24CC8C86798F}" dt="2023-03-19T15:20:14.590" v="105" actId="20577"/>
          <ac:spMkLst>
            <pc:docMk/>
            <pc:sldMk cId="276548381" sldId="309"/>
            <ac:spMk id="686" creationId="{00000000-0000-0000-0000-000000000000}"/>
          </ac:spMkLst>
        </pc:spChg>
      </pc:sldChg>
      <pc:sldChg chg="modSp add mod">
        <pc:chgData name="Desi Sari" userId="8a4237c0582ece94" providerId="LiveId" clId="{1E8F661A-F928-4331-9942-24CC8C86798F}" dt="2023-03-19T15:21:31.037" v="117" actId="12"/>
        <pc:sldMkLst>
          <pc:docMk/>
          <pc:sldMk cId="3105223988" sldId="310"/>
        </pc:sldMkLst>
        <pc:spChg chg="mod">
          <ac:chgData name="Desi Sari" userId="8a4237c0582ece94" providerId="LiveId" clId="{1E8F661A-F928-4331-9942-24CC8C86798F}" dt="2023-03-19T15:21:31.037" v="117" actId="12"/>
          <ac:spMkLst>
            <pc:docMk/>
            <pc:sldMk cId="3105223988" sldId="310"/>
            <ac:spMk id="685" creationId="{00000000-0000-0000-0000-000000000000}"/>
          </ac:spMkLst>
        </pc:spChg>
      </pc:sldChg>
      <pc:sldChg chg="modSp add mod">
        <pc:chgData name="Desi Sari" userId="8a4237c0582ece94" providerId="LiveId" clId="{1E8F661A-F928-4331-9942-24CC8C86798F}" dt="2023-03-19T15:30:29.908" v="349" actId="12"/>
        <pc:sldMkLst>
          <pc:docMk/>
          <pc:sldMk cId="3266795146" sldId="311"/>
        </pc:sldMkLst>
        <pc:spChg chg="mod">
          <ac:chgData name="Desi Sari" userId="8a4237c0582ece94" providerId="LiveId" clId="{1E8F661A-F928-4331-9942-24CC8C86798F}" dt="2023-03-19T15:25:54.446" v="269" actId="20577"/>
          <ac:spMkLst>
            <pc:docMk/>
            <pc:sldMk cId="3266795146" sldId="311"/>
            <ac:spMk id="772" creationId="{00000000-0000-0000-0000-000000000000}"/>
          </ac:spMkLst>
        </pc:spChg>
        <pc:spChg chg="mod">
          <ac:chgData name="Desi Sari" userId="8a4237c0582ece94" providerId="LiveId" clId="{1E8F661A-F928-4331-9942-24CC8C86798F}" dt="2023-03-19T15:30:29.908" v="349" actId="12"/>
          <ac:spMkLst>
            <pc:docMk/>
            <pc:sldMk cId="3266795146" sldId="311"/>
            <ac:spMk id="773" creationId="{00000000-0000-0000-0000-000000000000}"/>
          </ac:spMkLst>
        </pc:spChg>
      </pc:sldChg>
      <pc:sldChg chg="modSp add mod">
        <pc:chgData name="Desi Sari" userId="8a4237c0582ece94" providerId="LiveId" clId="{1E8F661A-F928-4331-9942-24CC8C86798F}" dt="2023-03-19T15:28:07.876" v="312" actId="123"/>
        <pc:sldMkLst>
          <pc:docMk/>
          <pc:sldMk cId="2077560199" sldId="312"/>
        </pc:sldMkLst>
        <pc:spChg chg="mod">
          <ac:chgData name="Desi Sari" userId="8a4237c0582ece94" providerId="LiveId" clId="{1E8F661A-F928-4331-9942-24CC8C86798F}" dt="2023-03-19T15:27:18.302" v="302" actId="20577"/>
          <ac:spMkLst>
            <pc:docMk/>
            <pc:sldMk cId="2077560199" sldId="312"/>
            <ac:spMk id="772" creationId="{00000000-0000-0000-0000-000000000000}"/>
          </ac:spMkLst>
        </pc:spChg>
        <pc:spChg chg="mod">
          <ac:chgData name="Desi Sari" userId="8a4237c0582ece94" providerId="LiveId" clId="{1E8F661A-F928-4331-9942-24CC8C86798F}" dt="2023-03-19T15:28:07.876" v="312" actId="123"/>
          <ac:spMkLst>
            <pc:docMk/>
            <pc:sldMk cId="2077560199" sldId="312"/>
            <ac:spMk id="773" creationId="{00000000-0000-0000-0000-000000000000}"/>
          </ac:spMkLst>
        </pc:spChg>
      </pc:sldChg>
      <pc:sldChg chg="add del">
        <pc:chgData name="Desi Sari" userId="8a4237c0582ece94" providerId="LiveId" clId="{1E8F661A-F928-4331-9942-24CC8C86798F}" dt="2023-03-19T15:27:01.207" v="274" actId="47"/>
        <pc:sldMkLst>
          <pc:docMk/>
          <pc:sldMk cId="2265619868" sldId="312"/>
        </pc:sldMkLst>
      </pc:sldChg>
      <pc:sldChg chg="addSp modSp add mod">
        <pc:chgData name="Desi Sari" userId="8a4237c0582ece94" providerId="LiveId" clId="{1E8F661A-F928-4331-9942-24CC8C86798F}" dt="2023-03-19T15:29:28.749" v="337" actId="1076"/>
        <pc:sldMkLst>
          <pc:docMk/>
          <pc:sldMk cId="4209328024" sldId="313"/>
        </pc:sldMkLst>
        <pc:spChg chg="mod">
          <ac:chgData name="Desi Sari" userId="8a4237c0582ece94" providerId="LiveId" clId="{1E8F661A-F928-4331-9942-24CC8C86798F}" dt="2023-03-19T15:28:27.107" v="324" actId="20577"/>
          <ac:spMkLst>
            <pc:docMk/>
            <pc:sldMk cId="4209328024" sldId="313"/>
            <ac:spMk id="772" creationId="{00000000-0000-0000-0000-000000000000}"/>
          </ac:spMkLst>
        </pc:spChg>
        <pc:spChg chg="mod">
          <ac:chgData name="Desi Sari" userId="8a4237c0582ece94" providerId="LiveId" clId="{1E8F661A-F928-4331-9942-24CC8C86798F}" dt="2023-03-19T15:29:22.869" v="334" actId="1076"/>
          <ac:spMkLst>
            <pc:docMk/>
            <pc:sldMk cId="4209328024" sldId="313"/>
            <ac:spMk id="773" creationId="{00000000-0000-0000-0000-000000000000}"/>
          </ac:spMkLst>
        </pc:spChg>
        <pc:picChg chg="add mod">
          <ac:chgData name="Desi Sari" userId="8a4237c0582ece94" providerId="LiveId" clId="{1E8F661A-F928-4331-9942-24CC8C86798F}" dt="2023-03-19T15:29:28.749" v="337" actId="1076"/>
          <ac:picMkLst>
            <pc:docMk/>
            <pc:sldMk cId="4209328024" sldId="313"/>
            <ac:picMk id="2" creationId="{D495946B-4D23-8AA0-48E0-5A3264F8756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709FD-ACDE-4294-A21B-81DFFA55A611}" type="doc">
      <dgm:prSet loTypeId="urn:microsoft.com/office/officeart/2005/8/layout/bProcess3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d-ID"/>
        </a:p>
      </dgm:t>
    </dgm:pt>
    <dgm:pt modelId="{66F14456-C700-4495-BADC-C1775B22E2C8}">
      <dgm:prSet phldrT="[Text]"/>
      <dgm:spPr/>
      <dgm:t>
        <a:bodyPr/>
        <a:lstStyle/>
        <a:p>
          <a:r>
            <a:rPr lang="en-US" dirty="0" err="1"/>
            <a:t>Tetapkan</a:t>
          </a:r>
          <a:r>
            <a:rPr lang="en-US" dirty="0"/>
            <a:t> </a:t>
          </a:r>
          <a:r>
            <a:rPr lang="en-US" dirty="0" err="1"/>
            <a:t>Masalah</a:t>
          </a:r>
          <a:endParaRPr lang="id-ID" dirty="0"/>
        </a:p>
      </dgm:t>
    </dgm:pt>
    <dgm:pt modelId="{4E89E79D-27EA-4DB6-B200-EDBDAC49FA85}" type="parTrans" cxnId="{9389A1BB-29BE-48CD-A30A-62D6D250B2DC}">
      <dgm:prSet/>
      <dgm:spPr/>
      <dgm:t>
        <a:bodyPr/>
        <a:lstStyle/>
        <a:p>
          <a:endParaRPr lang="id-ID"/>
        </a:p>
      </dgm:t>
    </dgm:pt>
    <dgm:pt modelId="{C80A7527-616E-4A34-8EE6-A23727F2FEE4}" type="sibTrans" cxnId="{9389A1BB-29BE-48CD-A30A-62D6D250B2DC}">
      <dgm:prSet/>
      <dgm:spPr/>
      <dgm:t>
        <a:bodyPr/>
        <a:lstStyle/>
        <a:p>
          <a:endParaRPr lang="id-ID"/>
        </a:p>
      </dgm:t>
    </dgm:pt>
    <dgm:pt modelId="{F4619BF3-9B2A-469C-A330-646EDDF3F948}">
      <dgm:prSet phldrT="[Text]"/>
      <dgm:spPr/>
      <dgm:t>
        <a:bodyPr/>
        <a:lstStyle/>
        <a:p>
          <a:r>
            <a:rPr lang="en-US" dirty="0" err="1"/>
            <a:t>Identifikasi</a:t>
          </a:r>
          <a:r>
            <a:rPr lang="en-US" dirty="0"/>
            <a:t> </a:t>
          </a:r>
          <a:r>
            <a:rPr lang="en-US" dirty="0" err="1"/>
            <a:t>kriteria</a:t>
          </a:r>
          <a:r>
            <a:rPr lang="en-US" dirty="0"/>
            <a:t> </a:t>
          </a:r>
          <a:r>
            <a:rPr lang="en-US" dirty="0" err="1"/>
            <a:t>keputusan</a:t>
          </a:r>
          <a:endParaRPr lang="id-ID" dirty="0"/>
        </a:p>
      </dgm:t>
    </dgm:pt>
    <dgm:pt modelId="{36AFAF45-5705-4E20-95E6-0BEC108595D8}" type="parTrans" cxnId="{8908055B-857E-400E-B202-49E9BA210D22}">
      <dgm:prSet/>
      <dgm:spPr/>
      <dgm:t>
        <a:bodyPr/>
        <a:lstStyle/>
        <a:p>
          <a:endParaRPr lang="id-ID"/>
        </a:p>
      </dgm:t>
    </dgm:pt>
    <dgm:pt modelId="{EC246628-8DFD-40C7-9538-0ADBDAFE67C8}" type="sibTrans" cxnId="{8908055B-857E-400E-B202-49E9BA210D22}">
      <dgm:prSet/>
      <dgm:spPr/>
      <dgm:t>
        <a:bodyPr/>
        <a:lstStyle/>
        <a:p>
          <a:endParaRPr lang="id-ID"/>
        </a:p>
      </dgm:t>
    </dgm:pt>
    <dgm:pt modelId="{2554FB01-F111-4526-850F-D9DDB06114F9}">
      <dgm:prSet phldrT="[Text]"/>
      <dgm:spPr/>
      <dgm:t>
        <a:bodyPr/>
        <a:lstStyle/>
        <a:p>
          <a:r>
            <a:rPr lang="en-US" dirty="0" err="1"/>
            <a:t>Alokasikan</a:t>
          </a:r>
          <a:r>
            <a:rPr lang="en-US" dirty="0"/>
            <a:t> </a:t>
          </a:r>
          <a:r>
            <a:rPr lang="en-US" dirty="0" err="1"/>
            <a:t>bobot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kriteria</a:t>
          </a:r>
          <a:r>
            <a:rPr lang="en-US" dirty="0"/>
            <a:t> </a:t>
          </a:r>
          <a:endParaRPr lang="id-ID" dirty="0"/>
        </a:p>
      </dgm:t>
    </dgm:pt>
    <dgm:pt modelId="{2A1A035A-F100-4B6C-B985-58275502C178}" type="parTrans" cxnId="{2180A3DC-1DCA-418F-891B-3480C4E66A36}">
      <dgm:prSet/>
      <dgm:spPr/>
      <dgm:t>
        <a:bodyPr/>
        <a:lstStyle/>
        <a:p>
          <a:endParaRPr lang="id-ID"/>
        </a:p>
      </dgm:t>
    </dgm:pt>
    <dgm:pt modelId="{DF9895CC-83D5-47F8-8722-BF69E1B713AC}" type="sibTrans" cxnId="{2180A3DC-1DCA-418F-891B-3480C4E66A36}">
      <dgm:prSet/>
      <dgm:spPr/>
      <dgm:t>
        <a:bodyPr/>
        <a:lstStyle/>
        <a:p>
          <a:endParaRPr lang="id-ID"/>
        </a:p>
      </dgm:t>
    </dgm:pt>
    <dgm:pt modelId="{900AC039-3D3B-44BC-9D37-1982D837EB9C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alternatif</a:t>
          </a:r>
          <a:endParaRPr lang="id-ID" dirty="0"/>
        </a:p>
      </dgm:t>
    </dgm:pt>
    <dgm:pt modelId="{2DBC7773-4E3A-4A65-A0F6-7AC32EBE2E07}" type="parTrans" cxnId="{6B63F0CD-A74C-450A-A266-7AEE851684C9}">
      <dgm:prSet/>
      <dgm:spPr/>
      <dgm:t>
        <a:bodyPr/>
        <a:lstStyle/>
        <a:p>
          <a:endParaRPr lang="id-ID"/>
        </a:p>
      </dgm:t>
    </dgm:pt>
    <dgm:pt modelId="{25CCC311-3A1B-44B6-BF79-8E5666BB54D9}" type="sibTrans" cxnId="{6B63F0CD-A74C-450A-A266-7AEE851684C9}">
      <dgm:prSet/>
      <dgm:spPr/>
      <dgm:t>
        <a:bodyPr/>
        <a:lstStyle/>
        <a:p>
          <a:endParaRPr lang="id-ID"/>
        </a:p>
      </dgm:t>
    </dgm:pt>
    <dgm:pt modelId="{1ECF83DB-8493-4ED7-B175-5AD1482C9016}">
      <dgm:prSet phldrT="[Text]"/>
      <dgm:spPr/>
      <dgm:t>
        <a:bodyPr/>
        <a:lstStyle/>
        <a:p>
          <a:r>
            <a:rPr lang="en-US" dirty="0" err="1"/>
            <a:t>Mengevaluasi</a:t>
          </a:r>
          <a:r>
            <a:rPr lang="en-US" dirty="0"/>
            <a:t> alternative</a:t>
          </a:r>
          <a:endParaRPr lang="id-ID" dirty="0"/>
        </a:p>
      </dgm:t>
    </dgm:pt>
    <dgm:pt modelId="{6BAAD149-78D1-478D-87B8-F859FCE2E9AF}" type="parTrans" cxnId="{3DE4DF57-7A5F-4959-B338-7C2F8F1C0412}">
      <dgm:prSet/>
      <dgm:spPr/>
      <dgm:t>
        <a:bodyPr/>
        <a:lstStyle/>
        <a:p>
          <a:endParaRPr lang="id-ID"/>
        </a:p>
      </dgm:t>
    </dgm:pt>
    <dgm:pt modelId="{2BF04DE6-1336-4FD9-AD3B-3FB9CF5B3C37}" type="sibTrans" cxnId="{3DE4DF57-7A5F-4959-B338-7C2F8F1C0412}">
      <dgm:prSet/>
      <dgm:spPr/>
      <dgm:t>
        <a:bodyPr/>
        <a:lstStyle/>
        <a:p>
          <a:endParaRPr lang="id-ID"/>
        </a:p>
      </dgm:t>
    </dgm:pt>
    <dgm:pt modelId="{AEEF10D0-EEEA-4409-B7ED-0898CC959F5D}">
      <dgm:prSet phldrT="[Text]"/>
      <dgm:spPr/>
      <dgm:t>
        <a:bodyPr/>
        <a:lstStyle/>
        <a:p>
          <a:r>
            <a:rPr lang="en-US" dirty="0" err="1"/>
            <a:t>Memilih</a:t>
          </a:r>
          <a:r>
            <a:rPr lang="en-US" dirty="0"/>
            <a:t> alternative </a:t>
          </a:r>
          <a:r>
            <a:rPr lang="en-US" dirty="0" err="1"/>
            <a:t>terbaik</a:t>
          </a:r>
          <a:endParaRPr lang="id-ID" dirty="0"/>
        </a:p>
      </dgm:t>
    </dgm:pt>
    <dgm:pt modelId="{5DDC20BF-9BE4-4AF4-A5C2-1A4A6CB3107B}" type="parTrans" cxnId="{7E5074FF-B327-4D61-8F9F-294453F11E84}">
      <dgm:prSet/>
      <dgm:spPr/>
      <dgm:t>
        <a:bodyPr/>
        <a:lstStyle/>
        <a:p>
          <a:endParaRPr lang="id-ID"/>
        </a:p>
      </dgm:t>
    </dgm:pt>
    <dgm:pt modelId="{7AB6D660-3F20-4BF3-BC7C-7009C90A46C7}" type="sibTrans" cxnId="{7E5074FF-B327-4D61-8F9F-294453F11E84}">
      <dgm:prSet/>
      <dgm:spPr/>
      <dgm:t>
        <a:bodyPr/>
        <a:lstStyle/>
        <a:p>
          <a:endParaRPr lang="id-ID"/>
        </a:p>
      </dgm:t>
    </dgm:pt>
    <dgm:pt modelId="{69316008-244B-4FB9-9FE4-10B58C1DE5F5}" type="pres">
      <dgm:prSet presAssocID="{ED9709FD-ACDE-4294-A21B-81DFFA55A611}" presName="Name0" presStyleCnt="0">
        <dgm:presLayoutVars>
          <dgm:dir/>
          <dgm:resizeHandles val="exact"/>
        </dgm:presLayoutVars>
      </dgm:prSet>
      <dgm:spPr/>
    </dgm:pt>
    <dgm:pt modelId="{4A747C4C-3DDF-4F56-92C6-4A41D46517BA}" type="pres">
      <dgm:prSet presAssocID="{66F14456-C700-4495-BADC-C1775B22E2C8}" presName="node" presStyleLbl="node1" presStyleIdx="0" presStyleCnt="6">
        <dgm:presLayoutVars>
          <dgm:bulletEnabled val="1"/>
        </dgm:presLayoutVars>
      </dgm:prSet>
      <dgm:spPr/>
    </dgm:pt>
    <dgm:pt modelId="{CF1CE7CE-50F2-4629-B825-060AE89DC2BC}" type="pres">
      <dgm:prSet presAssocID="{C80A7527-616E-4A34-8EE6-A23727F2FEE4}" presName="sibTrans" presStyleLbl="sibTrans1D1" presStyleIdx="0" presStyleCnt="5"/>
      <dgm:spPr/>
    </dgm:pt>
    <dgm:pt modelId="{C696EE30-52F3-4558-8C76-6F1EC1CC217D}" type="pres">
      <dgm:prSet presAssocID="{C80A7527-616E-4A34-8EE6-A23727F2FEE4}" presName="connectorText" presStyleLbl="sibTrans1D1" presStyleIdx="0" presStyleCnt="5"/>
      <dgm:spPr/>
    </dgm:pt>
    <dgm:pt modelId="{44C41786-EC6D-47E6-85C2-4143844F3CE6}" type="pres">
      <dgm:prSet presAssocID="{F4619BF3-9B2A-469C-A330-646EDDF3F948}" presName="node" presStyleLbl="node1" presStyleIdx="1" presStyleCnt="6">
        <dgm:presLayoutVars>
          <dgm:bulletEnabled val="1"/>
        </dgm:presLayoutVars>
      </dgm:prSet>
      <dgm:spPr/>
    </dgm:pt>
    <dgm:pt modelId="{0A91945F-570F-417B-9FBD-37F2744A40C8}" type="pres">
      <dgm:prSet presAssocID="{EC246628-8DFD-40C7-9538-0ADBDAFE67C8}" presName="sibTrans" presStyleLbl="sibTrans1D1" presStyleIdx="1" presStyleCnt="5"/>
      <dgm:spPr/>
    </dgm:pt>
    <dgm:pt modelId="{765E0293-6398-429C-826B-A36D45D608EA}" type="pres">
      <dgm:prSet presAssocID="{EC246628-8DFD-40C7-9538-0ADBDAFE67C8}" presName="connectorText" presStyleLbl="sibTrans1D1" presStyleIdx="1" presStyleCnt="5"/>
      <dgm:spPr/>
    </dgm:pt>
    <dgm:pt modelId="{86DF64BE-1078-48B4-8072-F858F5F17C16}" type="pres">
      <dgm:prSet presAssocID="{2554FB01-F111-4526-850F-D9DDB06114F9}" presName="node" presStyleLbl="node1" presStyleIdx="2" presStyleCnt="6">
        <dgm:presLayoutVars>
          <dgm:bulletEnabled val="1"/>
        </dgm:presLayoutVars>
      </dgm:prSet>
      <dgm:spPr/>
    </dgm:pt>
    <dgm:pt modelId="{2D867AEC-4473-4A2A-A232-23685D4BBCC3}" type="pres">
      <dgm:prSet presAssocID="{DF9895CC-83D5-47F8-8722-BF69E1B713AC}" presName="sibTrans" presStyleLbl="sibTrans1D1" presStyleIdx="2" presStyleCnt="5"/>
      <dgm:spPr/>
    </dgm:pt>
    <dgm:pt modelId="{34B9F964-22C6-40BD-96DF-D8FD5A9B6DAB}" type="pres">
      <dgm:prSet presAssocID="{DF9895CC-83D5-47F8-8722-BF69E1B713AC}" presName="connectorText" presStyleLbl="sibTrans1D1" presStyleIdx="2" presStyleCnt="5"/>
      <dgm:spPr/>
    </dgm:pt>
    <dgm:pt modelId="{80FE425A-49D1-4F9C-8F75-752CB6EBEF2E}" type="pres">
      <dgm:prSet presAssocID="{900AC039-3D3B-44BC-9D37-1982D837EB9C}" presName="node" presStyleLbl="node1" presStyleIdx="3" presStyleCnt="6">
        <dgm:presLayoutVars>
          <dgm:bulletEnabled val="1"/>
        </dgm:presLayoutVars>
      </dgm:prSet>
      <dgm:spPr/>
    </dgm:pt>
    <dgm:pt modelId="{1ACEB1AF-FBF8-44C4-8DDA-1AF796A7A2B6}" type="pres">
      <dgm:prSet presAssocID="{25CCC311-3A1B-44B6-BF79-8E5666BB54D9}" presName="sibTrans" presStyleLbl="sibTrans1D1" presStyleIdx="3" presStyleCnt="5"/>
      <dgm:spPr/>
    </dgm:pt>
    <dgm:pt modelId="{58915574-2ADB-4323-8E2C-CCB3396B5AD4}" type="pres">
      <dgm:prSet presAssocID="{25CCC311-3A1B-44B6-BF79-8E5666BB54D9}" presName="connectorText" presStyleLbl="sibTrans1D1" presStyleIdx="3" presStyleCnt="5"/>
      <dgm:spPr/>
    </dgm:pt>
    <dgm:pt modelId="{FB7F1B55-1C46-4BFA-B685-7CEFBEA701E0}" type="pres">
      <dgm:prSet presAssocID="{1ECF83DB-8493-4ED7-B175-5AD1482C9016}" presName="node" presStyleLbl="node1" presStyleIdx="4" presStyleCnt="6">
        <dgm:presLayoutVars>
          <dgm:bulletEnabled val="1"/>
        </dgm:presLayoutVars>
      </dgm:prSet>
      <dgm:spPr/>
    </dgm:pt>
    <dgm:pt modelId="{2118BEB0-AE26-4DC0-8DF9-3C5E8D1547A9}" type="pres">
      <dgm:prSet presAssocID="{2BF04DE6-1336-4FD9-AD3B-3FB9CF5B3C37}" presName="sibTrans" presStyleLbl="sibTrans1D1" presStyleIdx="4" presStyleCnt="5"/>
      <dgm:spPr/>
    </dgm:pt>
    <dgm:pt modelId="{2DA22DD5-505B-4010-9C06-305B44C60191}" type="pres">
      <dgm:prSet presAssocID="{2BF04DE6-1336-4FD9-AD3B-3FB9CF5B3C37}" presName="connectorText" presStyleLbl="sibTrans1D1" presStyleIdx="4" presStyleCnt="5"/>
      <dgm:spPr/>
    </dgm:pt>
    <dgm:pt modelId="{A48349F6-044F-4F45-9ED5-FD1C846D2291}" type="pres">
      <dgm:prSet presAssocID="{AEEF10D0-EEEA-4409-B7ED-0898CC959F5D}" presName="node" presStyleLbl="node1" presStyleIdx="5" presStyleCnt="6">
        <dgm:presLayoutVars>
          <dgm:bulletEnabled val="1"/>
        </dgm:presLayoutVars>
      </dgm:prSet>
      <dgm:spPr/>
    </dgm:pt>
  </dgm:ptLst>
  <dgm:cxnLst>
    <dgm:cxn modelId="{8D848205-CD14-4C05-92B3-8C41A82B89D4}" type="presOf" srcId="{AEEF10D0-EEEA-4409-B7ED-0898CC959F5D}" destId="{A48349F6-044F-4F45-9ED5-FD1C846D2291}" srcOrd="0" destOrd="0" presId="urn:microsoft.com/office/officeart/2005/8/layout/bProcess3#1"/>
    <dgm:cxn modelId="{137B3D21-70EF-47E8-BB1E-D768E94B561F}" type="presOf" srcId="{F4619BF3-9B2A-469C-A330-646EDDF3F948}" destId="{44C41786-EC6D-47E6-85C2-4143844F3CE6}" srcOrd="0" destOrd="0" presId="urn:microsoft.com/office/officeart/2005/8/layout/bProcess3#1"/>
    <dgm:cxn modelId="{8908055B-857E-400E-B202-49E9BA210D22}" srcId="{ED9709FD-ACDE-4294-A21B-81DFFA55A611}" destId="{F4619BF3-9B2A-469C-A330-646EDDF3F948}" srcOrd="1" destOrd="0" parTransId="{36AFAF45-5705-4E20-95E6-0BEC108595D8}" sibTransId="{EC246628-8DFD-40C7-9538-0ADBDAFE67C8}"/>
    <dgm:cxn modelId="{B8CFDA6A-00C6-4B20-A25D-9990A67045C3}" type="presOf" srcId="{EC246628-8DFD-40C7-9538-0ADBDAFE67C8}" destId="{765E0293-6398-429C-826B-A36D45D608EA}" srcOrd="1" destOrd="0" presId="urn:microsoft.com/office/officeart/2005/8/layout/bProcess3#1"/>
    <dgm:cxn modelId="{3DE4DF57-7A5F-4959-B338-7C2F8F1C0412}" srcId="{ED9709FD-ACDE-4294-A21B-81DFFA55A611}" destId="{1ECF83DB-8493-4ED7-B175-5AD1482C9016}" srcOrd="4" destOrd="0" parTransId="{6BAAD149-78D1-478D-87B8-F859FCE2E9AF}" sibTransId="{2BF04DE6-1336-4FD9-AD3B-3FB9CF5B3C37}"/>
    <dgm:cxn modelId="{2CD8A97A-53A3-4BB5-9857-6B2447ECEA3B}" type="presOf" srcId="{C80A7527-616E-4A34-8EE6-A23727F2FEE4}" destId="{CF1CE7CE-50F2-4629-B825-060AE89DC2BC}" srcOrd="0" destOrd="0" presId="urn:microsoft.com/office/officeart/2005/8/layout/bProcess3#1"/>
    <dgm:cxn modelId="{08341B82-C2A3-4990-BCFC-50E8831E8CC6}" type="presOf" srcId="{66F14456-C700-4495-BADC-C1775B22E2C8}" destId="{4A747C4C-3DDF-4F56-92C6-4A41D46517BA}" srcOrd="0" destOrd="0" presId="urn:microsoft.com/office/officeart/2005/8/layout/bProcess3#1"/>
    <dgm:cxn modelId="{A84CF689-4F1A-4E30-B691-C28E29BD08AE}" type="presOf" srcId="{1ECF83DB-8493-4ED7-B175-5AD1482C9016}" destId="{FB7F1B55-1C46-4BFA-B685-7CEFBEA701E0}" srcOrd="0" destOrd="0" presId="urn:microsoft.com/office/officeart/2005/8/layout/bProcess3#1"/>
    <dgm:cxn modelId="{094DE0B7-F9BC-4462-809F-15C1980740EA}" type="presOf" srcId="{2BF04DE6-1336-4FD9-AD3B-3FB9CF5B3C37}" destId="{2118BEB0-AE26-4DC0-8DF9-3C5E8D1547A9}" srcOrd="0" destOrd="0" presId="urn:microsoft.com/office/officeart/2005/8/layout/bProcess3#1"/>
    <dgm:cxn modelId="{79879EB8-4982-4708-8DE0-20DE006F5F1B}" type="presOf" srcId="{2554FB01-F111-4526-850F-D9DDB06114F9}" destId="{86DF64BE-1078-48B4-8072-F858F5F17C16}" srcOrd="0" destOrd="0" presId="urn:microsoft.com/office/officeart/2005/8/layout/bProcess3#1"/>
    <dgm:cxn modelId="{9389A1BB-29BE-48CD-A30A-62D6D250B2DC}" srcId="{ED9709FD-ACDE-4294-A21B-81DFFA55A611}" destId="{66F14456-C700-4495-BADC-C1775B22E2C8}" srcOrd="0" destOrd="0" parTransId="{4E89E79D-27EA-4DB6-B200-EDBDAC49FA85}" sibTransId="{C80A7527-616E-4A34-8EE6-A23727F2FEE4}"/>
    <dgm:cxn modelId="{3D342BC7-7ED3-499F-B2B9-11A745F49156}" type="presOf" srcId="{25CCC311-3A1B-44B6-BF79-8E5666BB54D9}" destId="{1ACEB1AF-FBF8-44C4-8DDA-1AF796A7A2B6}" srcOrd="0" destOrd="0" presId="urn:microsoft.com/office/officeart/2005/8/layout/bProcess3#1"/>
    <dgm:cxn modelId="{6B63F0CD-A74C-450A-A266-7AEE851684C9}" srcId="{ED9709FD-ACDE-4294-A21B-81DFFA55A611}" destId="{900AC039-3D3B-44BC-9D37-1982D837EB9C}" srcOrd="3" destOrd="0" parTransId="{2DBC7773-4E3A-4A65-A0F6-7AC32EBE2E07}" sibTransId="{25CCC311-3A1B-44B6-BF79-8E5666BB54D9}"/>
    <dgm:cxn modelId="{528CE8CE-CFFD-4C02-A14E-74B16D076830}" type="presOf" srcId="{ED9709FD-ACDE-4294-A21B-81DFFA55A611}" destId="{69316008-244B-4FB9-9FE4-10B58C1DE5F5}" srcOrd="0" destOrd="0" presId="urn:microsoft.com/office/officeart/2005/8/layout/bProcess3#1"/>
    <dgm:cxn modelId="{9C5976D2-D67F-4268-9339-237F96904C0F}" type="presOf" srcId="{DF9895CC-83D5-47F8-8722-BF69E1B713AC}" destId="{2D867AEC-4473-4A2A-A232-23685D4BBCC3}" srcOrd="0" destOrd="0" presId="urn:microsoft.com/office/officeart/2005/8/layout/bProcess3#1"/>
    <dgm:cxn modelId="{575E6ED6-CAFE-4626-8565-5DD7641AFBE8}" type="presOf" srcId="{EC246628-8DFD-40C7-9538-0ADBDAFE67C8}" destId="{0A91945F-570F-417B-9FBD-37F2744A40C8}" srcOrd="0" destOrd="0" presId="urn:microsoft.com/office/officeart/2005/8/layout/bProcess3#1"/>
    <dgm:cxn modelId="{2180A3DC-1DCA-418F-891B-3480C4E66A36}" srcId="{ED9709FD-ACDE-4294-A21B-81DFFA55A611}" destId="{2554FB01-F111-4526-850F-D9DDB06114F9}" srcOrd="2" destOrd="0" parTransId="{2A1A035A-F100-4B6C-B985-58275502C178}" sibTransId="{DF9895CC-83D5-47F8-8722-BF69E1B713AC}"/>
    <dgm:cxn modelId="{A043E5DC-E9E0-492C-9EEA-13BA184D1E55}" type="presOf" srcId="{C80A7527-616E-4A34-8EE6-A23727F2FEE4}" destId="{C696EE30-52F3-4558-8C76-6F1EC1CC217D}" srcOrd="1" destOrd="0" presId="urn:microsoft.com/office/officeart/2005/8/layout/bProcess3#1"/>
    <dgm:cxn modelId="{B838FAE0-FE79-41B3-AB49-EDA0CC786258}" type="presOf" srcId="{900AC039-3D3B-44BC-9D37-1982D837EB9C}" destId="{80FE425A-49D1-4F9C-8F75-752CB6EBEF2E}" srcOrd="0" destOrd="0" presId="urn:microsoft.com/office/officeart/2005/8/layout/bProcess3#1"/>
    <dgm:cxn modelId="{B18DFDE4-78C0-4B9D-A445-462952C69FB0}" type="presOf" srcId="{25CCC311-3A1B-44B6-BF79-8E5666BB54D9}" destId="{58915574-2ADB-4323-8E2C-CCB3396B5AD4}" srcOrd="1" destOrd="0" presId="urn:microsoft.com/office/officeart/2005/8/layout/bProcess3#1"/>
    <dgm:cxn modelId="{89FEB1EC-DA1B-4675-88E5-F0A641CBB74C}" type="presOf" srcId="{DF9895CC-83D5-47F8-8722-BF69E1B713AC}" destId="{34B9F964-22C6-40BD-96DF-D8FD5A9B6DAB}" srcOrd="1" destOrd="0" presId="urn:microsoft.com/office/officeart/2005/8/layout/bProcess3#1"/>
    <dgm:cxn modelId="{E12FD5F4-C58D-45DA-8358-00E5E7F31A9B}" type="presOf" srcId="{2BF04DE6-1336-4FD9-AD3B-3FB9CF5B3C37}" destId="{2DA22DD5-505B-4010-9C06-305B44C60191}" srcOrd="1" destOrd="0" presId="urn:microsoft.com/office/officeart/2005/8/layout/bProcess3#1"/>
    <dgm:cxn modelId="{7E5074FF-B327-4D61-8F9F-294453F11E84}" srcId="{ED9709FD-ACDE-4294-A21B-81DFFA55A611}" destId="{AEEF10D0-EEEA-4409-B7ED-0898CC959F5D}" srcOrd="5" destOrd="0" parTransId="{5DDC20BF-9BE4-4AF4-A5C2-1A4A6CB3107B}" sibTransId="{7AB6D660-3F20-4BF3-BC7C-7009C90A46C7}"/>
    <dgm:cxn modelId="{E0034B19-2E17-4E29-B25D-CDE96FFF986C}" type="presParOf" srcId="{69316008-244B-4FB9-9FE4-10B58C1DE5F5}" destId="{4A747C4C-3DDF-4F56-92C6-4A41D46517BA}" srcOrd="0" destOrd="0" presId="urn:microsoft.com/office/officeart/2005/8/layout/bProcess3#1"/>
    <dgm:cxn modelId="{5A2F2174-1243-4C54-8C98-B79AA964436C}" type="presParOf" srcId="{69316008-244B-4FB9-9FE4-10B58C1DE5F5}" destId="{CF1CE7CE-50F2-4629-B825-060AE89DC2BC}" srcOrd="1" destOrd="0" presId="urn:microsoft.com/office/officeart/2005/8/layout/bProcess3#1"/>
    <dgm:cxn modelId="{2717ACB0-325A-4F16-9538-4B75D837BF57}" type="presParOf" srcId="{CF1CE7CE-50F2-4629-B825-060AE89DC2BC}" destId="{C696EE30-52F3-4558-8C76-6F1EC1CC217D}" srcOrd="0" destOrd="0" presId="urn:microsoft.com/office/officeart/2005/8/layout/bProcess3#1"/>
    <dgm:cxn modelId="{5F653B8E-0FC0-4B74-81EC-D1D4E0191345}" type="presParOf" srcId="{69316008-244B-4FB9-9FE4-10B58C1DE5F5}" destId="{44C41786-EC6D-47E6-85C2-4143844F3CE6}" srcOrd="2" destOrd="0" presId="urn:microsoft.com/office/officeart/2005/8/layout/bProcess3#1"/>
    <dgm:cxn modelId="{D754E3E2-A1C4-4C26-9214-77AEF1B70DB1}" type="presParOf" srcId="{69316008-244B-4FB9-9FE4-10B58C1DE5F5}" destId="{0A91945F-570F-417B-9FBD-37F2744A40C8}" srcOrd="3" destOrd="0" presId="urn:microsoft.com/office/officeart/2005/8/layout/bProcess3#1"/>
    <dgm:cxn modelId="{4D4E0A9C-4C49-4CDC-B63B-BFAA58FF4DF6}" type="presParOf" srcId="{0A91945F-570F-417B-9FBD-37F2744A40C8}" destId="{765E0293-6398-429C-826B-A36D45D608EA}" srcOrd="0" destOrd="0" presId="urn:microsoft.com/office/officeart/2005/8/layout/bProcess3#1"/>
    <dgm:cxn modelId="{6A031DB7-30BC-4A67-8BB3-4E18EF70E927}" type="presParOf" srcId="{69316008-244B-4FB9-9FE4-10B58C1DE5F5}" destId="{86DF64BE-1078-48B4-8072-F858F5F17C16}" srcOrd="4" destOrd="0" presId="urn:microsoft.com/office/officeart/2005/8/layout/bProcess3#1"/>
    <dgm:cxn modelId="{450BA0EC-1D1C-4B11-8A85-F7D613613314}" type="presParOf" srcId="{69316008-244B-4FB9-9FE4-10B58C1DE5F5}" destId="{2D867AEC-4473-4A2A-A232-23685D4BBCC3}" srcOrd="5" destOrd="0" presId="urn:microsoft.com/office/officeart/2005/8/layout/bProcess3#1"/>
    <dgm:cxn modelId="{0BD004DD-F6F8-4EA1-84C0-A803C25F2A80}" type="presParOf" srcId="{2D867AEC-4473-4A2A-A232-23685D4BBCC3}" destId="{34B9F964-22C6-40BD-96DF-D8FD5A9B6DAB}" srcOrd="0" destOrd="0" presId="urn:microsoft.com/office/officeart/2005/8/layout/bProcess3#1"/>
    <dgm:cxn modelId="{559E5CED-3E95-4030-A4CB-B4A207066D04}" type="presParOf" srcId="{69316008-244B-4FB9-9FE4-10B58C1DE5F5}" destId="{80FE425A-49D1-4F9C-8F75-752CB6EBEF2E}" srcOrd="6" destOrd="0" presId="urn:microsoft.com/office/officeart/2005/8/layout/bProcess3#1"/>
    <dgm:cxn modelId="{5091E1C5-AFCF-4F5D-AAF5-CD7B7BC6F6AA}" type="presParOf" srcId="{69316008-244B-4FB9-9FE4-10B58C1DE5F5}" destId="{1ACEB1AF-FBF8-44C4-8DDA-1AF796A7A2B6}" srcOrd="7" destOrd="0" presId="urn:microsoft.com/office/officeart/2005/8/layout/bProcess3#1"/>
    <dgm:cxn modelId="{2589DBDD-84AC-4677-8C5A-713CA231381D}" type="presParOf" srcId="{1ACEB1AF-FBF8-44C4-8DDA-1AF796A7A2B6}" destId="{58915574-2ADB-4323-8E2C-CCB3396B5AD4}" srcOrd="0" destOrd="0" presId="urn:microsoft.com/office/officeart/2005/8/layout/bProcess3#1"/>
    <dgm:cxn modelId="{C6BC4A08-0C74-4493-87C7-C4F97844133A}" type="presParOf" srcId="{69316008-244B-4FB9-9FE4-10B58C1DE5F5}" destId="{FB7F1B55-1C46-4BFA-B685-7CEFBEA701E0}" srcOrd="8" destOrd="0" presId="urn:microsoft.com/office/officeart/2005/8/layout/bProcess3#1"/>
    <dgm:cxn modelId="{69004A94-960B-4AF4-8B46-03F15774634F}" type="presParOf" srcId="{69316008-244B-4FB9-9FE4-10B58C1DE5F5}" destId="{2118BEB0-AE26-4DC0-8DF9-3C5E8D1547A9}" srcOrd="9" destOrd="0" presId="urn:microsoft.com/office/officeart/2005/8/layout/bProcess3#1"/>
    <dgm:cxn modelId="{94CFD031-5772-4DDC-9275-3064524C012C}" type="presParOf" srcId="{2118BEB0-AE26-4DC0-8DF9-3C5E8D1547A9}" destId="{2DA22DD5-505B-4010-9C06-305B44C60191}" srcOrd="0" destOrd="0" presId="urn:microsoft.com/office/officeart/2005/8/layout/bProcess3#1"/>
    <dgm:cxn modelId="{84D962EE-C270-4A58-9481-9F82D57881DB}" type="presParOf" srcId="{69316008-244B-4FB9-9FE4-10B58C1DE5F5}" destId="{A48349F6-044F-4F45-9ED5-FD1C846D2291}" srcOrd="10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CE7CE-50F2-4629-B825-060AE89DC2BC}">
      <dsp:nvSpPr>
        <dsp:cNvPr id="0" name=""/>
        <dsp:cNvSpPr/>
      </dsp:nvSpPr>
      <dsp:spPr>
        <a:xfrm>
          <a:off x="1915988" y="705164"/>
          <a:ext cx="409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3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2109651" y="748685"/>
        <a:ext cx="21996" cy="4399"/>
      </dsp:txXfrm>
    </dsp:sp>
    <dsp:sp modelId="{4A747C4C-3DDF-4F56-92C6-4A41D46517BA}">
      <dsp:nvSpPr>
        <dsp:cNvPr id="0" name=""/>
        <dsp:cNvSpPr/>
      </dsp:nvSpPr>
      <dsp:spPr>
        <a:xfrm>
          <a:off x="5081" y="177072"/>
          <a:ext cx="1912707" cy="114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Tetapkan</a:t>
          </a:r>
          <a:r>
            <a:rPr lang="en-US" sz="2000" kern="1200" dirty="0"/>
            <a:t> </a:t>
          </a:r>
          <a:r>
            <a:rPr lang="en-US" sz="2000" kern="1200" dirty="0" err="1"/>
            <a:t>Masalah</a:t>
          </a:r>
          <a:endParaRPr lang="id-ID" sz="2000" kern="1200" dirty="0"/>
        </a:p>
      </dsp:txBody>
      <dsp:txXfrm>
        <a:off x="5081" y="177072"/>
        <a:ext cx="1912707" cy="1147624"/>
      </dsp:txXfrm>
    </dsp:sp>
    <dsp:sp modelId="{0A91945F-570F-417B-9FBD-37F2744A40C8}">
      <dsp:nvSpPr>
        <dsp:cNvPr id="0" name=""/>
        <dsp:cNvSpPr/>
      </dsp:nvSpPr>
      <dsp:spPr>
        <a:xfrm>
          <a:off x="4268618" y="705164"/>
          <a:ext cx="409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3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462282" y="748685"/>
        <a:ext cx="21996" cy="4399"/>
      </dsp:txXfrm>
    </dsp:sp>
    <dsp:sp modelId="{44C41786-EC6D-47E6-85C2-4143844F3CE6}">
      <dsp:nvSpPr>
        <dsp:cNvPr id="0" name=""/>
        <dsp:cNvSpPr/>
      </dsp:nvSpPr>
      <dsp:spPr>
        <a:xfrm>
          <a:off x="2357711" y="177072"/>
          <a:ext cx="1912707" cy="114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Identifikasi</a:t>
          </a:r>
          <a:r>
            <a:rPr lang="en-US" sz="2000" kern="1200" dirty="0"/>
            <a:t> </a:t>
          </a:r>
          <a:r>
            <a:rPr lang="en-US" sz="2000" kern="1200" dirty="0" err="1"/>
            <a:t>kriteria</a:t>
          </a:r>
          <a:r>
            <a:rPr lang="en-US" sz="2000" kern="1200" dirty="0"/>
            <a:t> </a:t>
          </a:r>
          <a:r>
            <a:rPr lang="en-US" sz="2000" kern="1200" dirty="0" err="1"/>
            <a:t>keputusan</a:t>
          </a:r>
          <a:endParaRPr lang="id-ID" sz="2000" kern="1200" dirty="0"/>
        </a:p>
      </dsp:txBody>
      <dsp:txXfrm>
        <a:off x="2357711" y="177072"/>
        <a:ext cx="1912707" cy="1147624"/>
      </dsp:txXfrm>
    </dsp:sp>
    <dsp:sp modelId="{2D867AEC-4473-4A2A-A232-23685D4BBCC3}">
      <dsp:nvSpPr>
        <dsp:cNvPr id="0" name=""/>
        <dsp:cNvSpPr/>
      </dsp:nvSpPr>
      <dsp:spPr>
        <a:xfrm>
          <a:off x="961434" y="1322897"/>
          <a:ext cx="4705260" cy="409322"/>
        </a:xfrm>
        <a:custGeom>
          <a:avLst/>
          <a:gdLst/>
          <a:ahLst/>
          <a:cxnLst/>
          <a:rect l="0" t="0" r="0" b="0"/>
          <a:pathLst>
            <a:path>
              <a:moveTo>
                <a:pt x="4705260" y="0"/>
              </a:moveTo>
              <a:lnTo>
                <a:pt x="4705260" y="221761"/>
              </a:lnTo>
              <a:lnTo>
                <a:pt x="0" y="221761"/>
              </a:lnTo>
              <a:lnTo>
                <a:pt x="0" y="40932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3195920" y="1525358"/>
        <a:ext cx="236289" cy="4399"/>
      </dsp:txXfrm>
    </dsp:sp>
    <dsp:sp modelId="{86DF64BE-1078-48B4-8072-F858F5F17C16}">
      <dsp:nvSpPr>
        <dsp:cNvPr id="0" name=""/>
        <dsp:cNvSpPr/>
      </dsp:nvSpPr>
      <dsp:spPr>
        <a:xfrm>
          <a:off x="4710341" y="177072"/>
          <a:ext cx="1912707" cy="114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Alokasikan</a:t>
          </a:r>
          <a:r>
            <a:rPr lang="en-US" sz="2000" kern="1200" dirty="0"/>
            <a:t> </a:t>
          </a:r>
          <a:r>
            <a:rPr lang="en-US" sz="2000" kern="1200" dirty="0" err="1"/>
            <a:t>bobot</a:t>
          </a:r>
          <a:r>
            <a:rPr lang="en-US" sz="2000" kern="1200" dirty="0"/>
            <a:t> </a:t>
          </a:r>
          <a:r>
            <a:rPr lang="en-US" sz="2000" kern="1200" dirty="0" err="1"/>
            <a:t>pada</a:t>
          </a:r>
          <a:r>
            <a:rPr lang="en-US" sz="2000" kern="1200" dirty="0"/>
            <a:t> </a:t>
          </a:r>
          <a:r>
            <a:rPr lang="en-US" sz="2000" kern="1200" dirty="0" err="1"/>
            <a:t>kriteria</a:t>
          </a:r>
          <a:r>
            <a:rPr lang="en-US" sz="2000" kern="1200" dirty="0"/>
            <a:t> </a:t>
          </a:r>
          <a:endParaRPr lang="id-ID" sz="2000" kern="1200" dirty="0"/>
        </a:p>
      </dsp:txBody>
      <dsp:txXfrm>
        <a:off x="4710341" y="177072"/>
        <a:ext cx="1912707" cy="1147624"/>
      </dsp:txXfrm>
    </dsp:sp>
    <dsp:sp modelId="{1ACEB1AF-FBF8-44C4-8DDA-1AF796A7A2B6}">
      <dsp:nvSpPr>
        <dsp:cNvPr id="0" name=""/>
        <dsp:cNvSpPr/>
      </dsp:nvSpPr>
      <dsp:spPr>
        <a:xfrm>
          <a:off x="1915988" y="2292712"/>
          <a:ext cx="409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3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2109651" y="2336232"/>
        <a:ext cx="21996" cy="4399"/>
      </dsp:txXfrm>
    </dsp:sp>
    <dsp:sp modelId="{80FE425A-49D1-4F9C-8F75-752CB6EBEF2E}">
      <dsp:nvSpPr>
        <dsp:cNvPr id="0" name=""/>
        <dsp:cNvSpPr/>
      </dsp:nvSpPr>
      <dsp:spPr>
        <a:xfrm>
          <a:off x="5081" y="1764619"/>
          <a:ext cx="1912707" cy="114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Membuat</a:t>
          </a:r>
          <a:r>
            <a:rPr lang="en-US" sz="2000" kern="1200" dirty="0"/>
            <a:t> </a:t>
          </a:r>
          <a:r>
            <a:rPr lang="en-US" sz="2000" kern="1200" dirty="0" err="1"/>
            <a:t>berbagai</a:t>
          </a:r>
          <a:r>
            <a:rPr lang="en-US" sz="2000" kern="1200" dirty="0"/>
            <a:t> </a:t>
          </a:r>
          <a:r>
            <a:rPr lang="en-US" sz="2000" kern="1200" dirty="0" err="1"/>
            <a:t>alternatif</a:t>
          </a:r>
          <a:endParaRPr lang="id-ID" sz="2000" kern="1200" dirty="0"/>
        </a:p>
      </dsp:txBody>
      <dsp:txXfrm>
        <a:off x="5081" y="1764619"/>
        <a:ext cx="1912707" cy="1147624"/>
      </dsp:txXfrm>
    </dsp:sp>
    <dsp:sp modelId="{2118BEB0-AE26-4DC0-8DF9-3C5E8D1547A9}">
      <dsp:nvSpPr>
        <dsp:cNvPr id="0" name=""/>
        <dsp:cNvSpPr/>
      </dsp:nvSpPr>
      <dsp:spPr>
        <a:xfrm>
          <a:off x="4268618" y="2292712"/>
          <a:ext cx="409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3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462282" y="2336232"/>
        <a:ext cx="21996" cy="4399"/>
      </dsp:txXfrm>
    </dsp:sp>
    <dsp:sp modelId="{FB7F1B55-1C46-4BFA-B685-7CEFBEA701E0}">
      <dsp:nvSpPr>
        <dsp:cNvPr id="0" name=""/>
        <dsp:cNvSpPr/>
      </dsp:nvSpPr>
      <dsp:spPr>
        <a:xfrm>
          <a:off x="2357711" y="1764619"/>
          <a:ext cx="1912707" cy="114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Mengevaluasi</a:t>
          </a:r>
          <a:r>
            <a:rPr lang="en-US" sz="2000" kern="1200" dirty="0"/>
            <a:t> alternative</a:t>
          </a:r>
          <a:endParaRPr lang="id-ID" sz="2000" kern="1200" dirty="0"/>
        </a:p>
      </dsp:txBody>
      <dsp:txXfrm>
        <a:off x="2357711" y="1764619"/>
        <a:ext cx="1912707" cy="1147624"/>
      </dsp:txXfrm>
    </dsp:sp>
    <dsp:sp modelId="{A48349F6-044F-4F45-9ED5-FD1C846D2291}">
      <dsp:nvSpPr>
        <dsp:cNvPr id="0" name=""/>
        <dsp:cNvSpPr/>
      </dsp:nvSpPr>
      <dsp:spPr>
        <a:xfrm>
          <a:off x="4710341" y="1764619"/>
          <a:ext cx="1912707" cy="1147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Memilih</a:t>
          </a:r>
          <a:r>
            <a:rPr lang="en-US" sz="2000" kern="1200" dirty="0"/>
            <a:t> alternative </a:t>
          </a:r>
          <a:r>
            <a:rPr lang="en-US" sz="2000" kern="1200" dirty="0" err="1"/>
            <a:t>terbaik</a:t>
          </a:r>
          <a:endParaRPr lang="id-ID" sz="2000" kern="1200" dirty="0"/>
        </a:p>
      </dsp:txBody>
      <dsp:txXfrm>
        <a:off x="4710341" y="1764619"/>
        <a:ext cx="1912707" cy="114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551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68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91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39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44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0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4721579" y="3214074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720000" y="2324700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4721575" y="2652300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720000" y="1762925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63" name="Google Shape;63;p5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5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5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5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Google Shape;67;p5"/>
          <p:cNvSpPr/>
          <p:nvPr/>
        </p:nvSpPr>
        <p:spPr>
          <a:xfrm>
            <a:off x="405500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subTitle" idx="1"/>
          </p:nvPr>
        </p:nvSpPr>
        <p:spPr>
          <a:xfrm>
            <a:off x="937700" y="2707664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subTitle" idx="2"/>
          </p:nvPr>
        </p:nvSpPr>
        <p:spPr>
          <a:xfrm>
            <a:off x="3484459" y="3216164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subTitle" idx="3"/>
          </p:nvPr>
        </p:nvSpPr>
        <p:spPr>
          <a:xfrm>
            <a:off x="6031150" y="3737489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subTitle" idx="4"/>
          </p:nvPr>
        </p:nvSpPr>
        <p:spPr>
          <a:xfrm>
            <a:off x="937625" y="2079900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5"/>
          </p:nvPr>
        </p:nvSpPr>
        <p:spPr>
          <a:xfrm>
            <a:off x="3484384" y="2594813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6"/>
          </p:nvPr>
        </p:nvSpPr>
        <p:spPr>
          <a:xfrm>
            <a:off x="6031075" y="3109725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24"/>
          <p:cNvSpPr/>
          <p:nvPr/>
        </p:nvSpPr>
        <p:spPr>
          <a:xfrm rot="-5400000">
            <a:off x="176450" y="33200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24"/>
          <p:cNvGrpSpPr/>
          <p:nvPr/>
        </p:nvGrpSpPr>
        <p:grpSpPr>
          <a:xfrm>
            <a:off x="40710" y="3866068"/>
            <a:ext cx="1142972" cy="1107488"/>
            <a:chOff x="141735" y="3866068"/>
            <a:chExt cx="1142972" cy="1107488"/>
          </a:xfrm>
        </p:grpSpPr>
        <p:grpSp>
          <p:nvGrpSpPr>
            <p:cNvPr id="348" name="Google Shape;348;p24"/>
            <p:cNvGrpSpPr/>
            <p:nvPr/>
          </p:nvGrpSpPr>
          <p:grpSpPr>
            <a:xfrm>
              <a:off x="184727" y="3984700"/>
              <a:ext cx="752023" cy="983762"/>
              <a:chOff x="184727" y="3984700"/>
              <a:chExt cx="752023" cy="983762"/>
            </a:xfrm>
          </p:grpSpPr>
          <p:sp>
            <p:nvSpPr>
              <p:cNvPr id="349" name="Google Shape;349;p24"/>
              <p:cNvSpPr/>
              <p:nvPr/>
            </p:nvSpPr>
            <p:spPr>
              <a:xfrm>
                <a:off x="515250" y="3984700"/>
                <a:ext cx="342600" cy="356100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 rot="-2700000">
                <a:off x="268079" y="4097418"/>
                <a:ext cx="361897" cy="385656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 rot="9521876">
                <a:off x="651254" y="4305468"/>
                <a:ext cx="172592" cy="653988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" name="Google Shape;352;p24"/>
            <p:cNvGrpSpPr/>
            <p:nvPr/>
          </p:nvGrpSpPr>
          <p:grpSpPr>
            <a:xfrm rot="-3055210">
              <a:off x="374077" y="3959032"/>
              <a:ext cx="678289" cy="921560"/>
              <a:chOff x="6747250" y="4856800"/>
              <a:chExt cx="456150" cy="619750"/>
            </a:xfrm>
          </p:grpSpPr>
          <p:sp>
            <p:nvSpPr>
              <p:cNvPr id="353" name="Google Shape;353;p24"/>
              <p:cNvSpPr/>
              <p:nvPr/>
            </p:nvSpPr>
            <p:spPr>
              <a:xfrm>
                <a:off x="6747250" y="4856800"/>
                <a:ext cx="456150" cy="619750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24790" extrusionOk="0">
                    <a:moveTo>
                      <a:pt x="7537" y="264"/>
                    </a:moveTo>
                    <a:cubicBezTo>
                      <a:pt x="8123" y="264"/>
                      <a:pt x="8693" y="375"/>
                      <a:pt x="9190" y="611"/>
                    </a:cubicBezTo>
                    <a:cubicBezTo>
                      <a:pt x="11367" y="1642"/>
                      <a:pt x="11077" y="3986"/>
                      <a:pt x="10438" y="5907"/>
                    </a:cubicBezTo>
                    <a:cubicBezTo>
                      <a:pt x="9196" y="7963"/>
                      <a:pt x="8095" y="10519"/>
                      <a:pt x="5984" y="10519"/>
                    </a:cubicBezTo>
                    <a:cubicBezTo>
                      <a:pt x="5811" y="10519"/>
                      <a:pt x="5630" y="10501"/>
                      <a:pt x="5443" y="10465"/>
                    </a:cubicBezTo>
                    <a:cubicBezTo>
                      <a:pt x="5480" y="10307"/>
                      <a:pt x="5502" y="10146"/>
                      <a:pt x="5511" y="9985"/>
                    </a:cubicBezTo>
                    <a:cubicBezTo>
                      <a:pt x="5827" y="9587"/>
                      <a:pt x="6112" y="9168"/>
                      <a:pt x="6437" y="8777"/>
                    </a:cubicBezTo>
                    <a:cubicBezTo>
                      <a:pt x="6469" y="8740"/>
                      <a:pt x="6436" y="8690"/>
                      <a:pt x="6400" y="8690"/>
                    </a:cubicBezTo>
                    <a:cubicBezTo>
                      <a:pt x="6389" y="8690"/>
                      <a:pt x="6377" y="8694"/>
                      <a:pt x="6367" y="8706"/>
                    </a:cubicBezTo>
                    <a:cubicBezTo>
                      <a:pt x="6055" y="9053"/>
                      <a:pt x="5747" y="9432"/>
                      <a:pt x="5516" y="9844"/>
                    </a:cubicBezTo>
                    <a:cubicBezTo>
                      <a:pt x="5524" y="9424"/>
                      <a:pt x="5443" y="9023"/>
                      <a:pt x="5311" y="8631"/>
                    </a:cubicBezTo>
                    <a:cubicBezTo>
                      <a:pt x="5408" y="8510"/>
                      <a:pt x="5519" y="8395"/>
                      <a:pt x="5594" y="8296"/>
                    </a:cubicBezTo>
                    <a:cubicBezTo>
                      <a:pt x="5727" y="8125"/>
                      <a:pt x="5854" y="7952"/>
                      <a:pt x="5980" y="7775"/>
                    </a:cubicBezTo>
                    <a:cubicBezTo>
                      <a:pt x="6004" y="7741"/>
                      <a:pt x="5969" y="7701"/>
                      <a:pt x="5935" y="7701"/>
                    </a:cubicBezTo>
                    <a:cubicBezTo>
                      <a:pt x="5924" y="7701"/>
                      <a:pt x="5913" y="7705"/>
                      <a:pt x="5905" y="7716"/>
                    </a:cubicBezTo>
                    <a:cubicBezTo>
                      <a:pt x="5730" y="7937"/>
                      <a:pt x="5561" y="8162"/>
                      <a:pt x="5393" y="8388"/>
                    </a:cubicBezTo>
                    <a:cubicBezTo>
                      <a:pt x="5360" y="8435"/>
                      <a:pt x="5319" y="8484"/>
                      <a:pt x="5277" y="8535"/>
                    </a:cubicBezTo>
                    <a:cubicBezTo>
                      <a:pt x="5161" y="8213"/>
                      <a:pt x="5011" y="7898"/>
                      <a:pt x="4847" y="7584"/>
                    </a:cubicBezTo>
                    <a:cubicBezTo>
                      <a:pt x="4939" y="7439"/>
                      <a:pt x="5056" y="7308"/>
                      <a:pt x="5191" y="7201"/>
                    </a:cubicBezTo>
                    <a:cubicBezTo>
                      <a:pt x="5219" y="7179"/>
                      <a:pt x="5194" y="7136"/>
                      <a:pt x="5165" y="7136"/>
                    </a:cubicBezTo>
                    <a:cubicBezTo>
                      <a:pt x="5159" y="7136"/>
                      <a:pt x="5152" y="7138"/>
                      <a:pt x="5146" y="7142"/>
                    </a:cubicBezTo>
                    <a:cubicBezTo>
                      <a:pt x="5008" y="7233"/>
                      <a:pt x="4888" y="7352"/>
                      <a:pt x="4796" y="7491"/>
                    </a:cubicBezTo>
                    <a:cubicBezTo>
                      <a:pt x="4633" y="7187"/>
                      <a:pt x="4458" y="6884"/>
                      <a:pt x="4286" y="6579"/>
                    </a:cubicBezTo>
                    <a:cubicBezTo>
                      <a:pt x="4377" y="6339"/>
                      <a:pt x="4507" y="6114"/>
                      <a:pt x="4675" y="5918"/>
                    </a:cubicBezTo>
                    <a:cubicBezTo>
                      <a:pt x="4706" y="5880"/>
                      <a:pt x="4674" y="5831"/>
                      <a:pt x="4638" y="5831"/>
                    </a:cubicBezTo>
                    <a:cubicBezTo>
                      <a:pt x="4627" y="5831"/>
                      <a:pt x="4615" y="5836"/>
                      <a:pt x="4605" y="5846"/>
                    </a:cubicBezTo>
                    <a:cubicBezTo>
                      <a:pt x="4432" y="6023"/>
                      <a:pt x="4302" y="6237"/>
                      <a:pt x="4225" y="6473"/>
                    </a:cubicBezTo>
                    <a:cubicBezTo>
                      <a:pt x="4026" y="6117"/>
                      <a:pt x="3840" y="5760"/>
                      <a:pt x="3687" y="5394"/>
                    </a:cubicBezTo>
                    <a:cubicBezTo>
                      <a:pt x="3887" y="5140"/>
                      <a:pt x="4069" y="4868"/>
                      <a:pt x="4281" y="4619"/>
                    </a:cubicBezTo>
                    <a:cubicBezTo>
                      <a:pt x="4305" y="4591"/>
                      <a:pt x="4281" y="4553"/>
                      <a:pt x="4253" y="4553"/>
                    </a:cubicBezTo>
                    <a:cubicBezTo>
                      <a:pt x="4244" y="4553"/>
                      <a:pt x="4235" y="4556"/>
                      <a:pt x="4227" y="4565"/>
                    </a:cubicBezTo>
                    <a:cubicBezTo>
                      <a:pt x="4023" y="4788"/>
                      <a:pt x="3808" y="5032"/>
                      <a:pt x="3645" y="5298"/>
                    </a:cubicBezTo>
                    <a:cubicBezTo>
                      <a:pt x="3497" y="4925"/>
                      <a:pt x="3392" y="4543"/>
                      <a:pt x="3353" y="4146"/>
                    </a:cubicBezTo>
                    <a:cubicBezTo>
                      <a:pt x="3792" y="3703"/>
                      <a:pt x="4217" y="3244"/>
                      <a:pt x="4628" y="2775"/>
                    </a:cubicBezTo>
                    <a:cubicBezTo>
                      <a:pt x="4660" y="2738"/>
                      <a:pt x="4628" y="2690"/>
                      <a:pt x="4592" y="2690"/>
                    </a:cubicBezTo>
                    <a:cubicBezTo>
                      <a:pt x="4581" y="2690"/>
                      <a:pt x="4570" y="2694"/>
                      <a:pt x="4560" y="2705"/>
                    </a:cubicBezTo>
                    <a:cubicBezTo>
                      <a:pt x="4142" y="3145"/>
                      <a:pt x="3738" y="3596"/>
                      <a:pt x="3345" y="4060"/>
                    </a:cubicBezTo>
                    <a:cubicBezTo>
                      <a:pt x="3309" y="3566"/>
                      <a:pt x="3377" y="3051"/>
                      <a:pt x="3615" y="2503"/>
                    </a:cubicBezTo>
                    <a:cubicBezTo>
                      <a:pt x="4223" y="1097"/>
                      <a:pt x="5935" y="264"/>
                      <a:pt x="7537" y="264"/>
                    </a:cubicBezTo>
                    <a:close/>
                    <a:moveTo>
                      <a:pt x="13977" y="3538"/>
                    </a:moveTo>
                    <a:cubicBezTo>
                      <a:pt x="16100" y="3538"/>
                      <a:pt x="18135" y="5771"/>
                      <a:pt x="17462" y="8066"/>
                    </a:cubicBezTo>
                    <a:cubicBezTo>
                      <a:pt x="16854" y="10142"/>
                      <a:pt x="15154" y="10737"/>
                      <a:pt x="13324" y="10737"/>
                    </a:cubicBezTo>
                    <a:cubicBezTo>
                      <a:pt x="12226" y="10737"/>
                      <a:pt x="11080" y="10523"/>
                      <a:pt x="10095" y="10287"/>
                    </a:cubicBezTo>
                    <a:lnTo>
                      <a:pt x="10095" y="10288"/>
                    </a:lnTo>
                    <a:cubicBezTo>
                      <a:pt x="10085" y="10285"/>
                      <a:pt x="10074" y="10284"/>
                      <a:pt x="10063" y="10284"/>
                    </a:cubicBezTo>
                    <a:cubicBezTo>
                      <a:pt x="10040" y="10284"/>
                      <a:pt x="10017" y="10291"/>
                      <a:pt x="9996" y="10303"/>
                    </a:cubicBezTo>
                    <a:cubicBezTo>
                      <a:pt x="9971" y="10306"/>
                      <a:pt x="9945" y="10319"/>
                      <a:pt x="9928" y="10339"/>
                    </a:cubicBezTo>
                    <a:cubicBezTo>
                      <a:pt x="7964" y="12411"/>
                      <a:pt x="6267" y="14695"/>
                      <a:pt x="4740" y="17103"/>
                    </a:cubicBezTo>
                    <a:cubicBezTo>
                      <a:pt x="3977" y="18305"/>
                      <a:pt x="3255" y="19534"/>
                      <a:pt x="2553" y="20771"/>
                    </a:cubicBezTo>
                    <a:cubicBezTo>
                      <a:pt x="1905" y="21913"/>
                      <a:pt x="1323" y="23601"/>
                      <a:pt x="322" y="24505"/>
                    </a:cubicBezTo>
                    <a:cubicBezTo>
                      <a:pt x="1858" y="19843"/>
                      <a:pt x="3733" y="15258"/>
                      <a:pt x="5148" y="10564"/>
                    </a:cubicBezTo>
                    <a:cubicBezTo>
                      <a:pt x="5511" y="10709"/>
                      <a:pt x="5851" y="10775"/>
                      <a:pt x="6171" y="10775"/>
                    </a:cubicBezTo>
                    <a:cubicBezTo>
                      <a:pt x="8927" y="10775"/>
                      <a:pt x="10233" y="5889"/>
                      <a:pt x="11938" y="4348"/>
                    </a:cubicBezTo>
                    <a:cubicBezTo>
                      <a:pt x="12564" y="3782"/>
                      <a:pt x="13275" y="3538"/>
                      <a:pt x="13977" y="3538"/>
                    </a:cubicBezTo>
                    <a:close/>
                    <a:moveTo>
                      <a:pt x="7664" y="1"/>
                    </a:moveTo>
                    <a:cubicBezTo>
                      <a:pt x="7024" y="1"/>
                      <a:pt x="6376" y="120"/>
                      <a:pt x="5789" y="321"/>
                    </a:cubicBezTo>
                    <a:cubicBezTo>
                      <a:pt x="4327" y="821"/>
                      <a:pt x="3264" y="1852"/>
                      <a:pt x="3114" y="3435"/>
                    </a:cubicBezTo>
                    <a:cubicBezTo>
                      <a:pt x="2961" y="5061"/>
                      <a:pt x="3965" y="6393"/>
                      <a:pt x="4662" y="7767"/>
                    </a:cubicBezTo>
                    <a:cubicBezTo>
                      <a:pt x="4643" y="7813"/>
                      <a:pt x="4627" y="7859"/>
                      <a:pt x="4614" y="7907"/>
                    </a:cubicBezTo>
                    <a:cubicBezTo>
                      <a:pt x="4606" y="7934"/>
                      <a:pt x="4628" y="7951"/>
                      <a:pt x="4649" y="7951"/>
                    </a:cubicBezTo>
                    <a:cubicBezTo>
                      <a:pt x="4663" y="7951"/>
                      <a:pt x="4677" y="7943"/>
                      <a:pt x="4683" y="7925"/>
                    </a:cubicBezTo>
                    <a:cubicBezTo>
                      <a:pt x="4689" y="7902"/>
                      <a:pt x="4700" y="7883"/>
                      <a:pt x="4708" y="7861"/>
                    </a:cubicBezTo>
                    <a:cubicBezTo>
                      <a:pt x="4861" y="8170"/>
                      <a:pt x="4998" y="8481"/>
                      <a:pt x="5100" y="8800"/>
                    </a:cubicBezTo>
                    <a:cubicBezTo>
                      <a:pt x="5072" y="8857"/>
                      <a:pt x="5056" y="8921"/>
                      <a:pt x="5056" y="8985"/>
                    </a:cubicBezTo>
                    <a:cubicBezTo>
                      <a:pt x="5056" y="9005"/>
                      <a:pt x="5074" y="9017"/>
                      <a:pt x="5091" y="9017"/>
                    </a:cubicBezTo>
                    <a:cubicBezTo>
                      <a:pt x="5104" y="9017"/>
                      <a:pt x="5116" y="9010"/>
                      <a:pt x="5118" y="8994"/>
                    </a:cubicBezTo>
                    <a:cubicBezTo>
                      <a:pt x="5123" y="8970"/>
                      <a:pt x="5129" y="8946"/>
                      <a:pt x="5137" y="8922"/>
                    </a:cubicBezTo>
                    <a:cubicBezTo>
                      <a:pt x="5276" y="9402"/>
                      <a:pt x="5334" y="9898"/>
                      <a:pt x="5255" y="10421"/>
                    </a:cubicBezTo>
                    <a:cubicBezTo>
                      <a:pt x="5217" y="10409"/>
                      <a:pt x="5180" y="10405"/>
                      <a:pt x="5140" y="10393"/>
                    </a:cubicBezTo>
                    <a:cubicBezTo>
                      <a:pt x="5136" y="10392"/>
                      <a:pt x="5132" y="10392"/>
                      <a:pt x="5127" y="10392"/>
                    </a:cubicBezTo>
                    <a:cubicBezTo>
                      <a:pt x="5119" y="10392"/>
                      <a:pt x="5110" y="10394"/>
                      <a:pt x="5102" y="10398"/>
                    </a:cubicBezTo>
                    <a:cubicBezTo>
                      <a:pt x="5093" y="10395"/>
                      <a:pt x="5083" y="10393"/>
                      <a:pt x="5074" y="10393"/>
                    </a:cubicBezTo>
                    <a:cubicBezTo>
                      <a:pt x="5046" y="10393"/>
                      <a:pt x="5020" y="10409"/>
                      <a:pt x="5009" y="10436"/>
                    </a:cubicBezTo>
                    <a:cubicBezTo>
                      <a:pt x="2980" y="14958"/>
                      <a:pt x="1549" y="19862"/>
                      <a:pt x="29" y="24574"/>
                    </a:cubicBezTo>
                    <a:cubicBezTo>
                      <a:pt x="0" y="24663"/>
                      <a:pt x="67" y="24722"/>
                      <a:pt x="140" y="24728"/>
                    </a:cubicBezTo>
                    <a:cubicBezTo>
                      <a:pt x="154" y="24762"/>
                      <a:pt x="188" y="24789"/>
                      <a:pt x="225" y="24789"/>
                    </a:cubicBezTo>
                    <a:cubicBezTo>
                      <a:pt x="238" y="24789"/>
                      <a:pt x="251" y="24786"/>
                      <a:pt x="265" y="24778"/>
                    </a:cubicBezTo>
                    <a:cubicBezTo>
                      <a:pt x="1093" y="24263"/>
                      <a:pt x="1447" y="23252"/>
                      <a:pt x="1906" y="22428"/>
                    </a:cubicBezTo>
                    <a:cubicBezTo>
                      <a:pt x="2681" y="21038"/>
                      <a:pt x="3467" y="19653"/>
                      <a:pt x="4297" y="18296"/>
                    </a:cubicBezTo>
                    <a:cubicBezTo>
                      <a:pt x="5982" y="15537"/>
                      <a:pt x="7857" y="12907"/>
                      <a:pt x="10084" y="10558"/>
                    </a:cubicBezTo>
                    <a:cubicBezTo>
                      <a:pt x="11105" y="10832"/>
                      <a:pt x="12276" y="11085"/>
                      <a:pt x="13406" y="11085"/>
                    </a:cubicBezTo>
                    <a:cubicBezTo>
                      <a:pt x="14702" y="11085"/>
                      <a:pt x="15944" y="10753"/>
                      <a:pt x="16845" y="9743"/>
                    </a:cubicBezTo>
                    <a:cubicBezTo>
                      <a:pt x="18123" y="8309"/>
                      <a:pt x="18246" y="6176"/>
                      <a:pt x="16982" y="4692"/>
                    </a:cubicBezTo>
                    <a:cubicBezTo>
                      <a:pt x="16239" y="3820"/>
                      <a:pt x="15087" y="3257"/>
                      <a:pt x="13950" y="3257"/>
                    </a:cubicBezTo>
                    <a:cubicBezTo>
                      <a:pt x="13340" y="3257"/>
                      <a:pt x="12734" y="3419"/>
                      <a:pt x="12197" y="3782"/>
                    </a:cubicBezTo>
                    <a:cubicBezTo>
                      <a:pt x="11732" y="4098"/>
                      <a:pt x="11322" y="4573"/>
                      <a:pt x="10938" y="5126"/>
                    </a:cubicBezTo>
                    <a:cubicBezTo>
                      <a:pt x="11306" y="3857"/>
                      <a:pt x="11450" y="2493"/>
                      <a:pt x="10632" y="1358"/>
                    </a:cubicBezTo>
                    <a:cubicBezTo>
                      <a:pt x="9927" y="381"/>
                      <a:pt x="8807" y="1"/>
                      <a:pt x="7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6880850" y="5155775"/>
                <a:ext cx="414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368" extrusionOk="0">
                    <a:moveTo>
                      <a:pt x="805" y="243"/>
                    </a:moveTo>
                    <a:cubicBezTo>
                      <a:pt x="908" y="243"/>
                      <a:pt x="1011" y="268"/>
                      <a:pt x="1111" y="342"/>
                    </a:cubicBezTo>
                    <a:lnTo>
                      <a:pt x="1109" y="342"/>
                    </a:lnTo>
                    <a:cubicBezTo>
                      <a:pt x="1144" y="368"/>
                      <a:pt x="1175" y="400"/>
                      <a:pt x="1200" y="435"/>
                    </a:cubicBezTo>
                    <a:cubicBezTo>
                      <a:pt x="1070" y="444"/>
                      <a:pt x="940" y="462"/>
                      <a:pt x="813" y="487"/>
                    </a:cubicBezTo>
                    <a:cubicBezTo>
                      <a:pt x="789" y="427"/>
                      <a:pt x="762" y="369"/>
                      <a:pt x="743" y="307"/>
                    </a:cubicBezTo>
                    <a:cubicBezTo>
                      <a:pt x="734" y="277"/>
                      <a:pt x="706" y="256"/>
                      <a:pt x="674" y="256"/>
                    </a:cubicBezTo>
                    <a:cubicBezTo>
                      <a:pt x="671" y="256"/>
                      <a:pt x="668" y="256"/>
                      <a:pt x="665" y="256"/>
                    </a:cubicBezTo>
                    <a:cubicBezTo>
                      <a:pt x="711" y="248"/>
                      <a:pt x="758" y="243"/>
                      <a:pt x="805" y="243"/>
                    </a:cubicBezTo>
                    <a:close/>
                    <a:moveTo>
                      <a:pt x="634" y="261"/>
                    </a:moveTo>
                    <a:cubicBezTo>
                      <a:pt x="598" y="274"/>
                      <a:pt x="577" y="312"/>
                      <a:pt x="587" y="350"/>
                    </a:cubicBezTo>
                    <a:cubicBezTo>
                      <a:pt x="598" y="403"/>
                      <a:pt x="610" y="463"/>
                      <a:pt x="626" y="526"/>
                    </a:cubicBezTo>
                    <a:cubicBezTo>
                      <a:pt x="539" y="545"/>
                      <a:pt x="453" y="564"/>
                      <a:pt x="368" y="578"/>
                    </a:cubicBezTo>
                    <a:cubicBezTo>
                      <a:pt x="287" y="593"/>
                      <a:pt x="300" y="733"/>
                      <a:pt x="380" y="733"/>
                    </a:cubicBezTo>
                    <a:cubicBezTo>
                      <a:pt x="383" y="733"/>
                      <a:pt x="386" y="733"/>
                      <a:pt x="389" y="733"/>
                    </a:cubicBezTo>
                    <a:cubicBezTo>
                      <a:pt x="483" y="722"/>
                      <a:pt x="580" y="712"/>
                      <a:pt x="679" y="702"/>
                    </a:cubicBezTo>
                    <a:cubicBezTo>
                      <a:pt x="720" y="822"/>
                      <a:pt x="778" y="935"/>
                      <a:pt x="859" y="1000"/>
                    </a:cubicBezTo>
                    <a:cubicBezTo>
                      <a:pt x="878" y="1016"/>
                      <a:pt x="899" y="1024"/>
                      <a:pt x="919" y="1024"/>
                    </a:cubicBezTo>
                    <a:cubicBezTo>
                      <a:pt x="967" y="1024"/>
                      <a:pt x="1008" y="980"/>
                      <a:pt x="999" y="921"/>
                    </a:cubicBezTo>
                    <a:cubicBezTo>
                      <a:pt x="985" y="833"/>
                      <a:pt x="934" y="757"/>
                      <a:pt x="893" y="679"/>
                    </a:cubicBezTo>
                    <a:cubicBezTo>
                      <a:pt x="1017" y="664"/>
                      <a:pt x="1141" y="642"/>
                      <a:pt x="1262" y="610"/>
                    </a:cubicBezTo>
                    <a:lnTo>
                      <a:pt x="1262" y="610"/>
                    </a:lnTo>
                    <a:cubicBezTo>
                      <a:pt x="1277" y="793"/>
                      <a:pt x="1156" y="986"/>
                      <a:pt x="975" y="1075"/>
                    </a:cubicBezTo>
                    <a:lnTo>
                      <a:pt x="974" y="1075"/>
                    </a:lnTo>
                    <a:cubicBezTo>
                      <a:pt x="902" y="1110"/>
                      <a:pt x="827" y="1127"/>
                      <a:pt x="752" y="1127"/>
                    </a:cubicBezTo>
                    <a:cubicBezTo>
                      <a:pt x="577" y="1127"/>
                      <a:pt x="408" y="1035"/>
                      <a:pt x="314" y="875"/>
                    </a:cubicBezTo>
                    <a:cubicBezTo>
                      <a:pt x="210" y="698"/>
                      <a:pt x="242" y="497"/>
                      <a:pt x="348" y="341"/>
                    </a:cubicBezTo>
                    <a:cubicBezTo>
                      <a:pt x="443" y="312"/>
                      <a:pt x="540" y="280"/>
                      <a:pt x="634" y="261"/>
                    </a:cubicBezTo>
                    <a:close/>
                    <a:moveTo>
                      <a:pt x="784" y="1"/>
                    </a:moveTo>
                    <a:cubicBezTo>
                      <a:pt x="588" y="1"/>
                      <a:pt x="389" y="62"/>
                      <a:pt x="238" y="178"/>
                    </a:cubicBezTo>
                    <a:cubicBezTo>
                      <a:pt x="212" y="199"/>
                      <a:pt x="198" y="229"/>
                      <a:pt x="198" y="261"/>
                    </a:cubicBezTo>
                    <a:cubicBezTo>
                      <a:pt x="40" y="444"/>
                      <a:pt x="0" y="702"/>
                      <a:pt x="96" y="926"/>
                    </a:cubicBezTo>
                    <a:cubicBezTo>
                      <a:pt x="215" y="1203"/>
                      <a:pt x="486" y="1367"/>
                      <a:pt x="769" y="1367"/>
                    </a:cubicBezTo>
                    <a:cubicBezTo>
                      <a:pt x="870" y="1367"/>
                      <a:pt x="973" y="1346"/>
                      <a:pt x="1071" y="1302"/>
                    </a:cubicBezTo>
                    <a:cubicBezTo>
                      <a:pt x="1431" y="1139"/>
                      <a:pt x="1658" y="688"/>
                      <a:pt x="1431" y="328"/>
                    </a:cubicBezTo>
                    <a:cubicBezTo>
                      <a:pt x="1291" y="105"/>
                      <a:pt x="1039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6997550" y="4974350"/>
                <a:ext cx="169400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298" extrusionOk="0">
                    <a:moveTo>
                      <a:pt x="4002" y="330"/>
                    </a:moveTo>
                    <a:cubicBezTo>
                      <a:pt x="4814" y="330"/>
                      <a:pt x="5574" y="784"/>
                      <a:pt x="5983" y="1790"/>
                    </a:cubicBezTo>
                    <a:cubicBezTo>
                      <a:pt x="6562" y="3210"/>
                      <a:pt x="5615" y="4518"/>
                      <a:pt x="4217" y="4901"/>
                    </a:cubicBezTo>
                    <a:cubicBezTo>
                      <a:pt x="3914" y="4984"/>
                      <a:pt x="3609" y="5019"/>
                      <a:pt x="3305" y="5019"/>
                    </a:cubicBezTo>
                    <a:cubicBezTo>
                      <a:pt x="2408" y="5019"/>
                      <a:pt x="1514" y="4711"/>
                      <a:pt x="686" y="4389"/>
                    </a:cubicBezTo>
                    <a:cubicBezTo>
                      <a:pt x="678" y="4386"/>
                      <a:pt x="668" y="4385"/>
                      <a:pt x="659" y="4385"/>
                    </a:cubicBezTo>
                    <a:cubicBezTo>
                      <a:pt x="673" y="4359"/>
                      <a:pt x="673" y="4327"/>
                      <a:pt x="659" y="4302"/>
                    </a:cubicBezTo>
                    <a:cubicBezTo>
                      <a:pt x="223" y="3395"/>
                      <a:pt x="1341" y="1976"/>
                      <a:pt x="1948" y="1318"/>
                    </a:cubicBezTo>
                    <a:cubicBezTo>
                      <a:pt x="2536" y="682"/>
                      <a:pt x="3289" y="330"/>
                      <a:pt x="4002" y="330"/>
                    </a:cubicBezTo>
                    <a:close/>
                    <a:moveTo>
                      <a:pt x="3990" y="0"/>
                    </a:moveTo>
                    <a:cubicBezTo>
                      <a:pt x="3414" y="0"/>
                      <a:pt x="2820" y="214"/>
                      <a:pt x="2294" y="622"/>
                    </a:cubicBezTo>
                    <a:cubicBezTo>
                      <a:pt x="1475" y="1256"/>
                      <a:pt x="0" y="2929"/>
                      <a:pt x="376" y="4110"/>
                    </a:cubicBezTo>
                    <a:cubicBezTo>
                      <a:pt x="319" y="4206"/>
                      <a:pt x="343" y="4335"/>
                      <a:pt x="399" y="4429"/>
                    </a:cubicBezTo>
                    <a:cubicBezTo>
                      <a:pt x="431" y="4483"/>
                      <a:pt x="477" y="4528"/>
                      <a:pt x="533" y="4560"/>
                    </a:cubicBezTo>
                    <a:cubicBezTo>
                      <a:pt x="539" y="4589"/>
                      <a:pt x="560" y="4612"/>
                      <a:pt x="587" y="4624"/>
                    </a:cubicBezTo>
                    <a:cubicBezTo>
                      <a:pt x="1445" y="4992"/>
                      <a:pt x="2412" y="5297"/>
                      <a:pt x="3351" y="5297"/>
                    </a:cubicBezTo>
                    <a:cubicBezTo>
                      <a:pt x="4060" y="5297"/>
                      <a:pt x="4753" y="5124"/>
                      <a:pt x="5371" y="4671"/>
                    </a:cubicBezTo>
                    <a:cubicBezTo>
                      <a:pt x="6646" y="3739"/>
                      <a:pt x="6776" y="2169"/>
                      <a:pt x="5829" y="943"/>
                    </a:cubicBezTo>
                    <a:cubicBezTo>
                      <a:pt x="5335" y="303"/>
                      <a:pt x="4674" y="0"/>
                      <a:pt x="3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6858575" y="4888050"/>
                <a:ext cx="149200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6688" extrusionOk="0">
                    <a:moveTo>
                      <a:pt x="3242" y="292"/>
                    </a:moveTo>
                    <a:cubicBezTo>
                      <a:pt x="5880" y="292"/>
                      <a:pt x="5124" y="5069"/>
                      <a:pt x="3357" y="6316"/>
                    </a:cubicBezTo>
                    <a:cubicBezTo>
                      <a:pt x="3356" y="6317"/>
                      <a:pt x="3355" y="6317"/>
                      <a:pt x="3354" y="6317"/>
                    </a:cubicBezTo>
                    <a:cubicBezTo>
                      <a:pt x="3352" y="6317"/>
                      <a:pt x="3351" y="6316"/>
                      <a:pt x="3349" y="6316"/>
                    </a:cubicBezTo>
                    <a:cubicBezTo>
                      <a:pt x="3218" y="6380"/>
                      <a:pt x="3088" y="6408"/>
                      <a:pt x="2961" y="6408"/>
                    </a:cubicBezTo>
                    <a:cubicBezTo>
                      <a:pt x="1930" y="6408"/>
                      <a:pt x="1039" y="4520"/>
                      <a:pt x="781" y="3785"/>
                    </a:cubicBezTo>
                    <a:cubicBezTo>
                      <a:pt x="263" y="2311"/>
                      <a:pt x="829" y="903"/>
                      <a:pt x="2378" y="433"/>
                    </a:cubicBezTo>
                    <a:cubicBezTo>
                      <a:pt x="2699" y="336"/>
                      <a:pt x="2986" y="292"/>
                      <a:pt x="3242" y="292"/>
                    </a:cubicBezTo>
                    <a:close/>
                    <a:moveTo>
                      <a:pt x="3196" y="0"/>
                    </a:moveTo>
                    <a:cubicBezTo>
                      <a:pt x="2798" y="0"/>
                      <a:pt x="2339" y="112"/>
                      <a:pt x="1819" y="363"/>
                    </a:cubicBezTo>
                    <a:cubicBezTo>
                      <a:pt x="236" y="1128"/>
                      <a:pt x="0" y="2749"/>
                      <a:pt x="677" y="4250"/>
                    </a:cubicBezTo>
                    <a:cubicBezTo>
                      <a:pt x="985" y="4932"/>
                      <a:pt x="1820" y="6687"/>
                      <a:pt x="2794" y="6687"/>
                    </a:cubicBezTo>
                    <a:cubicBezTo>
                      <a:pt x="2911" y="6687"/>
                      <a:pt x="3030" y="6662"/>
                      <a:pt x="3151" y="6606"/>
                    </a:cubicBezTo>
                    <a:cubicBezTo>
                      <a:pt x="3174" y="6634"/>
                      <a:pt x="3207" y="6648"/>
                      <a:pt x="3241" y="6648"/>
                    </a:cubicBezTo>
                    <a:cubicBezTo>
                      <a:pt x="3260" y="6648"/>
                      <a:pt x="3279" y="6644"/>
                      <a:pt x="3296" y="6635"/>
                    </a:cubicBezTo>
                    <a:cubicBezTo>
                      <a:pt x="5835" y="5389"/>
                      <a:pt x="5968" y="0"/>
                      <a:pt x="3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6835025" y="4898800"/>
                <a:ext cx="3295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262" extrusionOk="0">
                    <a:moveTo>
                      <a:pt x="1253" y="0"/>
                    </a:moveTo>
                    <a:cubicBezTo>
                      <a:pt x="1244" y="0"/>
                      <a:pt x="1234" y="3"/>
                      <a:pt x="1226" y="10"/>
                    </a:cubicBezTo>
                    <a:cubicBezTo>
                      <a:pt x="936" y="238"/>
                      <a:pt x="650" y="472"/>
                      <a:pt x="367" y="709"/>
                    </a:cubicBezTo>
                    <a:cubicBezTo>
                      <a:pt x="193" y="853"/>
                      <a:pt x="2" y="996"/>
                      <a:pt x="0" y="1240"/>
                    </a:cubicBezTo>
                    <a:cubicBezTo>
                      <a:pt x="0" y="1254"/>
                      <a:pt x="10" y="1261"/>
                      <a:pt x="20" y="1261"/>
                    </a:cubicBezTo>
                    <a:cubicBezTo>
                      <a:pt x="31" y="1261"/>
                      <a:pt x="42" y="1254"/>
                      <a:pt x="43" y="1240"/>
                    </a:cubicBezTo>
                    <a:cubicBezTo>
                      <a:pt x="69" y="956"/>
                      <a:pt x="453" y="746"/>
                      <a:pt x="652" y="588"/>
                    </a:cubicBezTo>
                    <a:cubicBezTo>
                      <a:pt x="866" y="418"/>
                      <a:pt x="1076" y="246"/>
                      <a:pt x="1285" y="69"/>
                    </a:cubicBezTo>
                    <a:cubicBezTo>
                      <a:pt x="1318" y="41"/>
                      <a:pt x="1288" y="0"/>
                      <a:pt x="1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4" r:id="rId4"/>
    <p:sldLayoutId id="2147483666" r:id="rId5"/>
    <p:sldLayoutId id="2147483670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Persepsi dan Pengambilan Keputusan Individu</a:t>
            </a:r>
            <a:endParaRPr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6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Etika Pengambilan keputusan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73" name="Google Shape;773;p43"/>
          <p:cNvSpPr txBox="1">
            <a:spLocks noGrp="1"/>
          </p:cNvSpPr>
          <p:nvPr>
            <p:ph type="subTitle" idx="1"/>
          </p:nvPr>
        </p:nvSpPr>
        <p:spPr>
          <a:xfrm>
            <a:off x="557207" y="1683766"/>
            <a:ext cx="8023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/>
            <a:r>
              <a:rPr lang="en-US" altLang="zh-CN" sz="2200" b="1" dirty="0" err="1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Kriteria</a:t>
            </a:r>
            <a:r>
              <a:rPr lang="en-US" altLang="zh-CN" sz="2200" b="1" dirty="0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Keputusan </a:t>
            </a:r>
            <a:r>
              <a:rPr lang="en-US" altLang="zh-CN" sz="2200" b="1" dirty="0" err="1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Etis</a:t>
            </a:r>
            <a:endParaRPr lang="en-US" altLang="zh-CN" sz="2200" b="1" dirty="0">
              <a:solidFill>
                <a:srgbClr val="555555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2200" b="1" dirty="0">
              <a:solidFill>
                <a:srgbClr val="555555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0" lvl="1">
              <a:buFont typeface="Arial" panose="020B0604020202020204" pitchFamily="34" charset="0"/>
              <a:buAutoNum type="arabicPeriod"/>
            </a:pPr>
            <a:r>
              <a:rPr lang="en-US" altLang="zh-CN" sz="2200" b="1" dirty="0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Utilitarian</a:t>
            </a:r>
            <a:r>
              <a:rPr lang="en-ID" altLang="en-US" sz="2200" b="1" dirty="0">
                <a:solidFill>
                  <a:srgbClr val="555555"/>
                </a:solidFill>
                <a:latin typeface="Calibri" panose="020F0502020204030204" pitchFamily="34" charset="0"/>
              </a:rPr>
              <a:t>: 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Keputusan-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keputusan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dibuat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untuk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memberikan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kebaikan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ID" altLang="en-US" sz="2200" dirty="0">
                <a:latin typeface="Calibri" panose="020F0502020204030204" pitchFamily="34" charset="0"/>
              </a:rPr>
              <a:t>			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terbesar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untuk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jumlah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terbanyak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  <a:endParaRPr lang="en-US" altLang="zh-CN" sz="2200" dirty="0">
              <a:ea typeface="SimSun" panose="02010600030101010101" pitchFamily="2" charset="-122"/>
            </a:endParaRPr>
          </a:p>
          <a:p>
            <a:pPr marL="0" lvl="1">
              <a:buFont typeface="Arial" panose="020B0604020202020204" pitchFamily="34" charset="0"/>
              <a:buAutoNum type="arabicPeriod"/>
            </a:pPr>
            <a:r>
              <a:rPr lang="en-US" altLang="zh-CN" sz="2200" b="1" dirty="0" err="1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Menekankan</a:t>
            </a:r>
            <a:r>
              <a:rPr lang="en-US" altLang="zh-CN" sz="2200" b="1" dirty="0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pada Hak</a:t>
            </a:r>
            <a:r>
              <a:rPr lang="en-ID" altLang="en-US" sz="2200" b="1" dirty="0">
                <a:solidFill>
                  <a:srgbClr val="555555"/>
                </a:solidFill>
                <a:latin typeface="Calibri" panose="020F0502020204030204" pitchFamily="34" charset="0"/>
              </a:rPr>
              <a:t>: 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Keputusan-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keputusan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yang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dibuat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terfokus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ID" altLang="en-US" sz="2200" dirty="0">
                <a:latin typeface="Calibri" panose="020F0502020204030204" pitchFamily="34" charset="0"/>
              </a:rPr>
              <a:t>			 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pada </a:t>
            </a:r>
            <a:r>
              <a:rPr lang="en-ID" altLang="en-US" sz="2200" dirty="0" err="1">
                <a:latin typeface="Calibri" panose="020F0502020204030204" pitchFamily="34" charset="0"/>
              </a:rPr>
              <a:t>perlndungan</a:t>
            </a:r>
            <a:r>
              <a:rPr lang="en-ID" altLang="en-US" sz="2200" dirty="0">
                <a:latin typeface="Calibri" panose="020F0502020204030204" pitchFamily="34" charset="0"/>
              </a:rPr>
              <a:t> dan </a:t>
            </a:r>
            <a:r>
              <a:rPr lang="en-ID" altLang="en-US" sz="2200" dirty="0" err="1">
                <a:latin typeface="Calibri" panose="020F0502020204030204" pitchFamily="34" charset="0"/>
              </a:rPr>
              <a:t>penghormatan</a:t>
            </a:r>
            <a:r>
              <a:rPr lang="en-ID" altLang="en-US" sz="2200" dirty="0">
                <a:latin typeface="Calibri" panose="020F0502020204030204" pitchFamily="34" charset="0"/>
              </a:rPr>
              <a:t> </a:t>
            </a:r>
            <a:r>
              <a:rPr lang="en-ID" altLang="en-US" sz="2200" dirty="0" err="1">
                <a:latin typeface="Calibri" panose="020F0502020204030204" pitchFamily="34" charset="0"/>
              </a:rPr>
              <a:t>hak</a:t>
            </a:r>
            <a:r>
              <a:rPr lang="en-ID" altLang="en-US" sz="2200" dirty="0">
                <a:latin typeface="Calibri" panose="020F0502020204030204" pitchFamily="34" charset="0"/>
              </a:rPr>
              <a:t> </a:t>
            </a:r>
            <a:r>
              <a:rPr lang="en-ID" altLang="en-US" sz="2200" dirty="0" err="1">
                <a:latin typeface="Calibri" panose="020F0502020204030204" pitchFamily="34" charset="0"/>
              </a:rPr>
              <a:t>dasar</a:t>
            </a:r>
            <a:r>
              <a:rPr lang="en-ID" altLang="en-US" sz="2200" dirty="0">
                <a:latin typeface="Calibri" panose="020F0502020204030204" pitchFamily="34" charset="0"/>
              </a:rPr>
              <a:t> </a:t>
            </a:r>
            <a:r>
              <a:rPr lang="en-ID" altLang="en-US" sz="2200" dirty="0" err="1">
                <a:latin typeface="Calibri" panose="020F0502020204030204" pitchFamily="34" charset="0"/>
              </a:rPr>
              <a:t>individu</a:t>
            </a:r>
            <a:r>
              <a:rPr lang="en-ID" altLang="en-US" sz="2200" dirty="0">
                <a:latin typeface="Calibri" panose="020F0502020204030204" pitchFamily="34" charset="0"/>
              </a:rPr>
              <a:t>.</a:t>
            </a:r>
            <a:endParaRPr lang="en-US" altLang="zh-CN" sz="2200" dirty="0">
              <a:solidFill>
                <a:srgbClr val="555555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139700" indent="0"/>
            <a:r>
              <a:rPr lang="en-US" altLang="zh-CN" sz="2200" b="1" dirty="0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3. </a:t>
            </a:r>
            <a:r>
              <a:rPr lang="en-US" altLang="zh-CN" sz="2200" b="1" dirty="0" err="1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Menekankan</a:t>
            </a:r>
            <a:r>
              <a:rPr lang="en-US" altLang="zh-CN" sz="2200" b="1" dirty="0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Pada </a:t>
            </a:r>
            <a:r>
              <a:rPr lang="en-US" altLang="zh-CN" sz="2200" b="1" dirty="0" err="1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Keadilan</a:t>
            </a:r>
            <a:r>
              <a:rPr lang="en-ID" altLang="en-US" sz="2200" b="1" dirty="0">
                <a:solidFill>
                  <a:srgbClr val="555555"/>
                </a:solidFill>
                <a:latin typeface="Calibri" panose="020F0502020204030204" pitchFamily="34" charset="0"/>
              </a:rPr>
              <a:t>:</a:t>
            </a:r>
            <a:r>
              <a:rPr lang="en-US" altLang="zh-CN" sz="2200" b="1" dirty="0">
                <a:solidFill>
                  <a:srgbClr val="555555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Memberlakukan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dan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memperkuat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aturan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–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aturan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secara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adil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dan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tidak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memihak</a:t>
            </a:r>
            <a:r>
              <a:rPr lang="en-US" altLang="zh-CN" sz="22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  <a:endParaRPr lang="en-US" altLang="zh-CN" sz="2200" b="1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804" name="Google Shape;804;p43"/>
          <p:cNvGrpSpPr/>
          <p:nvPr/>
        </p:nvGrpSpPr>
        <p:grpSpPr>
          <a:xfrm>
            <a:off x="8355482" y="869159"/>
            <a:ext cx="450991" cy="630564"/>
            <a:chOff x="8355482" y="869159"/>
            <a:chExt cx="450991" cy="630564"/>
          </a:xfrm>
        </p:grpSpPr>
        <p:grpSp>
          <p:nvGrpSpPr>
            <p:cNvPr id="805" name="Google Shape;805;p43"/>
            <p:cNvGrpSpPr/>
            <p:nvPr/>
          </p:nvGrpSpPr>
          <p:grpSpPr>
            <a:xfrm>
              <a:off x="8355482" y="869159"/>
              <a:ext cx="450991" cy="630564"/>
              <a:chOff x="7422467" y="915101"/>
              <a:chExt cx="464700" cy="649731"/>
            </a:xfrm>
          </p:grpSpPr>
          <p:sp>
            <p:nvSpPr>
              <p:cNvPr id="806" name="Google Shape;806;p43"/>
              <p:cNvSpPr/>
              <p:nvPr/>
            </p:nvSpPr>
            <p:spPr>
              <a:xfrm rot="4177765">
                <a:off x="7497549" y="950457"/>
                <a:ext cx="314573" cy="344488"/>
              </a:xfrm>
              <a:prstGeom prst="blockArc">
                <a:avLst>
                  <a:gd name="adj1" fmla="val 9150648"/>
                  <a:gd name="adj2" fmla="val 3068706"/>
                  <a:gd name="adj3" fmla="val 3959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 rot="7669911" flipH="1">
                <a:off x="7497565" y="1162685"/>
                <a:ext cx="314504" cy="344394"/>
              </a:xfrm>
              <a:prstGeom prst="blockArc">
                <a:avLst>
                  <a:gd name="adj1" fmla="val 8350026"/>
                  <a:gd name="adj2" fmla="val 2134335"/>
                  <a:gd name="adj3" fmla="val 3674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43"/>
            <p:cNvSpPr/>
            <p:nvPr/>
          </p:nvSpPr>
          <p:spPr>
            <a:xfrm>
              <a:off x="8388098" y="901719"/>
              <a:ext cx="385793" cy="555829"/>
            </a:xfrm>
            <a:custGeom>
              <a:avLst/>
              <a:gdLst/>
              <a:ahLst/>
              <a:cxnLst/>
              <a:rect l="l" t="t" r="r" b="b"/>
              <a:pathLst>
                <a:path w="8780" h="12649" extrusionOk="0">
                  <a:moveTo>
                    <a:pt x="5235" y="313"/>
                  </a:moveTo>
                  <a:cubicBezTo>
                    <a:pt x="5543" y="313"/>
                    <a:pt x="5852" y="363"/>
                    <a:pt x="6159" y="476"/>
                  </a:cubicBezTo>
                  <a:cubicBezTo>
                    <a:pt x="8169" y="1212"/>
                    <a:pt x="8779" y="4894"/>
                    <a:pt x="6435" y="5729"/>
                  </a:cubicBezTo>
                  <a:cubicBezTo>
                    <a:pt x="6326" y="5767"/>
                    <a:pt x="6298" y="5879"/>
                    <a:pt x="6325" y="5965"/>
                  </a:cubicBezTo>
                  <a:cubicBezTo>
                    <a:pt x="6318" y="5966"/>
                    <a:pt x="6314" y="5968"/>
                    <a:pt x="6309" y="5970"/>
                  </a:cubicBezTo>
                  <a:cubicBezTo>
                    <a:pt x="6296" y="5955"/>
                    <a:pt x="6279" y="5947"/>
                    <a:pt x="6262" y="5947"/>
                  </a:cubicBezTo>
                  <a:cubicBezTo>
                    <a:pt x="6242" y="5947"/>
                    <a:pt x="6223" y="5957"/>
                    <a:pt x="6212" y="5974"/>
                  </a:cubicBezTo>
                  <a:cubicBezTo>
                    <a:pt x="6191" y="6008"/>
                    <a:pt x="6180" y="6046"/>
                    <a:pt x="6180" y="6086"/>
                  </a:cubicBezTo>
                  <a:cubicBezTo>
                    <a:pt x="6153" y="6154"/>
                    <a:pt x="6180" y="6234"/>
                    <a:pt x="6245" y="6272"/>
                  </a:cubicBezTo>
                  <a:cubicBezTo>
                    <a:pt x="8416" y="7667"/>
                    <a:pt x="8307" y="10772"/>
                    <a:pt x="5974" y="11930"/>
                  </a:cubicBezTo>
                  <a:cubicBezTo>
                    <a:pt x="5955" y="11940"/>
                    <a:pt x="5937" y="11946"/>
                    <a:pt x="5918" y="11956"/>
                  </a:cubicBezTo>
                  <a:cubicBezTo>
                    <a:pt x="6132" y="11720"/>
                    <a:pt x="6341" y="11481"/>
                    <a:pt x="6538" y="11234"/>
                  </a:cubicBezTo>
                  <a:cubicBezTo>
                    <a:pt x="6571" y="11192"/>
                    <a:pt x="6528" y="11139"/>
                    <a:pt x="6484" y="11139"/>
                  </a:cubicBezTo>
                  <a:cubicBezTo>
                    <a:pt x="6471" y="11139"/>
                    <a:pt x="6457" y="11144"/>
                    <a:pt x="6446" y="11156"/>
                  </a:cubicBezTo>
                  <a:cubicBezTo>
                    <a:pt x="6177" y="11446"/>
                    <a:pt x="5922" y="11750"/>
                    <a:pt x="5675" y="12061"/>
                  </a:cubicBezTo>
                  <a:cubicBezTo>
                    <a:pt x="5477" y="12141"/>
                    <a:pt x="5274" y="12203"/>
                    <a:pt x="5067" y="12248"/>
                  </a:cubicBezTo>
                  <a:cubicBezTo>
                    <a:pt x="5270" y="12036"/>
                    <a:pt x="5470" y="11822"/>
                    <a:pt x="5662" y="11599"/>
                  </a:cubicBezTo>
                  <a:cubicBezTo>
                    <a:pt x="5689" y="11567"/>
                    <a:pt x="5662" y="11519"/>
                    <a:pt x="5629" y="11519"/>
                  </a:cubicBezTo>
                  <a:cubicBezTo>
                    <a:pt x="5620" y="11519"/>
                    <a:pt x="5610" y="11523"/>
                    <a:pt x="5601" y="11532"/>
                  </a:cubicBezTo>
                  <a:cubicBezTo>
                    <a:pt x="5365" y="11771"/>
                    <a:pt x="5142" y="12021"/>
                    <a:pt x="4922" y="12276"/>
                  </a:cubicBezTo>
                  <a:cubicBezTo>
                    <a:pt x="4709" y="12312"/>
                    <a:pt x="4494" y="12330"/>
                    <a:pt x="4279" y="12330"/>
                  </a:cubicBezTo>
                  <a:cubicBezTo>
                    <a:pt x="4197" y="12330"/>
                    <a:pt x="4116" y="12328"/>
                    <a:pt x="4034" y="12322"/>
                  </a:cubicBezTo>
                  <a:cubicBezTo>
                    <a:pt x="4289" y="12072"/>
                    <a:pt x="4546" y="11822"/>
                    <a:pt x="4784" y="11554"/>
                  </a:cubicBezTo>
                  <a:cubicBezTo>
                    <a:pt x="4811" y="11523"/>
                    <a:pt x="4785" y="11479"/>
                    <a:pt x="4753" y="11479"/>
                  </a:cubicBezTo>
                  <a:cubicBezTo>
                    <a:pt x="4743" y="11479"/>
                    <a:pt x="4734" y="11482"/>
                    <a:pt x="4725" y="11491"/>
                  </a:cubicBezTo>
                  <a:cubicBezTo>
                    <a:pt x="4435" y="11750"/>
                    <a:pt x="4165" y="12032"/>
                    <a:pt x="3894" y="12313"/>
                  </a:cubicBezTo>
                  <a:cubicBezTo>
                    <a:pt x="3677" y="12291"/>
                    <a:pt x="3462" y="12249"/>
                    <a:pt x="3252" y="12193"/>
                  </a:cubicBezTo>
                  <a:cubicBezTo>
                    <a:pt x="3464" y="12004"/>
                    <a:pt x="3673" y="11811"/>
                    <a:pt x="3867" y="11604"/>
                  </a:cubicBezTo>
                  <a:cubicBezTo>
                    <a:pt x="3893" y="11574"/>
                    <a:pt x="3867" y="11535"/>
                    <a:pt x="3836" y="11535"/>
                  </a:cubicBezTo>
                  <a:cubicBezTo>
                    <a:pt x="3828" y="11535"/>
                    <a:pt x="3819" y="11537"/>
                    <a:pt x="3811" y="11543"/>
                  </a:cubicBezTo>
                  <a:cubicBezTo>
                    <a:pt x="3580" y="11739"/>
                    <a:pt x="3363" y="11951"/>
                    <a:pt x="3150" y="12165"/>
                  </a:cubicBezTo>
                  <a:cubicBezTo>
                    <a:pt x="2876" y="12083"/>
                    <a:pt x="2608" y="11980"/>
                    <a:pt x="2351" y="11852"/>
                  </a:cubicBezTo>
                  <a:cubicBezTo>
                    <a:pt x="2600" y="11607"/>
                    <a:pt x="2855" y="11377"/>
                    <a:pt x="3142" y="11175"/>
                  </a:cubicBezTo>
                  <a:cubicBezTo>
                    <a:pt x="3178" y="11148"/>
                    <a:pt x="3147" y="11092"/>
                    <a:pt x="3109" y="11092"/>
                  </a:cubicBezTo>
                  <a:cubicBezTo>
                    <a:pt x="3102" y="11092"/>
                    <a:pt x="3095" y="11094"/>
                    <a:pt x="3088" y="11098"/>
                  </a:cubicBezTo>
                  <a:cubicBezTo>
                    <a:pt x="2777" y="11287"/>
                    <a:pt x="2500" y="11527"/>
                    <a:pt x="2269" y="11809"/>
                  </a:cubicBezTo>
                  <a:cubicBezTo>
                    <a:pt x="2037" y="11690"/>
                    <a:pt x="1813" y="11556"/>
                    <a:pt x="1599" y="11409"/>
                  </a:cubicBezTo>
                  <a:cubicBezTo>
                    <a:pt x="1920" y="11245"/>
                    <a:pt x="2213" y="11031"/>
                    <a:pt x="2468" y="10776"/>
                  </a:cubicBezTo>
                  <a:cubicBezTo>
                    <a:pt x="2496" y="10747"/>
                    <a:pt x="2471" y="10702"/>
                    <a:pt x="2438" y="10702"/>
                  </a:cubicBezTo>
                  <a:cubicBezTo>
                    <a:pt x="2429" y="10702"/>
                    <a:pt x="2420" y="10706"/>
                    <a:pt x="2410" y="10714"/>
                  </a:cubicBezTo>
                  <a:cubicBezTo>
                    <a:pt x="2143" y="10957"/>
                    <a:pt x="1853" y="11172"/>
                    <a:pt x="1542" y="11357"/>
                  </a:cubicBezTo>
                  <a:cubicBezTo>
                    <a:pt x="1540" y="11358"/>
                    <a:pt x="1540" y="11361"/>
                    <a:pt x="1537" y="11365"/>
                  </a:cubicBezTo>
                  <a:cubicBezTo>
                    <a:pt x="1379" y="11253"/>
                    <a:pt x="1225" y="11135"/>
                    <a:pt x="1075" y="11009"/>
                  </a:cubicBezTo>
                  <a:cubicBezTo>
                    <a:pt x="1392" y="10759"/>
                    <a:pt x="1703" y="10504"/>
                    <a:pt x="2004" y="10231"/>
                  </a:cubicBezTo>
                  <a:cubicBezTo>
                    <a:pt x="2030" y="10208"/>
                    <a:pt x="2007" y="10172"/>
                    <a:pt x="1979" y="10172"/>
                  </a:cubicBezTo>
                  <a:cubicBezTo>
                    <a:pt x="1972" y="10172"/>
                    <a:pt x="1964" y="10174"/>
                    <a:pt x="1956" y="10180"/>
                  </a:cubicBezTo>
                  <a:cubicBezTo>
                    <a:pt x="1634" y="10429"/>
                    <a:pt x="1325" y="10692"/>
                    <a:pt x="1021" y="10963"/>
                  </a:cubicBezTo>
                  <a:cubicBezTo>
                    <a:pt x="866" y="10831"/>
                    <a:pt x="716" y="10695"/>
                    <a:pt x="573" y="10553"/>
                  </a:cubicBezTo>
                  <a:cubicBezTo>
                    <a:pt x="909" y="10279"/>
                    <a:pt x="1239" y="9999"/>
                    <a:pt x="1563" y="9712"/>
                  </a:cubicBezTo>
                  <a:cubicBezTo>
                    <a:pt x="1599" y="9679"/>
                    <a:pt x="1567" y="9628"/>
                    <a:pt x="1528" y="9628"/>
                  </a:cubicBezTo>
                  <a:cubicBezTo>
                    <a:pt x="1518" y="9628"/>
                    <a:pt x="1507" y="9632"/>
                    <a:pt x="1497" y="9640"/>
                  </a:cubicBezTo>
                  <a:cubicBezTo>
                    <a:pt x="1159" y="9913"/>
                    <a:pt x="829" y="10193"/>
                    <a:pt x="506" y="10482"/>
                  </a:cubicBezTo>
                  <a:cubicBezTo>
                    <a:pt x="504" y="10482"/>
                    <a:pt x="506" y="10483"/>
                    <a:pt x="504" y="10485"/>
                  </a:cubicBezTo>
                  <a:cubicBezTo>
                    <a:pt x="415" y="10396"/>
                    <a:pt x="329" y="10303"/>
                    <a:pt x="246" y="10211"/>
                  </a:cubicBezTo>
                  <a:cubicBezTo>
                    <a:pt x="367" y="10054"/>
                    <a:pt x="479" y="9894"/>
                    <a:pt x="582" y="9726"/>
                  </a:cubicBezTo>
                  <a:cubicBezTo>
                    <a:pt x="591" y="9740"/>
                    <a:pt x="606" y="9748"/>
                    <a:pt x="622" y="9748"/>
                  </a:cubicBezTo>
                  <a:cubicBezTo>
                    <a:pt x="634" y="9748"/>
                    <a:pt x="646" y="9743"/>
                    <a:pt x="656" y="9734"/>
                  </a:cubicBezTo>
                  <a:cubicBezTo>
                    <a:pt x="1014" y="9411"/>
                    <a:pt x="1363" y="9066"/>
                    <a:pt x="1692" y="8713"/>
                  </a:cubicBezTo>
                  <a:cubicBezTo>
                    <a:pt x="1725" y="8677"/>
                    <a:pt x="1695" y="8625"/>
                    <a:pt x="1657" y="8625"/>
                  </a:cubicBezTo>
                  <a:cubicBezTo>
                    <a:pt x="1646" y="8625"/>
                    <a:pt x="1634" y="8629"/>
                    <a:pt x="1623" y="8639"/>
                  </a:cubicBezTo>
                  <a:cubicBezTo>
                    <a:pt x="1296" y="8932"/>
                    <a:pt x="978" y="9245"/>
                    <a:pt x="675" y="9565"/>
                  </a:cubicBezTo>
                  <a:cubicBezTo>
                    <a:pt x="960" y="9079"/>
                    <a:pt x="1196" y="8553"/>
                    <a:pt x="1400" y="8038"/>
                  </a:cubicBezTo>
                  <a:cubicBezTo>
                    <a:pt x="2008" y="8688"/>
                    <a:pt x="3057" y="9637"/>
                    <a:pt x="4010" y="9637"/>
                  </a:cubicBezTo>
                  <a:cubicBezTo>
                    <a:pt x="4412" y="9637"/>
                    <a:pt x="4798" y="9468"/>
                    <a:pt x="5126" y="9034"/>
                  </a:cubicBezTo>
                  <a:cubicBezTo>
                    <a:pt x="5506" y="8532"/>
                    <a:pt x="5419" y="7885"/>
                    <a:pt x="5000" y="7433"/>
                  </a:cubicBezTo>
                  <a:cubicBezTo>
                    <a:pt x="4978" y="7409"/>
                    <a:pt x="4953" y="7393"/>
                    <a:pt x="4929" y="7371"/>
                  </a:cubicBezTo>
                  <a:cubicBezTo>
                    <a:pt x="5115" y="7262"/>
                    <a:pt x="5305" y="7154"/>
                    <a:pt x="5469" y="7021"/>
                  </a:cubicBezTo>
                  <a:cubicBezTo>
                    <a:pt x="5507" y="6990"/>
                    <a:pt x="5474" y="6933"/>
                    <a:pt x="5433" y="6933"/>
                  </a:cubicBezTo>
                  <a:cubicBezTo>
                    <a:pt x="5426" y="6933"/>
                    <a:pt x="5419" y="6935"/>
                    <a:pt x="5412" y="6939"/>
                  </a:cubicBezTo>
                  <a:cubicBezTo>
                    <a:pt x="5217" y="7039"/>
                    <a:pt x="5035" y="7174"/>
                    <a:pt x="4855" y="7307"/>
                  </a:cubicBezTo>
                  <a:cubicBezTo>
                    <a:pt x="4756" y="7224"/>
                    <a:pt x="4648" y="7155"/>
                    <a:pt x="4533" y="7100"/>
                  </a:cubicBezTo>
                  <a:cubicBezTo>
                    <a:pt x="4675" y="6945"/>
                    <a:pt x="4815" y="6792"/>
                    <a:pt x="4948" y="6629"/>
                  </a:cubicBezTo>
                  <a:cubicBezTo>
                    <a:pt x="4971" y="6600"/>
                    <a:pt x="4940" y="6562"/>
                    <a:pt x="4909" y="6562"/>
                  </a:cubicBezTo>
                  <a:cubicBezTo>
                    <a:pt x="4899" y="6562"/>
                    <a:pt x="4890" y="6566"/>
                    <a:pt x="4882" y="6574"/>
                  </a:cubicBezTo>
                  <a:cubicBezTo>
                    <a:pt x="4734" y="6730"/>
                    <a:pt x="4596" y="6894"/>
                    <a:pt x="4457" y="7060"/>
                  </a:cubicBezTo>
                  <a:cubicBezTo>
                    <a:pt x="4256" y="6980"/>
                    <a:pt x="4042" y="6937"/>
                    <a:pt x="3826" y="6932"/>
                  </a:cubicBezTo>
                  <a:cubicBezTo>
                    <a:pt x="3998" y="6757"/>
                    <a:pt x="4180" y="6591"/>
                    <a:pt x="4361" y="6424"/>
                  </a:cubicBezTo>
                  <a:cubicBezTo>
                    <a:pt x="4393" y="6396"/>
                    <a:pt x="4366" y="6357"/>
                    <a:pt x="4334" y="6357"/>
                  </a:cubicBezTo>
                  <a:cubicBezTo>
                    <a:pt x="4326" y="6357"/>
                    <a:pt x="4317" y="6360"/>
                    <a:pt x="4309" y="6366"/>
                  </a:cubicBezTo>
                  <a:cubicBezTo>
                    <a:pt x="4084" y="6527"/>
                    <a:pt x="3886" y="6723"/>
                    <a:pt x="3708" y="6934"/>
                  </a:cubicBezTo>
                  <a:cubicBezTo>
                    <a:pt x="3497" y="6937"/>
                    <a:pt x="3290" y="6966"/>
                    <a:pt x="3086" y="7017"/>
                  </a:cubicBezTo>
                  <a:cubicBezTo>
                    <a:pt x="3088" y="6980"/>
                    <a:pt x="3088" y="6942"/>
                    <a:pt x="3089" y="6904"/>
                  </a:cubicBezTo>
                  <a:cubicBezTo>
                    <a:pt x="3327" y="6650"/>
                    <a:pt x="3550" y="6379"/>
                    <a:pt x="3762" y="6103"/>
                  </a:cubicBezTo>
                  <a:cubicBezTo>
                    <a:pt x="3783" y="6076"/>
                    <a:pt x="3754" y="6040"/>
                    <a:pt x="3726" y="6040"/>
                  </a:cubicBezTo>
                  <a:cubicBezTo>
                    <a:pt x="3718" y="6040"/>
                    <a:pt x="3709" y="6044"/>
                    <a:pt x="3701" y="6052"/>
                  </a:cubicBezTo>
                  <a:cubicBezTo>
                    <a:pt x="3488" y="6285"/>
                    <a:pt x="3284" y="6531"/>
                    <a:pt x="3091" y="6781"/>
                  </a:cubicBezTo>
                  <a:cubicBezTo>
                    <a:pt x="3096" y="6570"/>
                    <a:pt x="3099" y="6360"/>
                    <a:pt x="3102" y="6150"/>
                  </a:cubicBezTo>
                  <a:cubicBezTo>
                    <a:pt x="3244" y="5933"/>
                    <a:pt x="3399" y="5737"/>
                    <a:pt x="3598" y="5573"/>
                  </a:cubicBezTo>
                  <a:cubicBezTo>
                    <a:pt x="3631" y="5545"/>
                    <a:pt x="3603" y="5491"/>
                    <a:pt x="3568" y="5491"/>
                  </a:cubicBezTo>
                  <a:cubicBezTo>
                    <a:pt x="3561" y="5491"/>
                    <a:pt x="3554" y="5493"/>
                    <a:pt x="3547" y="5498"/>
                  </a:cubicBezTo>
                  <a:cubicBezTo>
                    <a:pt x="3373" y="5614"/>
                    <a:pt x="3223" y="5762"/>
                    <a:pt x="3108" y="5936"/>
                  </a:cubicBezTo>
                  <a:cubicBezTo>
                    <a:pt x="3116" y="5716"/>
                    <a:pt x="3128" y="5491"/>
                    <a:pt x="3104" y="5273"/>
                  </a:cubicBezTo>
                  <a:lnTo>
                    <a:pt x="3104" y="5273"/>
                  </a:lnTo>
                  <a:cubicBezTo>
                    <a:pt x="3301" y="5347"/>
                    <a:pt x="3509" y="5386"/>
                    <a:pt x="3716" y="5386"/>
                  </a:cubicBezTo>
                  <a:cubicBezTo>
                    <a:pt x="4068" y="5386"/>
                    <a:pt x="4413" y="5272"/>
                    <a:pt x="4683" y="5021"/>
                  </a:cubicBezTo>
                  <a:cubicBezTo>
                    <a:pt x="5053" y="4679"/>
                    <a:pt x="5219" y="4132"/>
                    <a:pt x="5040" y="3652"/>
                  </a:cubicBezTo>
                  <a:cubicBezTo>
                    <a:pt x="4851" y="3146"/>
                    <a:pt x="4336" y="2867"/>
                    <a:pt x="3840" y="2867"/>
                  </a:cubicBezTo>
                  <a:cubicBezTo>
                    <a:pt x="3738" y="2867"/>
                    <a:pt x="3636" y="2879"/>
                    <a:pt x="3539" y="2903"/>
                  </a:cubicBezTo>
                  <a:cubicBezTo>
                    <a:pt x="3583" y="2827"/>
                    <a:pt x="3630" y="2753"/>
                    <a:pt x="3671" y="2675"/>
                  </a:cubicBezTo>
                  <a:cubicBezTo>
                    <a:pt x="3691" y="2638"/>
                    <a:pt x="3660" y="2603"/>
                    <a:pt x="3628" y="2603"/>
                  </a:cubicBezTo>
                  <a:cubicBezTo>
                    <a:pt x="3615" y="2603"/>
                    <a:pt x="3601" y="2609"/>
                    <a:pt x="3591" y="2624"/>
                  </a:cubicBezTo>
                  <a:cubicBezTo>
                    <a:pt x="3528" y="2729"/>
                    <a:pt x="3470" y="2838"/>
                    <a:pt x="3408" y="2943"/>
                  </a:cubicBezTo>
                  <a:cubicBezTo>
                    <a:pt x="3163" y="3034"/>
                    <a:pt x="2962" y="3217"/>
                    <a:pt x="2852" y="3455"/>
                  </a:cubicBezTo>
                  <a:cubicBezTo>
                    <a:pt x="2826" y="3410"/>
                    <a:pt x="2796" y="3367"/>
                    <a:pt x="2769" y="3324"/>
                  </a:cubicBezTo>
                  <a:cubicBezTo>
                    <a:pt x="2914" y="3050"/>
                    <a:pt x="3077" y="2784"/>
                    <a:pt x="3254" y="2527"/>
                  </a:cubicBezTo>
                  <a:cubicBezTo>
                    <a:pt x="3280" y="2490"/>
                    <a:pt x="3247" y="2455"/>
                    <a:pt x="3212" y="2455"/>
                  </a:cubicBezTo>
                  <a:cubicBezTo>
                    <a:pt x="3198" y="2455"/>
                    <a:pt x="3183" y="2461"/>
                    <a:pt x="3172" y="2474"/>
                  </a:cubicBezTo>
                  <a:cubicBezTo>
                    <a:pt x="2983" y="2701"/>
                    <a:pt x="2825" y="2953"/>
                    <a:pt x="2704" y="3222"/>
                  </a:cubicBezTo>
                  <a:cubicBezTo>
                    <a:pt x="2606" y="3077"/>
                    <a:pt x="2506" y="2935"/>
                    <a:pt x="2401" y="2796"/>
                  </a:cubicBezTo>
                  <a:cubicBezTo>
                    <a:pt x="2406" y="2795"/>
                    <a:pt x="2412" y="2792"/>
                    <a:pt x="2415" y="2787"/>
                  </a:cubicBezTo>
                  <a:cubicBezTo>
                    <a:pt x="2562" y="2575"/>
                    <a:pt x="2694" y="2350"/>
                    <a:pt x="2822" y="2127"/>
                  </a:cubicBezTo>
                  <a:cubicBezTo>
                    <a:pt x="2844" y="2088"/>
                    <a:pt x="2810" y="2049"/>
                    <a:pt x="2776" y="2049"/>
                  </a:cubicBezTo>
                  <a:cubicBezTo>
                    <a:pt x="2762" y="2049"/>
                    <a:pt x="2748" y="2056"/>
                    <a:pt x="2739" y="2073"/>
                  </a:cubicBezTo>
                  <a:cubicBezTo>
                    <a:pt x="2606" y="2291"/>
                    <a:pt x="2474" y="2516"/>
                    <a:pt x="2361" y="2747"/>
                  </a:cubicBezTo>
                  <a:cubicBezTo>
                    <a:pt x="2313" y="2683"/>
                    <a:pt x="2264" y="2623"/>
                    <a:pt x="2214" y="2560"/>
                  </a:cubicBezTo>
                  <a:cubicBezTo>
                    <a:pt x="2171" y="2508"/>
                    <a:pt x="2127" y="2452"/>
                    <a:pt x="2082" y="2396"/>
                  </a:cubicBezTo>
                  <a:cubicBezTo>
                    <a:pt x="2184" y="2226"/>
                    <a:pt x="2281" y="2054"/>
                    <a:pt x="2374" y="1878"/>
                  </a:cubicBezTo>
                  <a:cubicBezTo>
                    <a:pt x="2393" y="1844"/>
                    <a:pt x="2364" y="1810"/>
                    <a:pt x="2334" y="1810"/>
                  </a:cubicBezTo>
                  <a:cubicBezTo>
                    <a:pt x="2322" y="1810"/>
                    <a:pt x="2309" y="1816"/>
                    <a:pt x="2300" y="1830"/>
                  </a:cubicBezTo>
                  <a:cubicBezTo>
                    <a:pt x="2198" y="1988"/>
                    <a:pt x="2104" y="2149"/>
                    <a:pt x="2012" y="2310"/>
                  </a:cubicBezTo>
                  <a:cubicBezTo>
                    <a:pt x="1889" y="2162"/>
                    <a:pt x="1759" y="2015"/>
                    <a:pt x="1609" y="1904"/>
                  </a:cubicBezTo>
                  <a:cubicBezTo>
                    <a:pt x="2649" y="1200"/>
                    <a:pt x="3932" y="313"/>
                    <a:pt x="5235" y="313"/>
                  </a:cubicBezTo>
                  <a:close/>
                  <a:moveTo>
                    <a:pt x="5431" y="1"/>
                  </a:moveTo>
                  <a:cubicBezTo>
                    <a:pt x="4006" y="1"/>
                    <a:pt x="2453" y="948"/>
                    <a:pt x="1384" y="1770"/>
                  </a:cubicBezTo>
                  <a:cubicBezTo>
                    <a:pt x="1379" y="1769"/>
                    <a:pt x="1375" y="1769"/>
                    <a:pt x="1370" y="1769"/>
                  </a:cubicBezTo>
                  <a:cubicBezTo>
                    <a:pt x="1290" y="1769"/>
                    <a:pt x="1235" y="1873"/>
                    <a:pt x="1269" y="1945"/>
                  </a:cubicBezTo>
                  <a:cubicBezTo>
                    <a:pt x="1419" y="2261"/>
                    <a:pt x="1749" y="2513"/>
                    <a:pt x="1978" y="2774"/>
                  </a:cubicBezTo>
                  <a:cubicBezTo>
                    <a:pt x="2243" y="3075"/>
                    <a:pt x="2474" y="3400"/>
                    <a:pt x="2731" y="3706"/>
                  </a:cubicBezTo>
                  <a:cubicBezTo>
                    <a:pt x="2748" y="3729"/>
                    <a:pt x="2774" y="3741"/>
                    <a:pt x="2801" y="3745"/>
                  </a:cubicBezTo>
                  <a:cubicBezTo>
                    <a:pt x="2827" y="3782"/>
                    <a:pt x="2871" y="3806"/>
                    <a:pt x="2916" y="3806"/>
                  </a:cubicBezTo>
                  <a:cubicBezTo>
                    <a:pt x="2955" y="3806"/>
                    <a:pt x="2994" y="3789"/>
                    <a:pt x="3022" y="3748"/>
                  </a:cubicBezTo>
                  <a:cubicBezTo>
                    <a:pt x="3236" y="3440"/>
                    <a:pt x="3501" y="3176"/>
                    <a:pt x="3901" y="3174"/>
                  </a:cubicBezTo>
                  <a:cubicBezTo>
                    <a:pt x="4296" y="3174"/>
                    <a:pt x="4664" y="3470"/>
                    <a:pt x="4766" y="3850"/>
                  </a:cubicBezTo>
                  <a:cubicBezTo>
                    <a:pt x="4983" y="4654"/>
                    <a:pt x="4229" y="5094"/>
                    <a:pt x="3540" y="5094"/>
                  </a:cubicBezTo>
                  <a:cubicBezTo>
                    <a:pt x="3404" y="5094"/>
                    <a:pt x="3271" y="5077"/>
                    <a:pt x="3148" y="5042"/>
                  </a:cubicBezTo>
                  <a:cubicBezTo>
                    <a:pt x="3137" y="5038"/>
                    <a:pt x="3125" y="5036"/>
                    <a:pt x="3113" y="5036"/>
                  </a:cubicBezTo>
                  <a:cubicBezTo>
                    <a:pt x="3077" y="5036"/>
                    <a:pt x="3042" y="5054"/>
                    <a:pt x="3021" y="5085"/>
                  </a:cubicBezTo>
                  <a:cubicBezTo>
                    <a:pt x="3003" y="5077"/>
                    <a:pt x="2984" y="5073"/>
                    <a:pt x="2965" y="5073"/>
                  </a:cubicBezTo>
                  <a:cubicBezTo>
                    <a:pt x="2917" y="5073"/>
                    <a:pt x="2871" y="5099"/>
                    <a:pt x="2858" y="5154"/>
                  </a:cubicBezTo>
                  <a:cubicBezTo>
                    <a:pt x="2723" y="5750"/>
                    <a:pt x="2818" y="6500"/>
                    <a:pt x="2889" y="7106"/>
                  </a:cubicBezTo>
                  <a:cubicBezTo>
                    <a:pt x="2824" y="7197"/>
                    <a:pt x="2870" y="7347"/>
                    <a:pt x="2993" y="7347"/>
                  </a:cubicBezTo>
                  <a:cubicBezTo>
                    <a:pt x="3006" y="7347"/>
                    <a:pt x="3019" y="7345"/>
                    <a:pt x="3034" y="7342"/>
                  </a:cubicBezTo>
                  <a:cubicBezTo>
                    <a:pt x="3268" y="7287"/>
                    <a:pt x="3520" y="7242"/>
                    <a:pt x="3767" y="7242"/>
                  </a:cubicBezTo>
                  <a:cubicBezTo>
                    <a:pt x="4056" y="7242"/>
                    <a:pt x="4338" y="7302"/>
                    <a:pt x="4583" y="7476"/>
                  </a:cubicBezTo>
                  <a:cubicBezTo>
                    <a:pt x="5427" y="8073"/>
                    <a:pt x="4968" y="9229"/>
                    <a:pt x="4006" y="9291"/>
                  </a:cubicBezTo>
                  <a:cubicBezTo>
                    <a:pt x="3969" y="9293"/>
                    <a:pt x="3932" y="9295"/>
                    <a:pt x="3896" y="9295"/>
                  </a:cubicBezTo>
                  <a:cubicBezTo>
                    <a:pt x="2898" y="9295"/>
                    <a:pt x="2158" y="8429"/>
                    <a:pt x="1456" y="7823"/>
                  </a:cubicBezTo>
                  <a:cubicBezTo>
                    <a:pt x="1453" y="7822"/>
                    <a:pt x="1451" y="7822"/>
                    <a:pt x="1448" y="7820"/>
                  </a:cubicBezTo>
                  <a:cubicBezTo>
                    <a:pt x="1426" y="7768"/>
                    <a:pt x="1368" y="7737"/>
                    <a:pt x="1310" y="7737"/>
                  </a:cubicBezTo>
                  <a:cubicBezTo>
                    <a:pt x="1256" y="7737"/>
                    <a:pt x="1201" y="7764"/>
                    <a:pt x="1175" y="7828"/>
                  </a:cubicBezTo>
                  <a:cubicBezTo>
                    <a:pt x="853" y="8617"/>
                    <a:pt x="442" y="9361"/>
                    <a:pt x="96" y="10134"/>
                  </a:cubicBezTo>
                  <a:cubicBezTo>
                    <a:pt x="26" y="10163"/>
                    <a:pt x="1" y="10249"/>
                    <a:pt x="45" y="10310"/>
                  </a:cubicBezTo>
                  <a:cubicBezTo>
                    <a:pt x="1037" y="11702"/>
                    <a:pt x="2673" y="12649"/>
                    <a:pt x="4313" y="12649"/>
                  </a:cubicBezTo>
                  <a:cubicBezTo>
                    <a:pt x="5176" y="12649"/>
                    <a:pt x="6039" y="12387"/>
                    <a:pt x="6811" y="11790"/>
                  </a:cubicBezTo>
                  <a:cubicBezTo>
                    <a:pt x="8779" y="10268"/>
                    <a:pt x="8496" y="7402"/>
                    <a:pt x="6519" y="6054"/>
                  </a:cubicBezTo>
                  <a:cubicBezTo>
                    <a:pt x="8457" y="5372"/>
                    <a:pt x="8762" y="2537"/>
                    <a:pt x="7566" y="1043"/>
                  </a:cubicBezTo>
                  <a:cubicBezTo>
                    <a:pt x="6962" y="288"/>
                    <a:pt x="6216" y="1"/>
                    <a:pt x="5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756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Kreativitas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73" name="Google Shape;773;p43"/>
          <p:cNvSpPr txBox="1">
            <a:spLocks noGrp="1"/>
          </p:cNvSpPr>
          <p:nvPr>
            <p:ph type="subTitle" idx="1"/>
          </p:nvPr>
        </p:nvSpPr>
        <p:spPr>
          <a:xfrm>
            <a:off x="560115" y="1203571"/>
            <a:ext cx="8023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Kreativitas : Kemampuan untuk menghasilkan ide-ide yang baru dan bermanfaat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Kreativitas memungkinkan pembuat keputusan untuk menilai memahami masalah dengan lebih mendalam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804" name="Google Shape;804;p43"/>
          <p:cNvGrpSpPr/>
          <p:nvPr/>
        </p:nvGrpSpPr>
        <p:grpSpPr>
          <a:xfrm>
            <a:off x="8355482" y="869159"/>
            <a:ext cx="450991" cy="630564"/>
            <a:chOff x="8355482" y="869159"/>
            <a:chExt cx="450991" cy="630564"/>
          </a:xfrm>
        </p:grpSpPr>
        <p:grpSp>
          <p:nvGrpSpPr>
            <p:cNvPr id="805" name="Google Shape;805;p43"/>
            <p:cNvGrpSpPr/>
            <p:nvPr/>
          </p:nvGrpSpPr>
          <p:grpSpPr>
            <a:xfrm>
              <a:off x="8355482" y="869159"/>
              <a:ext cx="450991" cy="630564"/>
              <a:chOff x="7422467" y="915101"/>
              <a:chExt cx="464700" cy="649731"/>
            </a:xfrm>
          </p:grpSpPr>
          <p:sp>
            <p:nvSpPr>
              <p:cNvPr id="806" name="Google Shape;806;p43"/>
              <p:cNvSpPr/>
              <p:nvPr/>
            </p:nvSpPr>
            <p:spPr>
              <a:xfrm rot="4177765">
                <a:off x="7497549" y="950457"/>
                <a:ext cx="314573" cy="344488"/>
              </a:xfrm>
              <a:prstGeom prst="blockArc">
                <a:avLst>
                  <a:gd name="adj1" fmla="val 9150648"/>
                  <a:gd name="adj2" fmla="val 3068706"/>
                  <a:gd name="adj3" fmla="val 3959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 rot="7669911" flipH="1">
                <a:off x="7497565" y="1162685"/>
                <a:ext cx="314504" cy="344394"/>
              </a:xfrm>
              <a:prstGeom prst="blockArc">
                <a:avLst>
                  <a:gd name="adj1" fmla="val 8350026"/>
                  <a:gd name="adj2" fmla="val 2134335"/>
                  <a:gd name="adj3" fmla="val 3674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43"/>
            <p:cNvSpPr/>
            <p:nvPr/>
          </p:nvSpPr>
          <p:spPr>
            <a:xfrm>
              <a:off x="8388098" y="901719"/>
              <a:ext cx="385793" cy="555829"/>
            </a:xfrm>
            <a:custGeom>
              <a:avLst/>
              <a:gdLst/>
              <a:ahLst/>
              <a:cxnLst/>
              <a:rect l="l" t="t" r="r" b="b"/>
              <a:pathLst>
                <a:path w="8780" h="12649" extrusionOk="0">
                  <a:moveTo>
                    <a:pt x="5235" y="313"/>
                  </a:moveTo>
                  <a:cubicBezTo>
                    <a:pt x="5543" y="313"/>
                    <a:pt x="5852" y="363"/>
                    <a:pt x="6159" y="476"/>
                  </a:cubicBezTo>
                  <a:cubicBezTo>
                    <a:pt x="8169" y="1212"/>
                    <a:pt x="8779" y="4894"/>
                    <a:pt x="6435" y="5729"/>
                  </a:cubicBezTo>
                  <a:cubicBezTo>
                    <a:pt x="6326" y="5767"/>
                    <a:pt x="6298" y="5879"/>
                    <a:pt x="6325" y="5965"/>
                  </a:cubicBezTo>
                  <a:cubicBezTo>
                    <a:pt x="6318" y="5966"/>
                    <a:pt x="6314" y="5968"/>
                    <a:pt x="6309" y="5970"/>
                  </a:cubicBezTo>
                  <a:cubicBezTo>
                    <a:pt x="6296" y="5955"/>
                    <a:pt x="6279" y="5947"/>
                    <a:pt x="6262" y="5947"/>
                  </a:cubicBezTo>
                  <a:cubicBezTo>
                    <a:pt x="6242" y="5947"/>
                    <a:pt x="6223" y="5957"/>
                    <a:pt x="6212" y="5974"/>
                  </a:cubicBezTo>
                  <a:cubicBezTo>
                    <a:pt x="6191" y="6008"/>
                    <a:pt x="6180" y="6046"/>
                    <a:pt x="6180" y="6086"/>
                  </a:cubicBezTo>
                  <a:cubicBezTo>
                    <a:pt x="6153" y="6154"/>
                    <a:pt x="6180" y="6234"/>
                    <a:pt x="6245" y="6272"/>
                  </a:cubicBezTo>
                  <a:cubicBezTo>
                    <a:pt x="8416" y="7667"/>
                    <a:pt x="8307" y="10772"/>
                    <a:pt x="5974" y="11930"/>
                  </a:cubicBezTo>
                  <a:cubicBezTo>
                    <a:pt x="5955" y="11940"/>
                    <a:pt x="5937" y="11946"/>
                    <a:pt x="5918" y="11956"/>
                  </a:cubicBezTo>
                  <a:cubicBezTo>
                    <a:pt x="6132" y="11720"/>
                    <a:pt x="6341" y="11481"/>
                    <a:pt x="6538" y="11234"/>
                  </a:cubicBezTo>
                  <a:cubicBezTo>
                    <a:pt x="6571" y="11192"/>
                    <a:pt x="6528" y="11139"/>
                    <a:pt x="6484" y="11139"/>
                  </a:cubicBezTo>
                  <a:cubicBezTo>
                    <a:pt x="6471" y="11139"/>
                    <a:pt x="6457" y="11144"/>
                    <a:pt x="6446" y="11156"/>
                  </a:cubicBezTo>
                  <a:cubicBezTo>
                    <a:pt x="6177" y="11446"/>
                    <a:pt x="5922" y="11750"/>
                    <a:pt x="5675" y="12061"/>
                  </a:cubicBezTo>
                  <a:cubicBezTo>
                    <a:pt x="5477" y="12141"/>
                    <a:pt x="5274" y="12203"/>
                    <a:pt x="5067" y="12248"/>
                  </a:cubicBezTo>
                  <a:cubicBezTo>
                    <a:pt x="5270" y="12036"/>
                    <a:pt x="5470" y="11822"/>
                    <a:pt x="5662" y="11599"/>
                  </a:cubicBezTo>
                  <a:cubicBezTo>
                    <a:pt x="5689" y="11567"/>
                    <a:pt x="5662" y="11519"/>
                    <a:pt x="5629" y="11519"/>
                  </a:cubicBezTo>
                  <a:cubicBezTo>
                    <a:pt x="5620" y="11519"/>
                    <a:pt x="5610" y="11523"/>
                    <a:pt x="5601" y="11532"/>
                  </a:cubicBezTo>
                  <a:cubicBezTo>
                    <a:pt x="5365" y="11771"/>
                    <a:pt x="5142" y="12021"/>
                    <a:pt x="4922" y="12276"/>
                  </a:cubicBezTo>
                  <a:cubicBezTo>
                    <a:pt x="4709" y="12312"/>
                    <a:pt x="4494" y="12330"/>
                    <a:pt x="4279" y="12330"/>
                  </a:cubicBezTo>
                  <a:cubicBezTo>
                    <a:pt x="4197" y="12330"/>
                    <a:pt x="4116" y="12328"/>
                    <a:pt x="4034" y="12322"/>
                  </a:cubicBezTo>
                  <a:cubicBezTo>
                    <a:pt x="4289" y="12072"/>
                    <a:pt x="4546" y="11822"/>
                    <a:pt x="4784" y="11554"/>
                  </a:cubicBezTo>
                  <a:cubicBezTo>
                    <a:pt x="4811" y="11523"/>
                    <a:pt x="4785" y="11479"/>
                    <a:pt x="4753" y="11479"/>
                  </a:cubicBezTo>
                  <a:cubicBezTo>
                    <a:pt x="4743" y="11479"/>
                    <a:pt x="4734" y="11482"/>
                    <a:pt x="4725" y="11491"/>
                  </a:cubicBezTo>
                  <a:cubicBezTo>
                    <a:pt x="4435" y="11750"/>
                    <a:pt x="4165" y="12032"/>
                    <a:pt x="3894" y="12313"/>
                  </a:cubicBezTo>
                  <a:cubicBezTo>
                    <a:pt x="3677" y="12291"/>
                    <a:pt x="3462" y="12249"/>
                    <a:pt x="3252" y="12193"/>
                  </a:cubicBezTo>
                  <a:cubicBezTo>
                    <a:pt x="3464" y="12004"/>
                    <a:pt x="3673" y="11811"/>
                    <a:pt x="3867" y="11604"/>
                  </a:cubicBezTo>
                  <a:cubicBezTo>
                    <a:pt x="3893" y="11574"/>
                    <a:pt x="3867" y="11535"/>
                    <a:pt x="3836" y="11535"/>
                  </a:cubicBezTo>
                  <a:cubicBezTo>
                    <a:pt x="3828" y="11535"/>
                    <a:pt x="3819" y="11537"/>
                    <a:pt x="3811" y="11543"/>
                  </a:cubicBezTo>
                  <a:cubicBezTo>
                    <a:pt x="3580" y="11739"/>
                    <a:pt x="3363" y="11951"/>
                    <a:pt x="3150" y="12165"/>
                  </a:cubicBezTo>
                  <a:cubicBezTo>
                    <a:pt x="2876" y="12083"/>
                    <a:pt x="2608" y="11980"/>
                    <a:pt x="2351" y="11852"/>
                  </a:cubicBezTo>
                  <a:cubicBezTo>
                    <a:pt x="2600" y="11607"/>
                    <a:pt x="2855" y="11377"/>
                    <a:pt x="3142" y="11175"/>
                  </a:cubicBezTo>
                  <a:cubicBezTo>
                    <a:pt x="3178" y="11148"/>
                    <a:pt x="3147" y="11092"/>
                    <a:pt x="3109" y="11092"/>
                  </a:cubicBezTo>
                  <a:cubicBezTo>
                    <a:pt x="3102" y="11092"/>
                    <a:pt x="3095" y="11094"/>
                    <a:pt x="3088" y="11098"/>
                  </a:cubicBezTo>
                  <a:cubicBezTo>
                    <a:pt x="2777" y="11287"/>
                    <a:pt x="2500" y="11527"/>
                    <a:pt x="2269" y="11809"/>
                  </a:cubicBezTo>
                  <a:cubicBezTo>
                    <a:pt x="2037" y="11690"/>
                    <a:pt x="1813" y="11556"/>
                    <a:pt x="1599" y="11409"/>
                  </a:cubicBezTo>
                  <a:cubicBezTo>
                    <a:pt x="1920" y="11245"/>
                    <a:pt x="2213" y="11031"/>
                    <a:pt x="2468" y="10776"/>
                  </a:cubicBezTo>
                  <a:cubicBezTo>
                    <a:pt x="2496" y="10747"/>
                    <a:pt x="2471" y="10702"/>
                    <a:pt x="2438" y="10702"/>
                  </a:cubicBezTo>
                  <a:cubicBezTo>
                    <a:pt x="2429" y="10702"/>
                    <a:pt x="2420" y="10706"/>
                    <a:pt x="2410" y="10714"/>
                  </a:cubicBezTo>
                  <a:cubicBezTo>
                    <a:pt x="2143" y="10957"/>
                    <a:pt x="1853" y="11172"/>
                    <a:pt x="1542" y="11357"/>
                  </a:cubicBezTo>
                  <a:cubicBezTo>
                    <a:pt x="1540" y="11358"/>
                    <a:pt x="1540" y="11361"/>
                    <a:pt x="1537" y="11365"/>
                  </a:cubicBezTo>
                  <a:cubicBezTo>
                    <a:pt x="1379" y="11253"/>
                    <a:pt x="1225" y="11135"/>
                    <a:pt x="1075" y="11009"/>
                  </a:cubicBezTo>
                  <a:cubicBezTo>
                    <a:pt x="1392" y="10759"/>
                    <a:pt x="1703" y="10504"/>
                    <a:pt x="2004" y="10231"/>
                  </a:cubicBezTo>
                  <a:cubicBezTo>
                    <a:pt x="2030" y="10208"/>
                    <a:pt x="2007" y="10172"/>
                    <a:pt x="1979" y="10172"/>
                  </a:cubicBezTo>
                  <a:cubicBezTo>
                    <a:pt x="1972" y="10172"/>
                    <a:pt x="1964" y="10174"/>
                    <a:pt x="1956" y="10180"/>
                  </a:cubicBezTo>
                  <a:cubicBezTo>
                    <a:pt x="1634" y="10429"/>
                    <a:pt x="1325" y="10692"/>
                    <a:pt x="1021" y="10963"/>
                  </a:cubicBezTo>
                  <a:cubicBezTo>
                    <a:pt x="866" y="10831"/>
                    <a:pt x="716" y="10695"/>
                    <a:pt x="573" y="10553"/>
                  </a:cubicBezTo>
                  <a:cubicBezTo>
                    <a:pt x="909" y="10279"/>
                    <a:pt x="1239" y="9999"/>
                    <a:pt x="1563" y="9712"/>
                  </a:cubicBezTo>
                  <a:cubicBezTo>
                    <a:pt x="1599" y="9679"/>
                    <a:pt x="1567" y="9628"/>
                    <a:pt x="1528" y="9628"/>
                  </a:cubicBezTo>
                  <a:cubicBezTo>
                    <a:pt x="1518" y="9628"/>
                    <a:pt x="1507" y="9632"/>
                    <a:pt x="1497" y="9640"/>
                  </a:cubicBezTo>
                  <a:cubicBezTo>
                    <a:pt x="1159" y="9913"/>
                    <a:pt x="829" y="10193"/>
                    <a:pt x="506" y="10482"/>
                  </a:cubicBezTo>
                  <a:cubicBezTo>
                    <a:pt x="504" y="10482"/>
                    <a:pt x="506" y="10483"/>
                    <a:pt x="504" y="10485"/>
                  </a:cubicBezTo>
                  <a:cubicBezTo>
                    <a:pt x="415" y="10396"/>
                    <a:pt x="329" y="10303"/>
                    <a:pt x="246" y="10211"/>
                  </a:cubicBezTo>
                  <a:cubicBezTo>
                    <a:pt x="367" y="10054"/>
                    <a:pt x="479" y="9894"/>
                    <a:pt x="582" y="9726"/>
                  </a:cubicBezTo>
                  <a:cubicBezTo>
                    <a:pt x="591" y="9740"/>
                    <a:pt x="606" y="9748"/>
                    <a:pt x="622" y="9748"/>
                  </a:cubicBezTo>
                  <a:cubicBezTo>
                    <a:pt x="634" y="9748"/>
                    <a:pt x="646" y="9743"/>
                    <a:pt x="656" y="9734"/>
                  </a:cubicBezTo>
                  <a:cubicBezTo>
                    <a:pt x="1014" y="9411"/>
                    <a:pt x="1363" y="9066"/>
                    <a:pt x="1692" y="8713"/>
                  </a:cubicBezTo>
                  <a:cubicBezTo>
                    <a:pt x="1725" y="8677"/>
                    <a:pt x="1695" y="8625"/>
                    <a:pt x="1657" y="8625"/>
                  </a:cubicBezTo>
                  <a:cubicBezTo>
                    <a:pt x="1646" y="8625"/>
                    <a:pt x="1634" y="8629"/>
                    <a:pt x="1623" y="8639"/>
                  </a:cubicBezTo>
                  <a:cubicBezTo>
                    <a:pt x="1296" y="8932"/>
                    <a:pt x="978" y="9245"/>
                    <a:pt x="675" y="9565"/>
                  </a:cubicBezTo>
                  <a:cubicBezTo>
                    <a:pt x="960" y="9079"/>
                    <a:pt x="1196" y="8553"/>
                    <a:pt x="1400" y="8038"/>
                  </a:cubicBezTo>
                  <a:cubicBezTo>
                    <a:pt x="2008" y="8688"/>
                    <a:pt x="3057" y="9637"/>
                    <a:pt x="4010" y="9637"/>
                  </a:cubicBezTo>
                  <a:cubicBezTo>
                    <a:pt x="4412" y="9637"/>
                    <a:pt x="4798" y="9468"/>
                    <a:pt x="5126" y="9034"/>
                  </a:cubicBezTo>
                  <a:cubicBezTo>
                    <a:pt x="5506" y="8532"/>
                    <a:pt x="5419" y="7885"/>
                    <a:pt x="5000" y="7433"/>
                  </a:cubicBezTo>
                  <a:cubicBezTo>
                    <a:pt x="4978" y="7409"/>
                    <a:pt x="4953" y="7393"/>
                    <a:pt x="4929" y="7371"/>
                  </a:cubicBezTo>
                  <a:cubicBezTo>
                    <a:pt x="5115" y="7262"/>
                    <a:pt x="5305" y="7154"/>
                    <a:pt x="5469" y="7021"/>
                  </a:cubicBezTo>
                  <a:cubicBezTo>
                    <a:pt x="5507" y="6990"/>
                    <a:pt x="5474" y="6933"/>
                    <a:pt x="5433" y="6933"/>
                  </a:cubicBezTo>
                  <a:cubicBezTo>
                    <a:pt x="5426" y="6933"/>
                    <a:pt x="5419" y="6935"/>
                    <a:pt x="5412" y="6939"/>
                  </a:cubicBezTo>
                  <a:cubicBezTo>
                    <a:pt x="5217" y="7039"/>
                    <a:pt x="5035" y="7174"/>
                    <a:pt x="4855" y="7307"/>
                  </a:cubicBezTo>
                  <a:cubicBezTo>
                    <a:pt x="4756" y="7224"/>
                    <a:pt x="4648" y="7155"/>
                    <a:pt x="4533" y="7100"/>
                  </a:cubicBezTo>
                  <a:cubicBezTo>
                    <a:pt x="4675" y="6945"/>
                    <a:pt x="4815" y="6792"/>
                    <a:pt x="4948" y="6629"/>
                  </a:cubicBezTo>
                  <a:cubicBezTo>
                    <a:pt x="4971" y="6600"/>
                    <a:pt x="4940" y="6562"/>
                    <a:pt x="4909" y="6562"/>
                  </a:cubicBezTo>
                  <a:cubicBezTo>
                    <a:pt x="4899" y="6562"/>
                    <a:pt x="4890" y="6566"/>
                    <a:pt x="4882" y="6574"/>
                  </a:cubicBezTo>
                  <a:cubicBezTo>
                    <a:pt x="4734" y="6730"/>
                    <a:pt x="4596" y="6894"/>
                    <a:pt x="4457" y="7060"/>
                  </a:cubicBezTo>
                  <a:cubicBezTo>
                    <a:pt x="4256" y="6980"/>
                    <a:pt x="4042" y="6937"/>
                    <a:pt x="3826" y="6932"/>
                  </a:cubicBezTo>
                  <a:cubicBezTo>
                    <a:pt x="3998" y="6757"/>
                    <a:pt x="4180" y="6591"/>
                    <a:pt x="4361" y="6424"/>
                  </a:cubicBezTo>
                  <a:cubicBezTo>
                    <a:pt x="4393" y="6396"/>
                    <a:pt x="4366" y="6357"/>
                    <a:pt x="4334" y="6357"/>
                  </a:cubicBezTo>
                  <a:cubicBezTo>
                    <a:pt x="4326" y="6357"/>
                    <a:pt x="4317" y="6360"/>
                    <a:pt x="4309" y="6366"/>
                  </a:cubicBezTo>
                  <a:cubicBezTo>
                    <a:pt x="4084" y="6527"/>
                    <a:pt x="3886" y="6723"/>
                    <a:pt x="3708" y="6934"/>
                  </a:cubicBezTo>
                  <a:cubicBezTo>
                    <a:pt x="3497" y="6937"/>
                    <a:pt x="3290" y="6966"/>
                    <a:pt x="3086" y="7017"/>
                  </a:cubicBezTo>
                  <a:cubicBezTo>
                    <a:pt x="3088" y="6980"/>
                    <a:pt x="3088" y="6942"/>
                    <a:pt x="3089" y="6904"/>
                  </a:cubicBezTo>
                  <a:cubicBezTo>
                    <a:pt x="3327" y="6650"/>
                    <a:pt x="3550" y="6379"/>
                    <a:pt x="3762" y="6103"/>
                  </a:cubicBezTo>
                  <a:cubicBezTo>
                    <a:pt x="3783" y="6076"/>
                    <a:pt x="3754" y="6040"/>
                    <a:pt x="3726" y="6040"/>
                  </a:cubicBezTo>
                  <a:cubicBezTo>
                    <a:pt x="3718" y="6040"/>
                    <a:pt x="3709" y="6044"/>
                    <a:pt x="3701" y="6052"/>
                  </a:cubicBezTo>
                  <a:cubicBezTo>
                    <a:pt x="3488" y="6285"/>
                    <a:pt x="3284" y="6531"/>
                    <a:pt x="3091" y="6781"/>
                  </a:cubicBezTo>
                  <a:cubicBezTo>
                    <a:pt x="3096" y="6570"/>
                    <a:pt x="3099" y="6360"/>
                    <a:pt x="3102" y="6150"/>
                  </a:cubicBezTo>
                  <a:cubicBezTo>
                    <a:pt x="3244" y="5933"/>
                    <a:pt x="3399" y="5737"/>
                    <a:pt x="3598" y="5573"/>
                  </a:cubicBezTo>
                  <a:cubicBezTo>
                    <a:pt x="3631" y="5545"/>
                    <a:pt x="3603" y="5491"/>
                    <a:pt x="3568" y="5491"/>
                  </a:cubicBezTo>
                  <a:cubicBezTo>
                    <a:pt x="3561" y="5491"/>
                    <a:pt x="3554" y="5493"/>
                    <a:pt x="3547" y="5498"/>
                  </a:cubicBezTo>
                  <a:cubicBezTo>
                    <a:pt x="3373" y="5614"/>
                    <a:pt x="3223" y="5762"/>
                    <a:pt x="3108" y="5936"/>
                  </a:cubicBezTo>
                  <a:cubicBezTo>
                    <a:pt x="3116" y="5716"/>
                    <a:pt x="3128" y="5491"/>
                    <a:pt x="3104" y="5273"/>
                  </a:cubicBezTo>
                  <a:lnTo>
                    <a:pt x="3104" y="5273"/>
                  </a:lnTo>
                  <a:cubicBezTo>
                    <a:pt x="3301" y="5347"/>
                    <a:pt x="3509" y="5386"/>
                    <a:pt x="3716" y="5386"/>
                  </a:cubicBezTo>
                  <a:cubicBezTo>
                    <a:pt x="4068" y="5386"/>
                    <a:pt x="4413" y="5272"/>
                    <a:pt x="4683" y="5021"/>
                  </a:cubicBezTo>
                  <a:cubicBezTo>
                    <a:pt x="5053" y="4679"/>
                    <a:pt x="5219" y="4132"/>
                    <a:pt x="5040" y="3652"/>
                  </a:cubicBezTo>
                  <a:cubicBezTo>
                    <a:pt x="4851" y="3146"/>
                    <a:pt x="4336" y="2867"/>
                    <a:pt x="3840" y="2867"/>
                  </a:cubicBezTo>
                  <a:cubicBezTo>
                    <a:pt x="3738" y="2867"/>
                    <a:pt x="3636" y="2879"/>
                    <a:pt x="3539" y="2903"/>
                  </a:cubicBezTo>
                  <a:cubicBezTo>
                    <a:pt x="3583" y="2827"/>
                    <a:pt x="3630" y="2753"/>
                    <a:pt x="3671" y="2675"/>
                  </a:cubicBezTo>
                  <a:cubicBezTo>
                    <a:pt x="3691" y="2638"/>
                    <a:pt x="3660" y="2603"/>
                    <a:pt x="3628" y="2603"/>
                  </a:cubicBezTo>
                  <a:cubicBezTo>
                    <a:pt x="3615" y="2603"/>
                    <a:pt x="3601" y="2609"/>
                    <a:pt x="3591" y="2624"/>
                  </a:cubicBezTo>
                  <a:cubicBezTo>
                    <a:pt x="3528" y="2729"/>
                    <a:pt x="3470" y="2838"/>
                    <a:pt x="3408" y="2943"/>
                  </a:cubicBezTo>
                  <a:cubicBezTo>
                    <a:pt x="3163" y="3034"/>
                    <a:pt x="2962" y="3217"/>
                    <a:pt x="2852" y="3455"/>
                  </a:cubicBezTo>
                  <a:cubicBezTo>
                    <a:pt x="2826" y="3410"/>
                    <a:pt x="2796" y="3367"/>
                    <a:pt x="2769" y="3324"/>
                  </a:cubicBezTo>
                  <a:cubicBezTo>
                    <a:pt x="2914" y="3050"/>
                    <a:pt x="3077" y="2784"/>
                    <a:pt x="3254" y="2527"/>
                  </a:cubicBezTo>
                  <a:cubicBezTo>
                    <a:pt x="3280" y="2490"/>
                    <a:pt x="3247" y="2455"/>
                    <a:pt x="3212" y="2455"/>
                  </a:cubicBezTo>
                  <a:cubicBezTo>
                    <a:pt x="3198" y="2455"/>
                    <a:pt x="3183" y="2461"/>
                    <a:pt x="3172" y="2474"/>
                  </a:cubicBezTo>
                  <a:cubicBezTo>
                    <a:pt x="2983" y="2701"/>
                    <a:pt x="2825" y="2953"/>
                    <a:pt x="2704" y="3222"/>
                  </a:cubicBezTo>
                  <a:cubicBezTo>
                    <a:pt x="2606" y="3077"/>
                    <a:pt x="2506" y="2935"/>
                    <a:pt x="2401" y="2796"/>
                  </a:cubicBezTo>
                  <a:cubicBezTo>
                    <a:pt x="2406" y="2795"/>
                    <a:pt x="2412" y="2792"/>
                    <a:pt x="2415" y="2787"/>
                  </a:cubicBezTo>
                  <a:cubicBezTo>
                    <a:pt x="2562" y="2575"/>
                    <a:pt x="2694" y="2350"/>
                    <a:pt x="2822" y="2127"/>
                  </a:cubicBezTo>
                  <a:cubicBezTo>
                    <a:pt x="2844" y="2088"/>
                    <a:pt x="2810" y="2049"/>
                    <a:pt x="2776" y="2049"/>
                  </a:cubicBezTo>
                  <a:cubicBezTo>
                    <a:pt x="2762" y="2049"/>
                    <a:pt x="2748" y="2056"/>
                    <a:pt x="2739" y="2073"/>
                  </a:cubicBezTo>
                  <a:cubicBezTo>
                    <a:pt x="2606" y="2291"/>
                    <a:pt x="2474" y="2516"/>
                    <a:pt x="2361" y="2747"/>
                  </a:cubicBezTo>
                  <a:cubicBezTo>
                    <a:pt x="2313" y="2683"/>
                    <a:pt x="2264" y="2623"/>
                    <a:pt x="2214" y="2560"/>
                  </a:cubicBezTo>
                  <a:cubicBezTo>
                    <a:pt x="2171" y="2508"/>
                    <a:pt x="2127" y="2452"/>
                    <a:pt x="2082" y="2396"/>
                  </a:cubicBezTo>
                  <a:cubicBezTo>
                    <a:pt x="2184" y="2226"/>
                    <a:pt x="2281" y="2054"/>
                    <a:pt x="2374" y="1878"/>
                  </a:cubicBezTo>
                  <a:cubicBezTo>
                    <a:pt x="2393" y="1844"/>
                    <a:pt x="2364" y="1810"/>
                    <a:pt x="2334" y="1810"/>
                  </a:cubicBezTo>
                  <a:cubicBezTo>
                    <a:pt x="2322" y="1810"/>
                    <a:pt x="2309" y="1816"/>
                    <a:pt x="2300" y="1830"/>
                  </a:cubicBezTo>
                  <a:cubicBezTo>
                    <a:pt x="2198" y="1988"/>
                    <a:pt x="2104" y="2149"/>
                    <a:pt x="2012" y="2310"/>
                  </a:cubicBezTo>
                  <a:cubicBezTo>
                    <a:pt x="1889" y="2162"/>
                    <a:pt x="1759" y="2015"/>
                    <a:pt x="1609" y="1904"/>
                  </a:cubicBezTo>
                  <a:cubicBezTo>
                    <a:pt x="2649" y="1200"/>
                    <a:pt x="3932" y="313"/>
                    <a:pt x="5235" y="313"/>
                  </a:cubicBezTo>
                  <a:close/>
                  <a:moveTo>
                    <a:pt x="5431" y="1"/>
                  </a:moveTo>
                  <a:cubicBezTo>
                    <a:pt x="4006" y="1"/>
                    <a:pt x="2453" y="948"/>
                    <a:pt x="1384" y="1770"/>
                  </a:cubicBezTo>
                  <a:cubicBezTo>
                    <a:pt x="1379" y="1769"/>
                    <a:pt x="1375" y="1769"/>
                    <a:pt x="1370" y="1769"/>
                  </a:cubicBezTo>
                  <a:cubicBezTo>
                    <a:pt x="1290" y="1769"/>
                    <a:pt x="1235" y="1873"/>
                    <a:pt x="1269" y="1945"/>
                  </a:cubicBezTo>
                  <a:cubicBezTo>
                    <a:pt x="1419" y="2261"/>
                    <a:pt x="1749" y="2513"/>
                    <a:pt x="1978" y="2774"/>
                  </a:cubicBezTo>
                  <a:cubicBezTo>
                    <a:pt x="2243" y="3075"/>
                    <a:pt x="2474" y="3400"/>
                    <a:pt x="2731" y="3706"/>
                  </a:cubicBezTo>
                  <a:cubicBezTo>
                    <a:pt x="2748" y="3729"/>
                    <a:pt x="2774" y="3741"/>
                    <a:pt x="2801" y="3745"/>
                  </a:cubicBezTo>
                  <a:cubicBezTo>
                    <a:pt x="2827" y="3782"/>
                    <a:pt x="2871" y="3806"/>
                    <a:pt x="2916" y="3806"/>
                  </a:cubicBezTo>
                  <a:cubicBezTo>
                    <a:pt x="2955" y="3806"/>
                    <a:pt x="2994" y="3789"/>
                    <a:pt x="3022" y="3748"/>
                  </a:cubicBezTo>
                  <a:cubicBezTo>
                    <a:pt x="3236" y="3440"/>
                    <a:pt x="3501" y="3176"/>
                    <a:pt x="3901" y="3174"/>
                  </a:cubicBezTo>
                  <a:cubicBezTo>
                    <a:pt x="4296" y="3174"/>
                    <a:pt x="4664" y="3470"/>
                    <a:pt x="4766" y="3850"/>
                  </a:cubicBezTo>
                  <a:cubicBezTo>
                    <a:pt x="4983" y="4654"/>
                    <a:pt x="4229" y="5094"/>
                    <a:pt x="3540" y="5094"/>
                  </a:cubicBezTo>
                  <a:cubicBezTo>
                    <a:pt x="3404" y="5094"/>
                    <a:pt x="3271" y="5077"/>
                    <a:pt x="3148" y="5042"/>
                  </a:cubicBezTo>
                  <a:cubicBezTo>
                    <a:pt x="3137" y="5038"/>
                    <a:pt x="3125" y="5036"/>
                    <a:pt x="3113" y="5036"/>
                  </a:cubicBezTo>
                  <a:cubicBezTo>
                    <a:pt x="3077" y="5036"/>
                    <a:pt x="3042" y="5054"/>
                    <a:pt x="3021" y="5085"/>
                  </a:cubicBezTo>
                  <a:cubicBezTo>
                    <a:pt x="3003" y="5077"/>
                    <a:pt x="2984" y="5073"/>
                    <a:pt x="2965" y="5073"/>
                  </a:cubicBezTo>
                  <a:cubicBezTo>
                    <a:pt x="2917" y="5073"/>
                    <a:pt x="2871" y="5099"/>
                    <a:pt x="2858" y="5154"/>
                  </a:cubicBezTo>
                  <a:cubicBezTo>
                    <a:pt x="2723" y="5750"/>
                    <a:pt x="2818" y="6500"/>
                    <a:pt x="2889" y="7106"/>
                  </a:cubicBezTo>
                  <a:cubicBezTo>
                    <a:pt x="2824" y="7197"/>
                    <a:pt x="2870" y="7347"/>
                    <a:pt x="2993" y="7347"/>
                  </a:cubicBezTo>
                  <a:cubicBezTo>
                    <a:pt x="3006" y="7347"/>
                    <a:pt x="3019" y="7345"/>
                    <a:pt x="3034" y="7342"/>
                  </a:cubicBezTo>
                  <a:cubicBezTo>
                    <a:pt x="3268" y="7287"/>
                    <a:pt x="3520" y="7242"/>
                    <a:pt x="3767" y="7242"/>
                  </a:cubicBezTo>
                  <a:cubicBezTo>
                    <a:pt x="4056" y="7242"/>
                    <a:pt x="4338" y="7302"/>
                    <a:pt x="4583" y="7476"/>
                  </a:cubicBezTo>
                  <a:cubicBezTo>
                    <a:pt x="5427" y="8073"/>
                    <a:pt x="4968" y="9229"/>
                    <a:pt x="4006" y="9291"/>
                  </a:cubicBezTo>
                  <a:cubicBezTo>
                    <a:pt x="3969" y="9293"/>
                    <a:pt x="3932" y="9295"/>
                    <a:pt x="3896" y="9295"/>
                  </a:cubicBezTo>
                  <a:cubicBezTo>
                    <a:pt x="2898" y="9295"/>
                    <a:pt x="2158" y="8429"/>
                    <a:pt x="1456" y="7823"/>
                  </a:cubicBezTo>
                  <a:cubicBezTo>
                    <a:pt x="1453" y="7822"/>
                    <a:pt x="1451" y="7822"/>
                    <a:pt x="1448" y="7820"/>
                  </a:cubicBezTo>
                  <a:cubicBezTo>
                    <a:pt x="1426" y="7768"/>
                    <a:pt x="1368" y="7737"/>
                    <a:pt x="1310" y="7737"/>
                  </a:cubicBezTo>
                  <a:cubicBezTo>
                    <a:pt x="1256" y="7737"/>
                    <a:pt x="1201" y="7764"/>
                    <a:pt x="1175" y="7828"/>
                  </a:cubicBezTo>
                  <a:cubicBezTo>
                    <a:pt x="853" y="8617"/>
                    <a:pt x="442" y="9361"/>
                    <a:pt x="96" y="10134"/>
                  </a:cubicBezTo>
                  <a:cubicBezTo>
                    <a:pt x="26" y="10163"/>
                    <a:pt x="1" y="10249"/>
                    <a:pt x="45" y="10310"/>
                  </a:cubicBezTo>
                  <a:cubicBezTo>
                    <a:pt x="1037" y="11702"/>
                    <a:pt x="2673" y="12649"/>
                    <a:pt x="4313" y="12649"/>
                  </a:cubicBezTo>
                  <a:cubicBezTo>
                    <a:pt x="5176" y="12649"/>
                    <a:pt x="6039" y="12387"/>
                    <a:pt x="6811" y="11790"/>
                  </a:cubicBezTo>
                  <a:cubicBezTo>
                    <a:pt x="8779" y="10268"/>
                    <a:pt x="8496" y="7402"/>
                    <a:pt x="6519" y="6054"/>
                  </a:cubicBezTo>
                  <a:cubicBezTo>
                    <a:pt x="8457" y="5372"/>
                    <a:pt x="8762" y="2537"/>
                    <a:pt x="7566" y="1043"/>
                  </a:cubicBezTo>
                  <a:cubicBezTo>
                    <a:pt x="6962" y="288"/>
                    <a:pt x="6216" y="1"/>
                    <a:pt x="5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495946B-4D23-8AA0-48E0-5A3264F8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8" y="2020012"/>
            <a:ext cx="4667224" cy="290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Persepsi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1"/>
          </p:nvPr>
        </p:nvSpPr>
        <p:spPr>
          <a:xfrm>
            <a:off x="861744" y="2105371"/>
            <a:ext cx="6752751" cy="1465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Persepsi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suatu</a:t>
            </a:r>
            <a:r>
              <a:rPr lang="en-US" sz="1600" dirty="0">
                <a:solidFill>
                  <a:schemeClr val="tx1"/>
                </a:solidFill>
              </a:rPr>
              <a:t> proses yang </a:t>
            </a:r>
            <a:r>
              <a:rPr lang="en-US" sz="1600" dirty="0" err="1">
                <a:solidFill>
                  <a:schemeClr val="tx1"/>
                </a:solidFill>
              </a:rPr>
              <a:t>ditempuh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individu-individu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mengorganisasikan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menafsirkan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kesan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indera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mereka</a:t>
            </a:r>
            <a:r>
              <a:rPr lang="en-US" sz="1600" dirty="0">
                <a:solidFill>
                  <a:schemeClr val="tx1"/>
                </a:solidFill>
              </a:rPr>
              <a:t> agar </a:t>
            </a:r>
            <a:r>
              <a:rPr lang="en-US" sz="1600" dirty="0" err="1">
                <a:solidFill>
                  <a:schemeClr val="tx1"/>
                </a:solidFill>
              </a:rPr>
              <a:t>memberi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makna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lingkungan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id-ID" sz="1600" dirty="0">
              <a:solidFill>
                <a:schemeClr val="tx1"/>
              </a:solidFill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34983" y="1992040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Faktor-faktor yang mempengaruhi Persepsi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5A69B68-CBAE-20A6-1C6F-0FE391D6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6" y="1669674"/>
            <a:ext cx="4711804" cy="30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34983" y="1333717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Persepsi Selektif (Selective Perception)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Menginterpretasikan secara selektif apa yang dilihat seseorang berdasarkan minat, latar belakang, pengalaman, dan sikap seseorang.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Contoh : Manajer yang mengkritisi keadaan perusahaan sesuai dengan 		     bidangnya saja.</a:t>
            </a:r>
          </a:p>
          <a:p>
            <a:pPr marL="13970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Efek Halo (Halo Effect)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Membuat sebuah gambaran umum tentang seorang individu berdasarkan sebuah karakteristik.</a:t>
            </a:r>
          </a:p>
          <a:p>
            <a:pPr marL="13970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Efek-Efek Kontras (Contrast Effects)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Evaluasi tentang karakteristik seseorang yang dipengaruhi oleh perbandingan-perbandingan dengan orang lain yang baru ditemui, yang mendapat nilai lebih tinggi atau lebih rendah untuk karakteristik-karakteristik yang sama.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Contoh : Seorang pelamar cenderung menerima evaluasi yang lebih baik bila didahului pelamar yang lebih buruk. </a:t>
            </a:r>
          </a:p>
          <a:p>
            <a:pPr marL="13970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Penilaian atas orang lain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654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34983" y="1333717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Proyeksi (Projection)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Menghubungkan karakteristik-karakteristik diri sendiri dengan individu lain.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Contoh: Anda adalah orang yang jujur dan bisa dipercaya, jadi anda menganggap orang lain juga jujur dan dapat dipercaya.</a:t>
            </a:r>
          </a:p>
          <a:p>
            <a:pPr marL="13970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Pembentukan Stereotip (Stereotyping)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id-ID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Menilai seseorang berdasarkan persepsi tentang kelompok dimana orang tersebut tergabung.</a:t>
            </a:r>
          </a:p>
          <a:p>
            <a:pPr marL="139700" indent="0">
              <a:lnSpc>
                <a:spcPct val="100000"/>
              </a:lnSpc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Penilaian atas orang lain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10522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28910" y="1711664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139700" indent="0">
              <a:buNone/>
            </a:pPr>
            <a:r>
              <a:rPr lang="en-ID" sz="1600" dirty="0"/>
              <a:t>Ketika </a:t>
            </a:r>
            <a:r>
              <a:rPr lang="en-ID" sz="1600" dirty="0" err="1"/>
              <a:t>Individu</a:t>
            </a:r>
            <a:r>
              <a:rPr lang="en-ID" sz="1600" dirty="0"/>
              <a:t> – </a:t>
            </a:r>
            <a:r>
              <a:rPr lang="en-ID" sz="1600" dirty="0" err="1"/>
              <a:t>Individu</a:t>
            </a:r>
            <a:r>
              <a:rPr lang="en-ID" sz="1600" dirty="0"/>
              <a:t> </a:t>
            </a:r>
            <a:r>
              <a:rPr lang="en-ID" sz="1600" dirty="0" err="1"/>
              <a:t>mengamati</a:t>
            </a:r>
            <a:r>
              <a:rPr lang="en-ID" sz="1600" dirty="0"/>
              <a:t> </a:t>
            </a:r>
            <a:r>
              <a:rPr lang="en-ID" sz="1600" dirty="0" err="1"/>
              <a:t>perilaku</a:t>
            </a:r>
            <a:r>
              <a:rPr lang="en-ID" sz="1600" dirty="0"/>
              <a:t> orang lain, </a:t>
            </a:r>
            <a:r>
              <a:rPr lang="en-ID" sz="1600" dirty="0" err="1"/>
              <a:t>mereka</a:t>
            </a:r>
            <a:r>
              <a:rPr lang="en-ID" sz="1600" dirty="0"/>
              <a:t> </a:t>
            </a:r>
            <a:r>
              <a:rPr lang="en-ID" sz="1600" dirty="0" err="1"/>
              <a:t>menentukan</a:t>
            </a:r>
            <a:r>
              <a:rPr lang="en-ID" sz="1600" dirty="0"/>
              <a:t> </a:t>
            </a:r>
            <a:r>
              <a:rPr lang="en-ID" sz="1600" dirty="0" err="1"/>
              <a:t>apakah</a:t>
            </a:r>
            <a:r>
              <a:rPr lang="en-ID" sz="1600" dirty="0"/>
              <a:t> </a:t>
            </a:r>
            <a:r>
              <a:rPr lang="en-ID" sz="1600" dirty="0" err="1"/>
              <a:t>perilaku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disebabkan</a:t>
            </a:r>
            <a:r>
              <a:rPr lang="en-ID" sz="1600" dirty="0"/>
              <a:t> oleh:</a:t>
            </a:r>
          </a:p>
          <a:p>
            <a:pPr marL="139700" indent="0">
              <a:buNone/>
            </a:pPr>
            <a:r>
              <a:rPr lang="en-ID" sz="1600" dirty="0"/>
              <a:t>	- </a:t>
            </a:r>
            <a:r>
              <a:rPr lang="en-ID" sz="1600" dirty="0" err="1"/>
              <a:t>Faktor</a:t>
            </a:r>
            <a:r>
              <a:rPr lang="en-ID" sz="1600" dirty="0"/>
              <a:t> Internal : </a:t>
            </a:r>
            <a:r>
              <a:rPr lang="en-ID" sz="1600" dirty="0" err="1"/>
              <a:t>Perilaku</a:t>
            </a:r>
            <a:r>
              <a:rPr lang="en-ID" sz="1600" dirty="0"/>
              <a:t> yang </a:t>
            </a:r>
            <a:r>
              <a:rPr lang="en-ID" sz="1600" dirty="0" err="1"/>
              <a:t>berada</a:t>
            </a:r>
            <a:r>
              <a:rPr lang="en-ID" sz="1600" dirty="0"/>
              <a:t> di </a:t>
            </a:r>
            <a:r>
              <a:rPr lang="en-ID" sz="1600" dirty="0" err="1"/>
              <a:t>bawah</a:t>
            </a:r>
            <a:r>
              <a:rPr lang="en-ID" sz="1600" dirty="0"/>
              <a:t> 				</a:t>
            </a:r>
            <a:r>
              <a:rPr lang="en-ID" sz="1600" dirty="0" err="1"/>
              <a:t>kendali</a:t>
            </a:r>
            <a:r>
              <a:rPr lang="en-ID" sz="1600" dirty="0"/>
              <a:t> orang </a:t>
            </a:r>
            <a:r>
              <a:rPr lang="en-ID" sz="1600" dirty="0" err="1"/>
              <a:t>itu</a:t>
            </a:r>
            <a:r>
              <a:rPr lang="en-ID" sz="1600" dirty="0"/>
              <a:t>.</a:t>
            </a:r>
          </a:p>
          <a:p>
            <a:pPr marL="139700" indent="0">
              <a:buNone/>
            </a:pPr>
            <a:r>
              <a:rPr lang="en-ID" sz="1600" dirty="0"/>
              <a:t>	-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Eksternal</a:t>
            </a:r>
            <a:r>
              <a:rPr lang="en-ID" sz="1600" dirty="0"/>
              <a:t> : </a:t>
            </a:r>
            <a:r>
              <a:rPr lang="en-ID" sz="1600" dirty="0" err="1"/>
              <a:t>Perilaku</a:t>
            </a:r>
            <a:r>
              <a:rPr lang="en-ID" sz="1600" dirty="0"/>
              <a:t> yang </a:t>
            </a:r>
            <a:r>
              <a:rPr lang="en-ID" sz="1600" dirty="0" err="1"/>
              <a:t>disebabkan</a:t>
            </a:r>
            <a:r>
              <a:rPr lang="en-ID" sz="1600" dirty="0"/>
              <a:t> 					    oleh </a:t>
            </a:r>
            <a:r>
              <a:rPr lang="en-ID" sz="1600" dirty="0" err="1"/>
              <a:t>faktor-faktor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luar</a:t>
            </a:r>
            <a:r>
              <a:rPr lang="en-ID" sz="1600" dirty="0"/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5612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 Artibusi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112005" y="947657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8292600" y="2318836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76725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Hubungan Persepsi Dengan Keputusan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34" name="Google Shape;734;p42"/>
          <p:cNvSpPr txBox="1">
            <a:spLocks noGrp="1"/>
          </p:cNvSpPr>
          <p:nvPr>
            <p:ph type="subTitle" idx="2"/>
          </p:nvPr>
        </p:nvSpPr>
        <p:spPr>
          <a:xfrm>
            <a:off x="703077" y="1518123"/>
            <a:ext cx="8239118" cy="1856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/>
              <a:t>Keputusan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pilihan-pilihan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dua </a:t>
            </a:r>
            <a:r>
              <a:rPr lang="en-ID" dirty="0" err="1"/>
              <a:t>alternatif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ketidaksesuaian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perkara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dan </a:t>
            </a:r>
            <a:r>
              <a:rPr lang="en-ID" dirty="0" err="1"/>
              <a:t>keadaan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interpretasi</a:t>
            </a:r>
            <a:r>
              <a:rPr lang="en-ID" dirty="0"/>
              <a:t> dan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.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 err="1"/>
              <a:t>Interpretasi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individual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juga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yang lain.</a:t>
            </a:r>
          </a:p>
          <a:p>
            <a:pPr marL="0" lvl="0" indent="0"/>
            <a:endParaRPr lang="en-ID" dirty="0"/>
          </a:p>
        </p:txBody>
      </p:sp>
      <p:sp>
        <p:nvSpPr>
          <p:cNvPr id="737" name="Google Shape;737;p4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42"/>
          <p:cNvGrpSpPr/>
          <p:nvPr/>
        </p:nvGrpSpPr>
        <p:grpSpPr>
          <a:xfrm>
            <a:off x="8144628" y="1100671"/>
            <a:ext cx="296294" cy="630583"/>
            <a:chOff x="3650050" y="3013042"/>
            <a:chExt cx="296294" cy="630583"/>
          </a:xfrm>
        </p:grpSpPr>
        <p:sp>
          <p:nvSpPr>
            <p:cNvPr id="739" name="Google Shape;739;p42"/>
            <p:cNvSpPr/>
            <p:nvPr/>
          </p:nvSpPr>
          <p:spPr>
            <a:xfrm>
              <a:off x="3650050" y="3120075"/>
              <a:ext cx="105625" cy="404150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0" name="Google Shape;740;p42"/>
            <p:cNvSpPr/>
            <p:nvPr/>
          </p:nvSpPr>
          <p:spPr>
            <a:xfrm>
              <a:off x="3797000" y="3597700"/>
              <a:ext cx="27550" cy="45925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1" name="Google Shape;741;p42"/>
            <p:cNvSpPr/>
            <p:nvPr/>
          </p:nvSpPr>
          <p:spPr>
            <a:xfrm rot="750535">
              <a:off x="3798200" y="3019685"/>
              <a:ext cx="105629" cy="404166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2" name="Google Shape;742;p42"/>
            <p:cNvSpPr/>
            <p:nvPr/>
          </p:nvSpPr>
          <p:spPr>
            <a:xfrm rot="750535">
              <a:off x="3877918" y="3513598"/>
              <a:ext cx="27551" cy="45927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/>
      <p:bldP spid="7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Pengambilan Keputusan dalam Organisasi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73" name="Google Shape;773;p43"/>
          <p:cNvSpPr txBox="1">
            <a:spLocks noGrp="1"/>
          </p:cNvSpPr>
          <p:nvPr>
            <p:ph type="subTitle" idx="1"/>
          </p:nvPr>
        </p:nvSpPr>
        <p:spPr>
          <a:xfrm>
            <a:off x="557207" y="1683766"/>
            <a:ext cx="8023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804" name="Google Shape;804;p43"/>
          <p:cNvGrpSpPr/>
          <p:nvPr/>
        </p:nvGrpSpPr>
        <p:grpSpPr>
          <a:xfrm>
            <a:off x="8355482" y="869159"/>
            <a:ext cx="450991" cy="630564"/>
            <a:chOff x="8355482" y="869159"/>
            <a:chExt cx="450991" cy="630564"/>
          </a:xfrm>
        </p:grpSpPr>
        <p:grpSp>
          <p:nvGrpSpPr>
            <p:cNvPr id="805" name="Google Shape;805;p43"/>
            <p:cNvGrpSpPr/>
            <p:nvPr/>
          </p:nvGrpSpPr>
          <p:grpSpPr>
            <a:xfrm>
              <a:off x="8355482" y="869159"/>
              <a:ext cx="450991" cy="630564"/>
              <a:chOff x="7422467" y="915101"/>
              <a:chExt cx="464700" cy="649731"/>
            </a:xfrm>
          </p:grpSpPr>
          <p:sp>
            <p:nvSpPr>
              <p:cNvPr id="806" name="Google Shape;806;p43"/>
              <p:cNvSpPr/>
              <p:nvPr/>
            </p:nvSpPr>
            <p:spPr>
              <a:xfrm rot="4177765">
                <a:off x="7497549" y="950457"/>
                <a:ext cx="314573" cy="344488"/>
              </a:xfrm>
              <a:prstGeom prst="blockArc">
                <a:avLst>
                  <a:gd name="adj1" fmla="val 9150648"/>
                  <a:gd name="adj2" fmla="val 3068706"/>
                  <a:gd name="adj3" fmla="val 3959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 rot="7669911" flipH="1">
                <a:off x="7497565" y="1162685"/>
                <a:ext cx="314504" cy="344394"/>
              </a:xfrm>
              <a:prstGeom prst="blockArc">
                <a:avLst>
                  <a:gd name="adj1" fmla="val 8350026"/>
                  <a:gd name="adj2" fmla="val 2134335"/>
                  <a:gd name="adj3" fmla="val 3674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43"/>
            <p:cNvSpPr/>
            <p:nvPr/>
          </p:nvSpPr>
          <p:spPr>
            <a:xfrm>
              <a:off x="8388098" y="901719"/>
              <a:ext cx="385793" cy="555829"/>
            </a:xfrm>
            <a:custGeom>
              <a:avLst/>
              <a:gdLst/>
              <a:ahLst/>
              <a:cxnLst/>
              <a:rect l="l" t="t" r="r" b="b"/>
              <a:pathLst>
                <a:path w="8780" h="12649" extrusionOk="0">
                  <a:moveTo>
                    <a:pt x="5235" y="313"/>
                  </a:moveTo>
                  <a:cubicBezTo>
                    <a:pt x="5543" y="313"/>
                    <a:pt x="5852" y="363"/>
                    <a:pt x="6159" y="476"/>
                  </a:cubicBezTo>
                  <a:cubicBezTo>
                    <a:pt x="8169" y="1212"/>
                    <a:pt x="8779" y="4894"/>
                    <a:pt x="6435" y="5729"/>
                  </a:cubicBezTo>
                  <a:cubicBezTo>
                    <a:pt x="6326" y="5767"/>
                    <a:pt x="6298" y="5879"/>
                    <a:pt x="6325" y="5965"/>
                  </a:cubicBezTo>
                  <a:cubicBezTo>
                    <a:pt x="6318" y="5966"/>
                    <a:pt x="6314" y="5968"/>
                    <a:pt x="6309" y="5970"/>
                  </a:cubicBezTo>
                  <a:cubicBezTo>
                    <a:pt x="6296" y="5955"/>
                    <a:pt x="6279" y="5947"/>
                    <a:pt x="6262" y="5947"/>
                  </a:cubicBezTo>
                  <a:cubicBezTo>
                    <a:pt x="6242" y="5947"/>
                    <a:pt x="6223" y="5957"/>
                    <a:pt x="6212" y="5974"/>
                  </a:cubicBezTo>
                  <a:cubicBezTo>
                    <a:pt x="6191" y="6008"/>
                    <a:pt x="6180" y="6046"/>
                    <a:pt x="6180" y="6086"/>
                  </a:cubicBezTo>
                  <a:cubicBezTo>
                    <a:pt x="6153" y="6154"/>
                    <a:pt x="6180" y="6234"/>
                    <a:pt x="6245" y="6272"/>
                  </a:cubicBezTo>
                  <a:cubicBezTo>
                    <a:pt x="8416" y="7667"/>
                    <a:pt x="8307" y="10772"/>
                    <a:pt x="5974" y="11930"/>
                  </a:cubicBezTo>
                  <a:cubicBezTo>
                    <a:pt x="5955" y="11940"/>
                    <a:pt x="5937" y="11946"/>
                    <a:pt x="5918" y="11956"/>
                  </a:cubicBezTo>
                  <a:cubicBezTo>
                    <a:pt x="6132" y="11720"/>
                    <a:pt x="6341" y="11481"/>
                    <a:pt x="6538" y="11234"/>
                  </a:cubicBezTo>
                  <a:cubicBezTo>
                    <a:pt x="6571" y="11192"/>
                    <a:pt x="6528" y="11139"/>
                    <a:pt x="6484" y="11139"/>
                  </a:cubicBezTo>
                  <a:cubicBezTo>
                    <a:pt x="6471" y="11139"/>
                    <a:pt x="6457" y="11144"/>
                    <a:pt x="6446" y="11156"/>
                  </a:cubicBezTo>
                  <a:cubicBezTo>
                    <a:pt x="6177" y="11446"/>
                    <a:pt x="5922" y="11750"/>
                    <a:pt x="5675" y="12061"/>
                  </a:cubicBezTo>
                  <a:cubicBezTo>
                    <a:pt x="5477" y="12141"/>
                    <a:pt x="5274" y="12203"/>
                    <a:pt x="5067" y="12248"/>
                  </a:cubicBezTo>
                  <a:cubicBezTo>
                    <a:pt x="5270" y="12036"/>
                    <a:pt x="5470" y="11822"/>
                    <a:pt x="5662" y="11599"/>
                  </a:cubicBezTo>
                  <a:cubicBezTo>
                    <a:pt x="5689" y="11567"/>
                    <a:pt x="5662" y="11519"/>
                    <a:pt x="5629" y="11519"/>
                  </a:cubicBezTo>
                  <a:cubicBezTo>
                    <a:pt x="5620" y="11519"/>
                    <a:pt x="5610" y="11523"/>
                    <a:pt x="5601" y="11532"/>
                  </a:cubicBezTo>
                  <a:cubicBezTo>
                    <a:pt x="5365" y="11771"/>
                    <a:pt x="5142" y="12021"/>
                    <a:pt x="4922" y="12276"/>
                  </a:cubicBezTo>
                  <a:cubicBezTo>
                    <a:pt x="4709" y="12312"/>
                    <a:pt x="4494" y="12330"/>
                    <a:pt x="4279" y="12330"/>
                  </a:cubicBezTo>
                  <a:cubicBezTo>
                    <a:pt x="4197" y="12330"/>
                    <a:pt x="4116" y="12328"/>
                    <a:pt x="4034" y="12322"/>
                  </a:cubicBezTo>
                  <a:cubicBezTo>
                    <a:pt x="4289" y="12072"/>
                    <a:pt x="4546" y="11822"/>
                    <a:pt x="4784" y="11554"/>
                  </a:cubicBezTo>
                  <a:cubicBezTo>
                    <a:pt x="4811" y="11523"/>
                    <a:pt x="4785" y="11479"/>
                    <a:pt x="4753" y="11479"/>
                  </a:cubicBezTo>
                  <a:cubicBezTo>
                    <a:pt x="4743" y="11479"/>
                    <a:pt x="4734" y="11482"/>
                    <a:pt x="4725" y="11491"/>
                  </a:cubicBezTo>
                  <a:cubicBezTo>
                    <a:pt x="4435" y="11750"/>
                    <a:pt x="4165" y="12032"/>
                    <a:pt x="3894" y="12313"/>
                  </a:cubicBezTo>
                  <a:cubicBezTo>
                    <a:pt x="3677" y="12291"/>
                    <a:pt x="3462" y="12249"/>
                    <a:pt x="3252" y="12193"/>
                  </a:cubicBezTo>
                  <a:cubicBezTo>
                    <a:pt x="3464" y="12004"/>
                    <a:pt x="3673" y="11811"/>
                    <a:pt x="3867" y="11604"/>
                  </a:cubicBezTo>
                  <a:cubicBezTo>
                    <a:pt x="3893" y="11574"/>
                    <a:pt x="3867" y="11535"/>
                    <a:pt x="3836" y="11535"/>
                  </a:cubicBezTo>
                  <a:cubicBezTo>
                    <a:pt x="3828" y="11535"/>
                    <a:pt x="3819" y="11537"/>
                    <a:pt x="3811" y="11543"/>
                  </a:cubicBezTo>
                  <a:cubicBezTo>
                    <a:pt x="3580" y="11739"/>
                    <a:pt x="3363" y="11951"/>
                    <a:pt x="3150" y="12165"/>
                  </a:cubicBezTo>
                  <a:cubicBezTo>
                    <a:pt x="2876" y="12083"/>
                    <a:pt x="2608" y="11980"/>
                    <a:pt x="2351" y="11852"/>
                  </a:cubicBezTo>
                  <a:cubicBezTo>
                    <a:pt x="2600" y="11607"/>
                    <a:pt x="2855" y="11377"/>
                    <a:pt x="3142" y="11175"/>
                  </a:cubicBezTo>
                  <a:cubicBezTo>
                    <a:pt x="3178" y="11148"/>
                    <a:pt x="3147" y="11092"/>
                    <a:pt x="3109" y="11092"/>
                  </a:cubicBezTo>
                  <a:cubicBezTo>
                    <a:pt x="3102" y="11092"/>
                    <a:pt x="3095" y="11094"/>
                    <a:pt x="3088" y="11098"/>
                  </a:cubicBezTo>
                  <a:cubicBezTo>
                    <a:pt x="2777" y="11287"/>
                    <a:pt x="2500" y="11527"/>
                    <a:pt x="2269" y="11809"/>
                  </a:cubicBezTo>
                  <a:cubicBezTo>
                    <a:pt x="2037" y="11690"/>
                    <a:pt x="1813" y="11556"/>
                    <a:pt x="1599" y="11409"/>
                  </a:cubicBezTo>
                  <a:cubicBezTo>
                    <a:pt x="1920" y="11245"/>
                    <a:pt x="2213" y="11031"/>
                    <a:pt x="2468" y="10776"/>
                  </a:cubicBezTo>
                  <a:cubicBezTo>
                    <a:pt x="2496" y="10747"/>
                    <a:pt x="2471" y="10702"/>
                    <a:pt x="2438" y="10702"/>
                  </a:cubicBezTo>
                  <a:cubicBezTo>
                    <a:pt x="2429" y="10702"/>
                    <a:pt x="2420" y="10706"/>
                    <a:pt x="2410" y="10714"/>
                  </a:cubicBezTo>
                  <a:cubicBezTo>
                    <a:pt x="2143" y="10957"/>
                    <a:pt x="1853" y="11172"/>
                    <a:pt x="1542" y="11357"/>
                  </a:cubicBezTo>
                  <a:cubicBezTo>
                    <a:pt x="1540" y="11358"/>
                    <a:pt x="1540" y="11361"/>
                    <a:pt x="1537" y="11365"/>
                  </a:cubicBezTo>
                  <a:cubicBezTo>
                    <a:pt x="1379" y="11253"/>
                    <a:pt x="1225" y="11135"/>
                    <a:pt x="1075" y="11009"/>
                  </a:cubicBezTo>
                  <a:cubicBezTo>
                    <a:pt x="1392" y="10759"/>
                    <a:pt x="1703" y="10504"/>
                    <a:pt x="2004" y="10231"/>
                  </a:cubicBezTo>
                  <a:cubicBezTo>
                    <a:pt x="2030" y="10208"/>
                    <a:pt x="2007" y="10172"/>
                    <a:pt x="1979" y="10172"/>
                  </a:cubicBezTo>
                  <a:cubicBezTo>
                    <a:pt x="1972" y="10172"/>
                    <a:pt x="1964" y="10174"/>
                    <a:pt x="1956" y="10180"/>
                  </a:cubicBezTo>
                  <a:cubicBezTo>
                    <a:pt x="1634" y="10429"/>
                    <a:pt x="1325" y="10692"/>
                    <a:pt x="1021" y="10963"/>
                  </a:cubicBezTo>
                  <a:cubicBezTo>
                    <a:pt x="866" y="10831"/>
                    <a:pt x="716" y="10695"/>
                    <a:pt x="573" y="10553"/>
                  </a:cubicBezTo>
                  <a:cubicBezTo>
                    <a:pt x="909" y="10279"/>
                    <a:pt x="1239" y="9999"/>
                    <a:pt x="1563" y="9712"/>
                  </a:cubicBezTo>
                  <a:cubicBezTo>
                    <a:pt x="1599" y="9679"/>
                    <a:pt x="1567" y="9628"/>
                    <a:pt x="1528" y="9628"/>
                  </a:cubicBezTo>
                  <a:cubicBezTo>
                    <a:pt x="1518" y="9628"/>
                    <a:pt x="1507" y="9632"/>
                    <a:pt x="1497" y="9640"/>
                  </a:cubicBezTo>
                  <a:cubicBezTo>
                    <a:pt x="1159" y="9913"/>
                    <a:pt x="829" y="10193"/>
                    <a:pt x="506" y="10482"/>
                  </a:cubicBezTo>
                  <a:cubicBezTo>
                    <a:pt x="504" y="10482"/>
                    <a:pt x="506" y="10483"/>
                    <a:pt x="504" y="10485"/>
                  </a:cubicBezTo>
                  <a:cubicBezTo>
                    <a:pt x="415" y="10396"/>
                    <a:pt x="329" y="10303"/>
                    <a:pt x="246" y="10211"/>
                  </a:cubicBezTo>
                  <a:cubicBezTo>
                    <a:pt x="367" y="10054"/>
                    <a:pt x="479" y="9894"/>
                    <a:pt x="582" y="9726"/>
                  </a:cubicBezTo>
                  <a:cubicBezTo>
                    <a:pt x="591" y="9740"/>
                    <a:pt x="606" y="9748"/>
                    <a:pt x="622" y="9748"/>
                  </a:cubicBezTo>
                  <a:cubicBezTo>
                    <a:pt x="634" y="9748"/>
                    <a:pt x="646" y="9743"/>
                    <a:pt x="656" y="9734"/>
                  </a:cubicBezTo>
                  <a:cubicBezTo>
                    <a:pt x="1014" y="9411"/>
                    <a:pt x="1363" y="9066"/>
                    <a:pt x="1692" y="8713"/>
                  </a:cubicBezTo>
                  <a:cubicBezTo>
                    <a:pt x="1725" y="8677"/>
                    <a:pt x="1695" y="8625"/>
                    <a:pt x="1657" y="8625"/>
                  </a:cubicBezTo>
                  <a:cubicBezTo>
                    <a:pt x="1646" y="8625"/>
                    <a:pt x="1634" y="8629"/>
                    <a:pt x="1623" y="8639"/>
                  </a:cubicBezTo>
                  <a:cubicBezTo>
                    <a:pt x="1296" y="8932"/>
                    <a:pt x="978" y="9245"/>
                    <a:pt x="675" y="9565"/>
                  </a:cubicBezTo>
                  <a:cubicBezTo>
                    <a:pt x="960" y="9079"/>
                    <a:pt x="1196" y="8553"/>
                    <a:pt x="1400" y="8038"/>
                  </a:cubicBezTo>
                  <a:cubicBezTo>
                    <a:pt x="2008" y="8688"/>
                    <a:pt x="3057" y="9637"/>
                    <a:pt x="4010" y="9637"/>
                  </a:cubicBezTo>
                  <a:cubicBezTo>
                    <a:pt x="4412" y="9637"/>
                    <a:pt x="4798" y="9468"/>
                    <a:pt x="5126" y="9034"/>
                  </a:cubicBezTo>
                  <a:cubicBezTo>
                    <a:pt x="5506" y="8532"/>
                    <a:pt x="5419" y="7885"/>
                    <a:pt x="5000" y="7433"/>
                  </a:cubicBezTo>
                  <a:cubicBezTo>
                    <a:pt x="4978" y="7409"/>
                    <a:pt x="4953" y="7393"/>
                    <a:pt x="4929" y="7371"/>
                  </a:cubicBezTo>
                  <a:cubicBezTo>
                    <a:pt x="5115" y="7262"/>
                    <a:pt x="5305" y="7154"/>
                    <a:pt x="5469" y="7021"/>
                  </a:cubicBezTo>
                  <a:cubicBezTo>
                    <a:pt x="5507" y="6990"/>
                    <a:pt x="5474" y="6933"/>
                    <a:pt x="5433" y="6933"/>
                  </a:cubicBezTo>
                  <a:cubicBezTo>
                    <a:pt x="5426" y="6933"/>
                    <a:pt x="5419" y="6935"/>
                    <a:pt x="5412" y="6939"/>
                  </a:cubicBezTo>
                  <a:cubicBezTo>
                    <a:pt x="5217" y="7039"/>
                    <a:pt x="5035" y="7174"/>
                    <a:pt x="4855" y="7307"/>
                  </a:cubicBezTo>
                  <a:cubicBezTo>
                    <a:pt x="4756" y="7224"/>
                    <a:pt x="4648" y="7155"/>
                    <a:pt x="4533" y="7100"/>
                  </a:cubicBezTo>
                  <a:cubicBezTo>
                    <a:pt x="4675" y="6945"/>
                    <a:pt x="4815" y="6792"/>
                    <a:pt x="4948" y="6629"/>
                  </a:cubicBezTo>
                  <a:cubicBezTo>
                    <a:pt x="4971" y="6600"/>
                    <a:pt x="4940" y="6562"/>
                    <a:pt x="4909" y="6562"/>
                  </a:cubicBezTo>
                  <a:cubicBezTo>
                    <a:pt x="4899" y="6562"/>
                    <a:pt x="4890" y="6566"/>
                    <a:pt x="4882" y="6574"/>
                  </a:cubicBezTo>
                  <a:cubicBezTo>
                    <a:pt x="4734" y="6730"/>
                    <a:pt x="4596" y="6894"/>
                    <a:pt x="4457" y="7060"/>
                  </a:cubicBezTo>
                  <a:cubicBezTo>
                    <a:pt x="4256" y="6980"/>
                    <a:pt x="4042" y="6937"/>
                    <a:pt x="3826" y="6932"/>
                  </a:cubicBezTo>
                  <a:cubicBezTo>
                    <a:pt x="3998" y="6757"/>
                    <a:pt x="4180" y="6591"/>
                    <a:pt x="4361" y="6424"/>
                  </a:cubicBezTo>
                  <a:cubicBezTo>
                    <a:pt x="4393" y="6396"/>
                    <a:pt x="4366" y="6357"/>
                    <a:pt x="4334" y="6357"/>
                  </a:cubicBezTo>
                  <a:cubicBezTo>
                    <a:pt x="4326" y="6357"/>
                    <a:pt x="4317" y="6360"/>
                    <a:pt x="4309" y="6366"/>
                  </a:cubicBezTo>
                  <a:cubicBezTo>
                    <a:pt x="4084" y="6527"/>
                    <a:pt x="3886" y="6723"/>
                    <a:pt x="3708" y="6934"/>
                  </a:cubicBezTo>
                  <a:cubicBezTo>
                    <a:pt x="3497" y="6937"/>
                    <a:pt x="3290" y="6966"/>
                    <a:pt x="3086" y="7017"/>
                  </a:cubicBezTo>
                  <a:cubicBezTo>
                    <a:pt x="3088" y="6980"/>
                    <a:pt x="3088" y="6942"/>
                    <a:pt x="3089" y="6904"/>
                  </a:cubicBezTo>
                  <a:cubicBezTo>
                    <a:pt x="3327" y="6650"/>
                    <a:pt x="3550" y="6379"/>
                    <a:pt x="3762" y="6103"/>
                  </a:cubicBezTo>
                  <a:cubicBezTo>
                    <a:pt x="3783" y="6076"/>
                    <a:pt x="3754" y="6040"/>
                    <a:pt x="3726" y="6040"/>
                  </a:cubicBezTo>
                  <a:cubicBezTo>
                    <a:pt x="3718" y="6040"/>
                    <a:pt x="3709" y="6044"/>
                    <a:pt x="3701" y="6052"/>
                  </a:cubicBezTo>
                  <a:cubicBezTo>
                    <a:pt x="3488" y="6285"/>
                    <a:pt x="3284" y="6531"/>
                    <a:pt x="3091" y="6781"/>
                  </a:cubicBezTo>
                  <a:cubicBezTo>
                    <a:pt x="3096" y="6570"/>
                    <a:pt x="3099" y="6360"/>
                    <a:pt x="3102" y="6150"/>
                  </a:cubicBezTo>
                  <a:cubicBezTo>
                    <a:pt x="3244" y="5933"/>
                    <a:pt x="3399" y="5737"/>
                    <a:pt x="3598" y="5573"/>
                  </a:cubicBezTo>
                  <a:cubicBezTo>
                    <a:pt x="3631" y="5545"/>
                    <a:pt x="3603" y="5491"/>
                    <a:pt x="3568" y="5491"/>
                  </a:cubicBezTo>
                  <a:cubicBezTo>
                    <a:pt x="3561" y="5491"/>
                    <a:pt x="3554" y="5493"/>
                    <a:pt x="3547" y="5498"/>
                  </a:cubicBezTo>
                  <a:cubicBezTo>
                    <a:pt x="3373" y="5614"/>
                    <a:pt x="3223" y="5762"/>
                    <a:pt x="3108" y="5936"/>
                  </a:cubicBezTo>
                  <a:cubicBezTo>
                    <a:pt x="3116" y="5716"/>
                    <a:pt x="3128" y="5491"/>
                    <a:pt x="3104" y="5273"/>
                  </a:cubicBezTo>
                  <a:lnTo>
                    <a:pt x="3104" y="5273"/>
                  </a:lnTo>
                  <a:cubicBezTo>
                    <a:pt x="3301" y="5347"/>
                    <a:pt x="3509" y="5386"/>
                    <a:pt x="3716" y="5386"/>
                  </a:cubicBezTo>
                  <a:cubicBezTo>
                    <a:pt x="4068" y="5386"/>
                    <a:pt x="4413" y="5272"/>
                    <a:pt x="4683" y="5021"/>
                  </a:cubicBezTo>
                  <a:cubicBezTo>
                    <a:pt x="5053" y="4679"/>
                    <a:pt x="5219" y="4132"/>
                    <a:pt x="5040" y="3652"/>
                  </a:cubicBezTo>
                  <a:cubicBezTo>
                    <a:pt x="4851" y="3146"/>
                    <a:pt x="4336" y="2867"/>
                    <a:pt x="3840" y="2867"/>
                  </a:cubicBezTo>
                  <a:cubicBezTo>
                    <a:pt x="3738" y="2867"/>
                    <a:pt x="3636" y="2879"/>
                    <a:pt x="3539" y="2903"/>
                  </a:cubicBezTo>
                  <a:cubicBezTo>
                    <a:pt x="3583" y="2827"/>
                    <a:pt x="3630" y="2753"/>
                    <a:pt x="3671" y="2675"/>
                  </a:cubicBezTo>
                  <a:cubicBezTo>
                    <a:pt x="3691" y="2638"/>
                    <a:pt x="3660" y="2603"/>
                    <a:pt x="3628" y="2603"/>
                  </a:cubicBezTo>
                  <a:cubicBezTo>
                    <a:pt x="3615" y="2603"/>
                    <a:pt x="3601" y="2609"/>
                    <a:pt x="3591" y="2624"/>
                  </a:cubicBezTo>
                  <a:cubicBezTo>
                    <a:pt x="3528" y="2729"/>
                    <a:pt x="3470" y="2838"/>
                    <a:pt x="3408" y="2943"/>
                  </a:cubicBezTo>
                  <a:cubicBezTo>
                    <a:pt x="3163" y="3034"/>
                    <a:pt x="2962" y="3217"/>
                    <a:pt x="2852" y="3455"/>
                  </a:cubicBezTo>
                  <a:cubicBezTo>
                    <a:pt x="2826" y="3410"/>
                    <a:pt x="2796" y="3367"/>
                    <a:pt x="2769" y="3324"/>
                  </a:cubicBezTo>
                  <a:cubicBezTo>
                    <a:pt x="2914" y="3050"/>
                    <a:pt x="3077" y="2784"/>
                    <a:pt x="3254" y="2527"/>
                  </a:cubicBezTo>
                  <a:cubicBezTo>
                    <a:pt x="3280" y="2490"/>
                    <a:pt x="3247" y="2455"/>
                    <a:pt x="3212" y="2455"/>
                  </a:cubicBezTo>
                  <a:cubicBezTo>
                    <a:pt x="3198" y="2455"/>
                    <a:pt x="3183" y="2461"/>
                    <a:pt x="3172" y="2474"/>
                  </a:cubicBezTo>
                  <a:cubicBezTo>
                    <a:pt x="2983" y="2701"/>
                    <a:pt x="2825" y="2953"/>
                    <a:pt x="2704" y="3222"/>
                  </a:cubicBezTo>
                  <a:cubicBezTo>
                    <a:pt x="2606" y="3077"/>
                    <a:pt x="2506" y="2935"/>
                    <a:pt x="2401" y="2796"/>
                  </a:cubicBezTo>
                  <a:cubicBezTo>
                    <a:pt x="2406" y="2795"/>
                    <a:pt x="2412" y="2792"/>
                    <a:pt x="2415" y="2787"/>
                  </a:cubicBezTo>
                  <a:cubicBezTo>
                    <a:pt x="2562" y="2575"/>
                    <a:pt x="2694" y="2350"/>
                    <a:pt x="2822" y="2127"/>
                  </a:cubicBezTo>
                  <a:cubicBezTo>
                    <a:pt x="2844" y="2088"/>
                    <a:pt x="2810" y="2049"/>
                    <a:pt x="2776" y="2049"/>
                  </a:cubicBezTo>
                  <a:cubicBezTo>
                    <a:pt x="2762" y="2049"/>
                    <a:pt x="2748" y="2056"/>
                    <a:pt x="2739" y="2073"/>
                  </a:cubicBezTo>
                  <a:cubicBezTo>
                    <a:pt x="2606" y="2291"/>
                    <a:pt x="2474" y="2516"/>
                    <a:pt x="2361" y="2747"/>
                  </a:cubicBezTo>
                  <a:cubicBezTo>
                    <a:pt x="2313" y="2683"/>
                    <a:pt x="2264" y="2623"/>
                    <a:pt x="2214" y="2560"/>
                  </a:cubicBezTo>
                  <a:cubicBezTo>
                    <a:pt x="2171" y="2508"/>
                    <a:pt x="2127" y="2452"/>
                    <a:pt x="2082" y="2396"/>
                  </a:cubicBezTo>
                  <a:cubicBezTo>
                    <a:pt x="2184" y="2226"/>
                    <a:pt x="2281" y="2054"/>
                    <a:pt x="2374" y="1878"/>
                  </a:cubicBezTo>
                  <a:cubicBezTo>
                    <a:pt x="2393" y="1844"/>
                    <a:pt x="2364" y="1810"/>
                    <a:pt x="2334" y="1810"/>
                  </a:cubicBezTo>
                  <a:cubicBezTo>
                    <a:pt x="2322" y="1810"/>
                    <a:pt x="2309" y="1816"/>
                    <a:pt x="2300" y="1830"/>
                  </a:cubicBezTo>
                  <a:cubicBezTo>
                    <a:pt x="2198" y="1988"/>
                    <a:pt x="2104" y="2149"/>
                    <a:pt x="2012" y="2310"/>
                  </a:cubicBezTo>
                  <a:cubicBezTo>
                    <a:pt x="1889" y="2162"/>
                    <a:pt x="1759" y="2015"/>
                    <a:pt x="1609" y="1904"/>
                  </a:cubicBezTo>
                  <a:cubicBezTo>
                    <a:pt x="2649" y="1200"/>
                    <a:pt x="3932" y="313"/>
                    <a:pt x="5235" y="313"/>
                  </a:cubicBezTo>
                  <a:close/>
                  <a:moveTo>
                    <a:pt x="5431" y="1"/>
                  </a:moveTo>
                  <a:cubicBezTo>
                    <a:pt x="4006" y="1"/>
                    <a:pt x="2453" y="948"/>
                    <a:pt x="1384" y="1770"/>
                  </a:cubicBezTo>
                  <a:cubicBezTo>
                    <a:pt x="1379" y="1769"/>
                    <a:pt x="1375" y="1769"/>
                    <a:pt x="1370" y="1769"/>
                  </a:cubicBezTo>
                  <a:cubicBezTo>
                    <a:pt x="1290" y="1769"/>
                    <a:pt x="1235" y="1873"/>
                    <a:pt x="1269" y="1945"/>
                  </a:cubicBezTo>
                  <a:cubicBezTo>
                    <a:pt x="1419" y="2261"/>
                    <a:pt x="1749" y="2513"/>
                    <a:pt x="1978" y="2774"/>
                  </a:cubicBezTo>
                  <a:cubicBezTo>
                    <a:pt x="2243" y="3075"/>
                    <a:pt x="2474" y="3400"/>
                    <a:pt x="2731" y="3706"/>
                  </a:cubicBezTo>
                  <a:cubicBezTo>
                    <a:pt x="2748" y="3729"/>
                    <a:pt x="2774" y="3741"/>
                    <a:pt x="2801" y="3745"/>
                  </a:cubicBezTo>
                  <a:cubicBezTo>
                    <a:pt x="2827" y="3782"/>
                    <a:pt x="2871" y="3806"/>
                    <a:pt x="2916" y="3806"/>
                  </a:cubicBezTo>
                  <a:cubicBezTo>
                    <a:pt x="2955" y="3806"/>
                    <a:pt x="2994" y="3789"/>
                    <a:pt x="3022" y="3748"/>
                  </a:cubicBezTo>
                  <a:cubicBezTo>
                    <a:pt x="3236" y="3440"/>
                    <a:pt x="3501" y="3176"/>
                    <a:pt x="3901" y="3174"/>
                  </a:cubicBezTo>
                  <a:cubicBezTo>
                    <a:pt x="4296" y="3174"/>
                    <a:pt x="4664" y="3470"/>
                    <a:pt x="4766" y="3850"/>
                  </a:cubicBezTo>
                  <a:cubicBezTo>
                    <a:pt x="4983" y="4654"/>
                    <a:pt x="4229" y="5094"/>
                    <a:pt x="3540" y="5094"/>
                  </a:cubicBezTo>
                  <a:cubicBezTo>
                    <a:pt x="3404" y="5094"/>
                    <a:pt x="3271" y="5077"/>
                    <a:pt x="3148" y="5042"/>
                  </a:cubicBezTo>
                  <a:cubicBezTo>
                    <a:pt x="3137" y="5038"/>
                    <a:pt x="3125" y="5036"/>
                    <a:pt x="3113" y="5036"/>
                  </a:cubicBezTo>
                  <a:cubicBezTo>
                    <a:pt x="3077" y="5036"/>
                    <a:pt x="3042" y="5054"/>
                    <a:pt x="3021" y="5085"/>
                  </a:cubicBezTo>
                  <a:cubicBezTo>
                    <a:pt x="3003" y="5077"/>
                    <a:pt x="2984" y="5073"/>
                    <a:pt x="2965" y="5073"/>
                  </a:cubicBezTo>
                  <a:cubicBezTo>
                    <a:pt x="2917" y="5073"/>
                    <a:pt x="2871" y="5099"/>
                    <a:pt x="2858" y="5154"/>
                  </a:cubicBezTo>
                  <a:cubicBezTo>
                    <a:pt x="2723" y="5750"/>
                    <a:pt x="2818" y="6500"/>
                    <a:pt x="2889" y="7106"/>
                  </a:cubicBezTo>
                  <a:cubicBezTo>
                    <a:pt x="2824" y="7197"/>
                    <a:pt x="2870" y="7347"/>
                    <a:pt x="2993" y="7347"/>
                  </a:cubicBezTo>
                  <a:cubicBezTo>
                    <a:pt x="3006" y="7347"/>
                    <a:pt x="3019" y="7345"/>
                    <a:pt x="3034" y="7342"/>
                  </a:cubicBezTo>
                  <a:cubicBezTo>
                    <a:pt x="3268" y="7287"/>
                    <a:pt x="3520" y="7242"/>
                    <a:pt x="3767" y="7242"/>
                  </a:cubicBezTo>
                  <a:cubicBezTo>
                    <a:pt x="4056" y="7242"/>
                    <a:pt x="4338" y="7302"/>
                    <a:pt x="4583" y="7476"/>
                  </a:cubicBezTo>
                  <a:cubicBezTo>
                    <a:pt x="5427" y="8073"/>
                    <a:pt x="4968" y="9229"/>
                    <a:pt x="4006" y="9291"/>
                  </a:cubicBezTo>
                  <a:cubicBezTo>
                    <a:pt x="3969" y="9293"/>
                    <a:pt x="3932" y="9295"/>
                    <a:pt x="3896" y="9295"/>
                  </a:cubicBezTo>
                  <a:cubicBezTo>
                    <a:pt x="2898" y="9295"/>
                    <a:pt x="2158" y="8429"/>
                    <a:pt x="1456" y="7823"/>
                  </a:cubicBezTo>
                  <a:cubicBezTo>
                    <a:pt x="1453" y="7822"/>
                    <a:pt x="1451" y="7822"/>
                    <a:pt x="1448" y="7820"/>
                  </a:cubicBezTo>
                  <a:cubicBezTo>
                    <a:pt x="1426" y="7768"/>
                    <a:pt x="1368" y="7737"/>
                    <a:pt x="1310" y="7737"/>
                  </a:cubicBezTo>
                  <a:cubicBezTo>
                    <a:pt x="1256" y="7737"/>
                    <a:pt x="1201" y="7764"/>
                    <a:pt x="1175" y="7828"/>
                  </a:cubicBezTo>
                  <a:cubicBezTo>
                    <a:pt x="853" y="8617"/>
                    <a:pt x="442" y="9361"/>
                    <a:pt x="96" y="10134"/>
                  </a:cubicBezTo>
                  <a:cubicBezTo>
                    <a:pt x="26" y="10163"/>
                    <a:pt x="1" y="10249"/>
                    <a:pt x="45" y="10310"/>
                  </a:cubicBezTo>
                  <a:cubicBezTo>
                    <a:pt x="1037" y="11702"/>
                    <a:pt x="2673" y="12649"/>
                    <a:pt x="4313" y="12649"/>
                  </a:cubicBezTo>
                  <a:cubicBezTo>
                    <a:pt x="5176" y="12649"/>
                    <a:pt x="6039" y="12387"/>
                    <a:pt x="6811" y="11790"/>
                  </a:cubicBezTo>
                  <a:cubicBezTo>
                    <a:pt x="8779" y="10268"/>
                    <a:pt x="8496" y="7402"/>
                    <a:pt x="6519" y="6054"/>
                  </a:cubicBezTo>
                  <a:cubicBezTo>
                    <a:pt x="8457" y="5372"/>
                    <a:pt x="8762" y="2537"/>
                    <a:pt x="7566" y="1043"/>
                  </a:cubicBezTo>
                  <a:cubicBezTo>
                    <a:pt x="6962" y="288"/>
                    <a:pt x="6216" y="1"/>
                    <a:pt x="5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C212AB00-600B-6FB7-9AE0-3756A2516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211733"/>
              </p:ext>
            </p:extLst>
          </p:nvPr>
        </p:nvGraphicFramePr>
        <p:xfrm>
          <a:off x="1245870" y="1683765"/>
          <a:ext cx="6628130" cy="3089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Perbedaan Individu dan Batasan Organisasi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73" name="Google Shape;773;p43"/>
          <p:cNvSpPr txBox="1">
            <a:spLocks noGrp="1"/>
          </p:cNvSpPr>
          <p:nvPr>
            <p:ph type="subTitle" idx="1"/>
          </p:nvPr>
        </p:nvSpPr>
        <p:spPr>
          <a:xfrm>
            <a:off x="557207" y="1683766"/>
            <a:ext cx="8023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Evaluasi Kinerja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Dalam membantu keputusan, para manajer sangat dipengaruhi oleh kriteria-kriteria yang digunakan untuk mengevaluasi mereka.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Sistem Penghargaan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Sistem penghargaan organisasi mempengaruhi para pembuat keputusan dengan cara menyatakan mereka pilihan-pilihan yang lebih baik menurut hasil pribadi.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Peraturan Formal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Peraturan-peraturan formal menentukan berbagai keputusan individu ketika organisasi menstandarisasi perilaku mereka.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Batasan Waktu yang Ditentukan oleh Sistem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Organisasi menentukan batas waktu untuk berbagai keputusan.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tx1"/>
                </a:solidFill>
              </a:rPr>
              <a:t>Peristiwa Historis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Keputusan-keputusan di masa lalu terus membayangi pilihan yang ada pada saat ini.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804" name="Google Shape;804;p43"/>
          <p:cNvGrpSpPr/>
          <p:nvPr/>
        </p:nvGrpSpPr>
        <p:grpSpPr>
          <a:xfrm>
            <a:off x="8355482" y="869159"/>
            <a:ext cx="450991" cy="630564"/>
            <a:chOff x="8355482" y="869159"/>
            <a:chExt cx="450991" cy="630564"/>
          </a:xfrm>
        </p:grpSpPr>
        <p:grpSp>
          <p:nvGrpSpPr>
            <p:cNvPr id="805" name="Google Shape;805;p43"/>
            <p:cNvGrpSpPr/>
            <p:nvPr/>
          </p:nvGrpSpPr>
          <p:grpSpPr>
            <a:xfrm>
              <a:off x="8355482" y="869159"/>
              <a:ext cx="450991" cy="630564"/>
              <a:chOff x="7422467" y="915101"/>
              <a:chExt cx="464700" cy="649731"/>
            </a:xfrm>
          </p:grpSpPr>
          <p:sp>
            <p:nvSpPr>
              <p:cNvPr id="806" name="Google Shape;806;p43"/>
              <p:cNvSpPr/>
              <p:nvPr/>
            </p:nvSpPr>
            <p:spPr>
              <a:xfrm rot="4177765">
                <a:off x="7497549" y="950457"/>
                <a:ext cx="314573" cy="344488"/>
              </a:xfrm>
              <a:prstGeom prst="blockArc">
                <a:avLst>
                  <a:gd name="adj1" fmla="val 9150648"/>
                  <a:gd name="adj2" fmla="val 3068706"/>
                  <a:gd name="adj3" fmla="val 3959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 rot="7669911" flipH="1">
                <a:off x="7497565" y="1162685"/>
                <a:ext cx="314504" cy="344394"/>
              </a:xfrm>
              <a:prstGeom prst="blockArc">
                <a:avLst>
                  <a:gd name="adj1" fmla="val 8350026"/>
                  <a:gd name="adj2" fmla="val 2134335"/>
                  <a:gd name="adj3" fmla="val 3674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43"/>
            <p:cNvSpPr/>
            <p:nvPr/>
          </p:nvSpPr>
          <p:spPr>
            <a:xfrm>
              <a:off x="8388098" y="901719"/>
              <a:ext cx="385793" cy="555829"/>
            </a:xfrm>
            <a:custGeom>
              <a:avLst/>
              <a:gdLst/>
              <a:ahLst/>
              <a:cxnLst/>
              <a:rect l="l" t="t" r="r" b="b"/>
              <a:pathLst>
                <a:path w="8780" h="12649" extrusionOk="0">
                  <a:moveTo>
                    <a:pt x="5235" y="313"/>
                  </a:moveTo>
                  <a:cubicBezTo>
                    <a:pt x="5543" y="313"/>
                    <a:pt x="5852" y="363"/>
                    <a:pt x="6159" y="476"/>
                  </a:cubicBezTo>
                  <a:cubicBezTo>
                    <a:pt x="8169" y="1212"/>
                    <a:pt x="8779" y="4894"/>
                    <a:pt x="6435" y="5729"/>
                  </a:cubicBezTo>
                  <a:cubicBezTo>
                    <a:pt x="6326" y="5767"/>
                    <a:pt x="6298" y="5879"/>
                    <a:pt x="6325" y="5965"/>
                  </a:cubicBezTo>
                  <a:cubicBezTo>
                    <a:pt x="6318" y="5966"/>
                    <a:pt x="6314" y="5968"/>
                    <a:pt x="6309" y="5970"/>
                  </a:cubicBezTo>
                  <a:cubicBezTo>
                    <a:pt x="6296" y="5955"/>
                    <a:pt x="6279" y="5947"/>
                    <a:pt x="6262" y="5947"/>
                  </a:cubicBezTo>
                  <a:cubicBezTo>
                    <a:pt x="6242" y="5947"/>
                    <a:pt x="6223" y="5957"/>
                    <a:pt x="6212" y="5974"/>
                  </a:cubicBezTo>
                  <a:cubicBezTo>
                    <a:pt x="6191" y="6008"/>
                    <a:pt x="6180" y="6046"/>
                    <a:pt x="6180" y="6086"/>
                  </a:cubicBezTo>
                  <a:cubicBezTo>
                    <a:pt x="6153" y="6154"/>
                    <a:pt x="6180" y="6234"/>
                    <a:pt x="6245" y="6272"/>
                  </a:cubicBezTo>
                  <a:cubicBezTo>
                    <a:pt x="8416" y="7667"/>
                    <a:pt x="8307" y="10772"/>
                    <a:pt x="5974" y="11930"/>
                  </a:cubicBezTo>
                  <a:cubicBezTo>
                    <a:pt x="5955" y="11940"/>
                    <a:pt x="5937" y="11946"/>
                    <a:pt x="5918" y="11956"/>
                  </a:cubicBezTo>
                  <a:cubicBezTo>
                    <a:pt x="6132" y="11720"/>
                    <a:pt x="6341" y="11481"/>
                    <a:pt x="6538" y="11234"/>
                  </a:cubicBezTo>
                  <a:cubicBezTo>
                    <a:pt x="6571" y="11192"/>
                    <a:pt x="6528" y="11139"/>
                    <a:pt x="6484" y="11139"/>
                  </a:cubicBezTo>
                  <a:cubicBezTo>
                    <a:pt x="6471" y="11139"/>
                    <a:pt x="6457" y="11144"/>
                    <a:pt x="6446" y="11156"/>
                  </a:cubicBezTo>
                  <a:cubicBezTo>
                    <a:pt x="6177" y="11446"/>
                    <a:pt x="5922" y="11750"/>
                    <a:pt x="5675" y="12061"/>
                  </a:cubicBezTo>
                  <a:cubicBezTo>
                    <a:pt x="5477" y="12141"/>
                    <a:pt x="5274" y="12203"/>
                    <a:pt x="5067" y="12248"/>
                  </a:cubicBezTo>
                  <a:cubicBezTo>
                    <a:pt x="5270" y="12036"/>
                    <a:pt x="5470" y="11822"/>
                    <a:pt x="5662" y="11599"/>
                  </a:cubicBezTo>
                  <a:cubicBezTo>
                    <a:pt x="5689" y="11567"/>
                    <a:pt x="5662" y="11519"/>
                    <a:pt x="5629" y="11519"/>
                  </a:cubicBezTo>
                  <a:cubicBezTo>
                    <a:pt x="5620" y="11519"/>
                    <a:pt x="5610" y="11523"/>
                    <a:pt x="5601" y="11532"/>
                  </a:cubicBezTo>
                  <a:cubicBezTo>
                    <a:pt x="5365" y="11771"/>
                    <a:pt x="5142" y="12021"/>
                    <a:pt x="4922" y="12276"/>
                  </a:cubicBezTo>
                  <a:cubicBezTo>
                    <a:pt x="4709" y="12312"/>
                    <a:pt x="4494" y="12330"/>
                    <a:pt x="4279" y="12330"/>
                  </a:cubicBezTo>
                  <a:cubicBezTo>
                    <a:pt x="4197" y="12330"/>
                    <a:pt x="4116" y="12328"/>
                    <a:pt x="4034" y="12322"/>
                  </a:cubicBezTo>
                  <a:cubicBezTo>
                    <a:pt x="4289" y="12072"/>
                    <a:pt x="4546" y="11822"/>
                    <a:pt x="4784" y="11554"/>
                  </a:cubicBezTo>
                  <a:cubicBezTo>
                    <a:pt x="4811" y="11523"/>
                    <a:pt x="4785" y="11479"/>
                    <a:pt x="4753" y="11479"/>
                  </a:cubicBezTo>
                  <a:cubicBezTo>
                    <a:pt x="4743" y="11479"/>
                    <a:pt x="4734" y="11482"/>
                    <a:pt x="4725" y="11491"/>
                  </a:cubicBezTo>
                  <a:cubicBezTo>
                    <a:pt x="4435" y="11750"/>
                    <a:pt x="4165" y="12032"/>
                    <a:pt x="3894" y="12313"/>
                  </a:cubicBezTo>
                  <a:cubicBezTo>
                    <a:pt x="3677" y="12291"/>
                    <a:pt x="3462" y="12249"/>
                    <a:pt x="3252" y="12193"/>
                  </a:cubicBezTo>
                  <a:cubicBezTo>
                    <a:pt x="3464" y="12004"/>
                    <a:pt x="3673" y="11811"/>
                    <a:pt x="3867" y="11604"/>
                  </a:cubicBezTo>
                  <a:cubicBezTo>
                    <a:pt x="3893" y="11574"/>
                    <a:pt x="3867" y="11535"/>
                    <a:pt x="3836" y="11535"/>
                  </a:cubicBezTo>
                  <a:cubicBezTo>
                    <a:pt x="3828" y="11535"/>
                    <a:pt x="3819" y="11537"/>
                    <a:pt x="3811" y="11543"/>
                  </a:cubicBezTo>
                  <a:cubicBezTo>
                    <a:pt x="3580" y="11739"/>
                    <a:pt x="3363" y="11951"/>
                    <a:pt x="3150" y="12165"/>
                  </a:cubicBezTo>
                  <a:cubicBezTo>
                    <a:pt x="2876" y="12083"/>
                    <a:pt x="2608" y="11980"/>
                    <a:pt x="2351" y="11852"/>
                  </a:cubicBezTo>
                  <a:cubicBezTo>
                    <a:pt x="2600" y="11607"/>
                    <a:pt x="2855" y="11377"/>
                    <a:pt x="3142" y="11175"/>
                  </a:cubicBezTo>
                  <a:cubicBezTo>
                    <a:pt x="3178" y="11148"/>
                    <a:pt x="3147" y="11092"/>
                    <a:pt x="3109" y="11092"/>
                  </a:cubicBezTo>
                  <a:cubicBezTo>
                    <a:pt x="3102" y="11092"/>
                    <a:pt x="3095" y="11094"/>
                    <a:pt x="3088" y="11098"/>
                  </a:cubicBezTo>
                  <a:cubicBezTo>
                    <a:pt x="2777" y="11287"/>
                    <a:pt x="2500" y="11527"/>
                    <a:pt x="2269" y="11809"/>
                  </a:cubicBezTo>
                  <a:cubicBezTo>
                    <a:pt x="2037" y="11690"/>
                    <a:pt x="1813" y="11556"/>
                    <a:pt x="1599" y="11409"/>
                  </a:cubicBezTo>
                  <a:cubicBezTo>
                    <a:pt x="1920" y="11245"/>
                    <a:pt x="2213" y="11031"/>
                    <a:pt x="2468" y="10776"/>
                  </a:cubicBezTo>
                  <a:cubicBezTo>
                    <a:pt x="2496" y="10747"/>
                    <a:pt x="2471" y="10702"/>
                    <a:pt x="2438" y="10702"/>
                  </a:cubicBezTo>
                  <a:cubicBezTo>
                    <a:pt x="2429" y="10702"/>
                    <a:pt x="2420" y="10706"/>
                    <a:pt x="2410" y="10714"/>
                  </a:cubicBezTo>
                  <a:cubicBezTo>
                    <a:pt x="2143" y="10957"/>
                    <a:pt x="1853" y="11172"/>
                    <a:pt x="1542" y="11357"/>
                  </a:cubicBezTo>
                  <a:cubicBezTo>
                    <a:pt x="1540" y="11358"/>
                    <a:pt x="1540" y="11361"/>
                    <a:pt x="1537" y="11365"/>
                  </a:cubicBezTo>
                  <a:cubicBezTo>
                    <a:pt x="1379" y="11253"/>
                    <a:pt x="1225" y="11135"/>
                    <a:pt x="1075" y="11009"/>
                  </a:cubicBezTo>
                  <a:cubicBezTo>
                    <a:pt x="1392" y="10759"/>
                    <a:pt x="1703" y="10504"/>
                    <a:pt x="2004" y="10231"/>
                  </a:cubicBezTo>
                  <a:cubicBezTo>
                    <a:pt x="2030" y="10208"/>
                    <a:pt x="2007" y="10172"/>
                    <a:pt x="1979" y="10172"/>
                  </a:cubicBezTo>
                  <a:cubicBezTo>
                    <a:pt x="1972" y="10172"/>
                    <a:pt x="1964" y="10174"/>
                    <a:pt x="1956" y="10180"/>
                  </a:cubicBezTo>
                  <a:cubicBezTo>
                    <a:pt x="1634" y="10429"/>
                    <a:pt x="1325" y="10692"/>
                    <a:pt x="1021" y="10963"/>
                  </a:cubicBezTo>
                  <a:cubicBezTo>
                    <a:pt x="866" y="10831"/>
                    <a:pt x="716" y="10695"/>
                    <a:pt x="573" y="10553"/>
                  </a:cubicBezTo>
                  <a:cubicBezTo>
                    <a:pt x="909" y="10279"/>
                    <a:pt x="1239" y="9999"/>
                    <a:pt x="1563" y="9712"/>
                  </a:cubicBezTo>
                  <a:cubicBezTo>
                    <a:pt x="1599" y="9679"/>
                    <a:pt x="1567" y="9628"/>
                    <a:pt x="1528" y="9628"/>
                  </a:cubicBezTo>
                  <a:cubicBezTo>
                    <a:pt x="1518" y="9628"/>
                    <a:pt x="1507" y="9632"/>
                    <a:pt x="1497" y="9640"/>
                  </a:cubicBezTo>
                  <a:cubicBezTo>
                    <a:pt x="1159" y="9913"/>
                    <a:pt x="829" y="10193"/>
                    <a:pt x="506" y="10482"/>
                  </a:cubicBezTo>
                  <a:cubicBezTo>
                    <a:pt x="504" y="10482"/>
                    <a:pt x="506" y="10483"/>
                    <a:pt x="504" y="10485"/>
                  </a:cubicBezTo>
                  <a:cubicBezTo>
                    <a:pt x="415" y="10396"/>
                    <a:pt x="329" y="10303"/>
                    <a:pt x="246" y="10211"/>
                  </a:cubicBezTo>
                  <a:cubicBezTo>
                    <a:pt x="367" y="10054"/>
                    <a:pt x="479" y="9894"/>
                    <a:pt x="582" y="9726"/>
                  </a:cubicBezTo>
                  <a:cubicBezTo>
                    <a:pt x="591" y="9740"/>
                    <a:pt x="606" y="9748"/>
                    <a:pt x="622" y="9748"/>
                  </a:cubicBezTo>
                  <a:cubicBezTo>
                    <a:pt x="634" y="9748"/>
                    <a:pt x="646" y="9743"/>
                    <a:pt x="656" y="9734"/>
                  </a:cubicBezTo>
                  <a:cubicBezTo>
                    <a:pt x="1014" y="9411"/>
                    <a:pt x="1363" y="9066"/>
                    <a:pt x="1692" y="8713"/>
                  </a:cubicBezTo>
                  <a:cubicBezTo>
                    <a:pt x="1725" y="8677"/>
                    <a:pt x="1695" y="8625"/>
                    <a:pt x="1657" y="8625"/>
                  </a:cubicBezTo>
                  <a:cubicBezTo>
                    <a:pt x="1646" y="8625"/>
                    <a:pt x="1634" y="8629"/>
                    <a:pt x="1623" y="8639"/>
                  </a:cubicBezTo>
                  <a:cubicBezTo>
                    <a:pt x="1296" y="8932"/>
                    <a:pt x="978" y="9245"/>
                    <a:pt x="675" y="9565"/>
                  </a:cubicBezTo>
                  <a:cubicBezTo>
                    <a:pt x="960" y="9079"/>
                    <a:pt x="1196" y="8553"/>
                    <a:pt x="1400" y="8038"/>
                  </a:cubicBezTo>
                  <a:cubicBezTo>
                    <a:pt x="2008" y="8688"/>
                    <a:pt x="3057" y="9637"/>
                    <a:pt x="4010" y="9637"/>
                  </a:cubicBezTo>
                  <a:cubicBezTo>
                    <a:pt x="4412" y="9637"/>
                    <a:pt x="4798" y="9468"/>
                    <a:pt x="5126" y="9034"/>
                  </a:cubicBezTo>
                  <a:cubicBezTo>
                    <a:pt x="5506" y="8532"/>
                    <a:pt x="5419" y="7885"/>
                    <a:pt x="5000" y="7433"/>
                  </a:cubicBezTo>
                  <a:cubicBezTo>
                    <a:pt x="4978" y="7409"/>
                    <a:pt x="4953" y="7393"/>
                    <a:pt x="4929" y="7371"/>
                  </a:cubicBezTo>
                  <a:cubicBezTo>
                    <a:pt x="5115" y="7262"/>
                    <a:pt x="5305" y="7154"/>
                    <a:pt x="5469" y="7021"/>
                  </a:cubicBezTo>
                  <a:cubicBezTo>
                    <a:pt x="5507" y="6990"/>
                    <a:pt x="5474" y="6933"/>
                    <a:pt x="5433" y="6933"/>
                  </a:cubicBezTo>
                  <a:cubicBezTo>
                    <a:pt x="5426" y="6933"/>
                    <a:pt x="5419" y="6935"/>
                    <a:pt x="5412" y="6939"/>
                  </a:cubicBezTo>
                  <a:cubicBezTo>
                    <a:pt x="5217" y="7039"/>
                    <a:pt x="5035" y="7174"/>
                    <a:pt x="4855" y="7307"/>
                  </a:cubicBezTo>
                  <a:cubicBezTo>
                    <a:pt x="4756" y="7224"/>
                    <a:pt x="4648" y="7155"/>
                    <a:pt x="4533" y="7100"/>
                  </a:cubicBezTo>
                  <a:cubicBezTo>
                    <a:pt x="4675" y="6945"/>
                    <a:pt x="4815" y="6792"/>
                    <a:pt x="4948" y="6629"/>
                  </a:cubicBezTo>
                  <a:cubicBezTo>
                    <a:pt x="4971" y="6600"/>
                    <a:pt x="4940" y="6562"/>
                    <a:pt x="4909" y="6562"/>
                  </a:cubicBezTo>
                  <a:cubicBezTo>
                    <a:pt x="4899" y="6562"/>
                    <a:pt x="4890" y="6566"/>
                    <a:pt x="4882" y="6574"/>
                  </a:cubicBezTo>
                  <a:cubicBezTo>
                    <a:pt x="4734" y="6730"/>
                    <a:pt x="4596" y="6894"/>
                    <a:pt x="4457" y="7060"/>
                  </a:cubicBezTo>
                  <a:cubicBezTo>
                    <a:pt x="4256" y="6980"/>
                    <a:pt x="4042" y="6937"/>
                    <a:pt x="3826" y="6932"/>
                  </a:cubicBezTo>
                  <a:cubicBezTo>
                    <a:pt x="3998" y="6757"/>
                    <a:pt x="4180" y="6591"/>
                    <a:pt x="4361" y="6424"/>
                  </a:cubicBezTo>
                  <a:cubicBezTo>
                    <a:pt x="4393" y="6396"/>
                    <a:pt x="4366" y="6357"/>
                    <a:pt x="4334" y="6357"/>
                  </a:cubicBezTo>
                  <a:cubicBezTo>
                    <a:pt x="4326" y="6357"/>
                    <a:pt x="4317" y="6360"/>
                    <a:pt x="4309" y="6366"/>
                  </a:cubicBezTo>
                  <a:cubicBezTo>
                    <a:pt x="4084" y="6527"/>
                    <a:pt x="3886" y="6723"/>
                    <a:pt x="3708" y="6934"/>
                  </a:cubicBezTo>
                  <a:cubicBezTo>
                    <a:pt x="3497" y="6937"/>
                    <a:pt x="3290" y="6966"/>
                    <a:pt x="3086" y="7017"/>
                  </a:cubicBezTo>
                  <a:cubicBezTo>
                    <a:pt x="3088" y="6980"/>
                    <a:pt x="3088" y="6942"/>
                    <a:pt x="3089" y="6904"/>
                  </a:cubicBezTo>
                  <a:cubicBezTo>
                    <a:pt x="3327" y="6650"/>
                    <a:pt x="3550" y="6379"/>
                    <a:pt x="3762" y="6103"/>
                  </a:cubicBezTo>
                  <a:cubicBezTo>
                    <a:pt x="3783" y="6076"/>
                    <a:pt x="3754" y="6040"/>
                    <a:pt x="3726" y="6040"/>
                  </a:cubicBezTo>
                  <a:cubicBezTo>
                    <a:pt x="3718" y="6040"/>
                    <a:pt x="3709" y="6044"/>
                    <a:pt x="3701" y="6052"/>
                  </a:cubicBezTo>
                  <a:cubicBezTo>
                    <a:pt x="3488" y="6285"/>
                    <a:pt x="3284" y="6531"/>
                    <a:pt x="3091" y="6781"/>
                  </a:cubicBezTo>
                  <a:cubicBezTo>
                    <a:pt x="3096" y="6570"/>
                    <a:pt x="3099" y="6360"/>
                    <a:pt x="3102" y="6150"/>
                  </a:cubicBezTo>
                  <a:cubicBezTo>
                    <a:pt x="3244" y="5933"/>
                    <a:pt x="3399" y="5737"/>
                    <a:pt x="3598" y="5573"/>
                  </a:cubicBezTo>
                  <a:cubicBezTo>
                    <a:pt x="3631" y="5545"/>
                    <a:pt x="3603" y="5491"/>
                    <a:pt x="3568" y="5491"/>
                  </a:cubicBezTo>
                  <a:cubicBezTo>
                    <a:pt x="3561" y="5491"/>
                    <a:pt x="3554" y="5493"/>
                    <a:pt x="3547" y="5498"/>
                  </a:cubicBezTo>
                  <a:cubicBezTo>
                    <a:pt x="3373" y="5614"/>
                    <a:pt x="3223" y="5762"/>
                    <a:pt x="3108" y="5936"/>
                  </a:cubicBezTo>
                  <a:cubicBezTo>
                    <a:pt x="3116" y="5716"/>
                    <a:pt x="3128" y="5491"/>
                    <a:pt x="3104" y="5273"/>
                  </a:cubicBezTo>
                  <a:lnTo>
                    <a:pt x="3104" y="5273"/>
                  </a:lnTo>
                  <a:cubicBezTo>
                    <a:pt x="3301" y="5347"/>
                    <a:pt x="3509" y="5386"/>
                    <a:pt x="3716" y="5386"/>
                  </a:cubicBezTo>
                  <a:cubicBezTo>
                    <a:pt x="4068" y="5386"/>
                    <a:pt x="4413" y="5272"/>
                    <a:pt x="4683" y="5021"/>
                  </a:cubicBezTo>
                  <a:cubicBezTo>
                    <a:pt x="5053" y="4679"/>
                    <a:pt x="5219" y="4132"/>
                    <a:pt x="5040" y="3652"/>
                  </a:cubicBezTo>
                  <a:cubicBezTo>
                    <a:pt x="4851" y="3146"/>
                    <a:pt x="4336" y="2867"/>
                    <a:pt x="3840" y="2867"/>
                  </a:cubicBezTo>
                  <a:cubicBezTo>
                    <a:pt x="3738" y="2867"/>
                    <a:pt x="3636" y="2879"/>
                    <a:pt x="3539" y="2903"/>
                  </a:cubicBezTo>
                  <a:cubicBezTo>
                    <a:pt x="3583" y="2827"/>
                    <a:pt x="3630" y="2753"/>
                    <a:pt x="3671" y="2675"/>
                  </a:cubicBezTo>
                  <a:cubicBezTo>
                    <a:pt x="3691" y="2638"/>
                    <a:pt x="3660" y="2603"/>
                    <a:pt x="3628" y="2603"/>
                  </a:cubicBezTo>
                  <a:cubicBezTo>
                    <a:pt x="3615" y="2603"/>
                    <a:pt x="3601" y="2609"/>
                    <a:pt x="3591" y="2624"/>
                  </a:cubicBezTo>
                  <a:cubicBezTo>
                    <a:pt x="3528" y="2729"/>
                    <a:pt x="3470" y="2838"/>
                    <a:pt x="3408" y="2943"/>
                  </a:cubicBezTo>
                  <a:cubicBezTo>
                    <a:pt x="3163" y="3034"/>
                    <a:pt x="2962" y="3217"/>
                    <a:pt x="2852" y="3455"/>
                  </a:cubicBezTo>
                  <a:cubicBezTo>
                    <a:pt x="2826" y="3410"/>
                    <a:pt x="2796" y="3367"/>
                    <a:pt x="2769" y="3324"/>
                  </a:cubicBezTo>
                  <a:cubicBezTo>
                    <a:pt x="2914" y="3050"/>
                    <a:pt x="3077" y="2784"/>
                    <a:pt x="3254" y="2527"/>
                  </a:cubicBezTo>
                  <a:cubicBezTo>
                    <a:pt x="3280" y="2490"/>
                    <a:pt x="3247" y="2455"/>
                    <a:pt x="3212" y="2455"/>
                  </a:cubicBezTo>
                  <a:cubicBezTo>
                    <a:pt x="3198" y="2455"/>
                    <a:pt x="3183" y="2461"/>
                    <a:pt x="3172" y="2474"/>
                  </a:cubicBezTo>
                  <a:cubicBezTo>
                    <a:pt x="2983" y="2701"/>
                    <a:pt x="2825" y="2953"/>
                    <a:pt x="2704" y="3222"/>
                  </a:cubicBezTo>
                  <a:cubicBezTo>
                    <a:pt x="2606" y="3077"/>
                    <a:pt x="2506" y="2935"/>
                    <a:pt x="2401" y="2796"/>
                  </a:cubicBezTo>
                  <a:cubicBezTo>
                    <a:pt x="2406" y="2795"/>
                    <a:pt x="2412" y="2792"/>
                    <a:pt x="2415" y="2787"/>
                  </a:cubicBezTo>
                  <a:cubicBezTo>
                    <a:pt x="2562" y="2575"/>
                    <a:pt x="2694" y="2350"/>
                    <a:pt x="2822" y="2127"/>
                  </a:cubicBezTo>
                  <a:cubicBezTo>
                    <a:pt x="2844" y="2088"/>
                    <a:pt x="2810" y="2049"/>
                    <a:pt x="2776" y="2049"/>
                  </a:cubicBezTo>
                  <a:cubicBezTo>
                    <a:pt x="2762" y="2049"/>
                    <a:pt x="2748" y="2056"/>
                    <a:pt x="2739" y="2073"/>
                  </a:cubicBezTo>
                  <a:cubicBezTo>
                    <a:pt x="2606" y="2291"/>
                    <a:pt x="2474" y="2516"/>
                    <a:pt x="2361" y="2747"/>
                  </a:cubicBezTo>
                  <a:cubicBezTo>
                    <a:pt x="2313" y="2683"/>
                    <a:pt x="2264" y="2623"/>
                    <a:pt x="2214" y="2560"/>
                  </a:cubicBezTo>
                  <a:cubicBezTo>
                    <a:pt x="2171" y="2508"/>
                    <a:pt x="2127" y="2452"/>
                    <a:pt x="2082" y="2396"/>
                  </a:cubicBezTo>
                  <a:cubicBezTo>
                    <a:pt x="2184" y="2226"/>
                    <a:pt x="2281" y="2054"/>
                    <a:pt x="2374" y="1878"/>
                  </a:cubicBezTo>
                  <a:cubicBezTo>
                    <a:pt x="2393" y="1844"/>
                    <a:pt x="2364" y="1810"/>
                    <a:pt x="2334" y="1810"/>
                  </a:cubicBezTo>
                  <a:cubicBezTo>
                    <a:pt x="2322" y="1810"/>
                    <a:pt x="2309" y="1816"/>
                    <a:pt x="2300" y="1830"/>
                  </a:cubicBezTo>
                  <a:cubicBezTo>
                    <a:pt x="2198" y="1988"/>
                    <a:pt x="2104" y="2149"/>
                    <a:pt x="2012" y="2310"/>
                  </a:cubicBezTo>
                  <a:cubicBezTo>
                    <a:pt x="1889" y="2162"/>
                    <a:pt x="1759" y="2015"/>
                    <a:pt x="1609" y="1904"/>
                  </a:cubicBezTo>
                  <a:cubicBezTo>
                    <a:pt x="2649" y="1200"/>
                    <a:pt x="3932" y="313"/>
                    <a:pt x="5235" y="313"/>
                  </a:cubicBezTo>
                  <a:close/>
                  <a:moveTo>
                    <a:pt x="5431" y="1"/>
                  </a:moveTo>
                  <a:cubicBezTo>
                    <a:pt x="4006" y="1"/>
                    <a:pt x="2453" y="948"/>
                    <a:pt x="1384" y="1770"/>
                  </a:cubicBezTo>
                  <a:cubicBezTo>
                    <a:pt x="1379" y="1769"/>
                    <a:pt x="1375" y="1769"/>
                    <a:pt x="1370" y="1769"/>
                  </a:cubicBezTo>
                  <a:cubicBezTo>
                    <a:pt x="1290" y="1769"/>
                    <a:pt x="1235" y="1873"/>
                    <a:pt x="1269" y="1945"/>
                  </a:cubicBezTo>
                  <a:cubicBezTo>
                    <a:pt x="1419" y="2261"/>
                    <a:pt x="1749" y="2513"/>
                    <a:pt x="1978" y="2774"/>
                  </a:cubicBezTo>
                  <a:cubicBezTo>
                    <a:pt x="2243" y="3075"/>
                    <a:pt x="2474" y="3400"/>
                    <a:pt x="2731" y="3706"/>
                  </a:cubicBezTo>
                  <a:cubicBezTo>
                    <a:pt x="2748" y="3729"/>
                    <a:pt x="2774" y="3741"/>
                    <a:pt x="2801" y="3745"/>
                  </a:cubicBezTo>
                  <a:cubicBezTo>
                    <a:pt x="2827" y="3782"/>
                    <a:pt x="2871" y="3806"/>
                    <a:pt x="2916" y="3806"/>
                  </a:cubicBezTo>
                  <a:cubicBezTo>
                    <a:pt x="2955" y="3806"/>
                    <a:pt x="2994" y="3789"/>
                    <a:pt x="3022" y="3748"/>
                  </a:cubicBezTo>
                  <a:cubicBezTo>
                    <a:pt x="3236" y="3440"/>
                    <a:pt x="3501" y="3176"/>
                    <a:pt x="3901" y="3174"/>
                  </a:cubicBezTo>
                  <a:cubicBezTo>
                    <a:pt x="4296" y="3174"/>
                    <a:pt x="4664" y="3470"/>
                    <a:pt x="4766" y="3850"/>
                  </a:cubicBezTo>
                  <a:cubicBezTo>
                    <a:pt x="4983" y="4654"/>
                    <a:pt x="4229" y="5094"/>
                    <a:pt x="3540" y="5094"/>
                  </a:cubicBezTo>
                  <a:cubicBezTo>
                    <a:pt x="3404" y="5094"/>
                    <a:pt x="3271" y="5077"/>
                    <a:pt x="3148" y="5042"/>
                  </a:cubicBezTo>
                  <a:cubicBezTo>
                    <a:pt x="3137" y="5038"/>
                    <a:pt x="3125" y="5036"/>
                    <a:pt x="3113" y="5036"/>
                  </a:cubicBezTo>
                  <a:cubicBezTo>
                    <a:pt x="3077" y="5036"/>
                    <a:pt x="3042" y="5054"/>
                    <a:pt x="3021" y="5085"/>
                  </a:cubicBezTo>
                  <a:cubicBezTo>
                    <a:pt x="3003" y="5077"/>
                    <a:pt x="2984" y="5073"/>
                    <a:pt x="2965" y="5073"/>
                  </a:cubicBezTo>
                  <a:cubicBezTo>
                    <a:pt x="2917" y="5073"/>
                    <a:pt x="2871" y="5099"/>
                    <a:pt x="2858" y="5154"/>
                  </a:cubicBezTo>
                  <a:cubicBezTo>
                    <a:pt x="2723" y="5750"/>
                    <a:pt x="2818" y="6500"/>
                    <a:pt x="2889" y="7106"/>
                  </a:cubicBezTo>
                  <a:cubicBezTo>
                    <a:pt x="2824" y="7197"/>
                    <a:pt x="2870" y="7347"/>
                    <a:pt x="2993" y="7347"/>
                  </a:cubicBezTo>
                  <a:cubicBezTo>
                    <a:pt x="3006" y="7347"/>
                    <a:pt x="3019" y="7345"/>
                    <a:pt x="3034" y="7342"/>
                  </a:cubicBezTo>
                  <a:cubicBezTo>
                    <a:pt x="3268" y="7287"/>
                    <a:pt x="3520" y="7242"/>
                    <a:pt x="3767" y="7242"/>
                  </a:cubicBezTo>
                  <a:cubicBezTo>
                    <a:pt x="4056" y="7242"/>
                    <a:pt x="4338" y="7302"/>
                    <a:pt x="4583" y="7476"/>
                  </a:cubicBezTo>
                  <a:cubicBezTo>
                    <a:pt x="5427" y="8073"/>
                    <a:pt x="4968" y="9229"/>
                    <a:pt x="4006" y="9291"/>
                  </a:cubicBezTo>
                  <a:cubicBezTo>
                    <a:pt x="3969" y="9293"/>
                    <a:pt x="3932" y="9295"/>
                    <a:pt x="3896" y="9295"/>
                  </a:cubicBezTo>
                  <a:cubicBezTo>
                    <a:pt x="2898" y="9295"/>
                    <a:pt x="2158" y="8429"/>
                    <a:pt x="1456" y="7823"/>
                  </a:cubicBezTo>
                  <a:cubicBezTo>
                    <a:pt x="1453" y="7822"/>
                    <a:pt x="1451" y="7822"/>
                    <a:pt x="1448" y="7820"/>
                  </a:cubicBezTo>
                  <a:cubicBezTo>
                    <a:pt x="1426" y="7768"/>
                    <a:pt x="1368" y="7737"/>
                    <a:pt x="1310" y="7737"/>
                  </a:cubicBezTo>
                  <a:cubicBezTo>
                    <a:pt x="1256" y="7737"/>
                    <a:pt x="1201" y="7764"/>
                    <a:pt x="1175" y="7828"/>
                  </a:cubicBezTo>
                  <a:cubicBezTo>
                    <a:pt x="853" y="8617"/>
                    <a:pt x="442" y="9361"/>
                    <a:pt x="96" y="10134"/>
                  </a:cubicBezTo>
                  <a:cubicBezTo>
                    <a:pt x="26" y="10163"/>
                    <a:pt x="1" y="10249"/>
                    <a:pt x="45" y="10310"/>
                  </a:cubicBezTo>
                  <a:cubicBezTo>
                    <a:pt x="1037" y="11702"/>
                    <a:pt x="2673" y="12649"/>
                    <a:pt x="4313" y="12649"/>
                  </a:cubicBezTo>
                  <a:cubicBezTo>
                    <a:pt x="5176" y="12649"/>
                    <a:pt x="6039" y="12387"/>
                    <a:pt x="6811" y="11790"/>
                  </a:cubicBezTo>
                  <a:cubicBezTo>
                    <a:pt x="8779" y="10268"/>
                    <a:pt x="8496" y="7402"/>
                    <a:pt x="6519" y="6054"/>
                  </a:cubicBezTo>
                  <a:cubicBezTo>
                    <a:pt x="8457" y="5372"/>
                    <a:pt x="8762" y="2537"/>
                    <a:pt x="7566" y="1043"/>
                  </a:cubicBezTo>
                  <a:cubicBezTo>
                    <a:pt x="6962" y="288"/>
                    <a:pt x="6216" y="1"/>
                    <a:pt x="5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679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512</Words>
  <Application>Microsoft Office PowerPoint</Application>
  <PresentationFormat>On-screen Show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Arimo</vt:lpstr>
      <vt:lpstr>Dela Gothic One</vt:lpstr>
      <vt:lpstr>Lato</vt:lpstr>
      <vt:lpstr>Bebas Neue</vt:lpstr>
      <vt:lpstr>Anaheim</vt:lpstr>
      <vt:lpstr>Tips to Do your Final Project Workshop by Slidesgo</vt:lpstr>
      <vt:lpstr>Persepsi dan Pengambilan Keputusan Individu</vt:lpstr>
      <vt:lpstr>Persepsi</vt:lpstr>
      <vt:lpstr>Faktor-faktor yang mempengaruhi Persepsi</vt:lpstr>
      <vt:lpstr>Penilaian atas orang lain</vt:lpstr>
      <vt:lpstr>Penilaian atas orang lain</vt:lpstr>
      <vt:lpstr>Teori Artibusi</vt:lpstr>
      <vt:lpstr>Hubungan Persepsi Dengan Keputusan</vt:lpstr>
      <vt:lpstr>Pengambilan Keputusan dalam Organisasi</vt:lpstr>
      <vt:lpstr>Perbedaan Individu dan Batasan Organisasi</vt:lpstr>
      <vt:lpstr>Etika Pengambilan keputusan</vt:lpstr>
      <vt:lpstr>Kreativitas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5</cp:revision>
  <dcterms:modified xsi:type="dcterms:W3CDTF">2023-03-19T15:32:10Z</dcterms:modified>
</cp:coreProperties>
</file>