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21" r:id="rId4"/>
    <p:sldId id="323" r:id="rId5"/>
    <p:sldId id="325" r:id="rId6"/>
    <p:sldId id="326" r:id="rId7"/>
    <p:sldId id="324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PERSEPSI &amp; PENGAMBILAN KEPUTUSAN INDIVIDU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1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Pengertian persepsi</a:t>
            </a: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Faktor-faktor yang mempengaruhi persepsi</a:t>
            </a: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Penilaian atas orang lain</a:t>
            </a: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Teori atribusi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Persepsi</a:t>
            </a:r>
            <a:endParaRPr lang="id-ID" i="1" dirty="0"/>
          </a:p>
        </p:txBody>
      </p:sp>
      <p:pic>
        <p:nvPicPr>
          <p:cNvPr id="8" name="Content Placeholder 7" descr="f yang mempengaruhi persepsi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19400" y="1752600"/>
            <a:ext cx="5943600" cy="4567003"/>
          </a:xfrm>
        </p:spPr>
      </p:pic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1219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persepsi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2057400" y="58674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err="1" smtClean="0"/>
              <a:t>Sumber</a:t>
            </a:r>
            <a:r>
              <a:rPr lang="en-US" dirty="0" smtClean="0"/>
              <a:t>: Robbins &amp; Judge (2015)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</a:t>
            </a:r>
            <a:r>
              <a:rPr lang="id-ID" dirty="0" smtClean="0"/>
              <a:t>nilaian atas Orang Lain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endParaRPr lang="en-US" b="1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Atribusi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Kesalahan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atribusi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fundamental</a:t>
            </a:r>
          </a:p>
          <a:p>
            <a:pPr lvl="0">
              <a:buFont typeface="Wingdings" pitchFamily="2" charset="2"/>
              <a:buChar char="Ø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Self-serving bias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10952"/>
          </a:xfrm>
        </p:spPr>
        <p:txBody>
          <a:bodyPr>
            <a:normAutofit/>
          </a:bodyPr>
          <a:lstStyle/>
          <a:p>
            <a:r>
              <a:rPr lang="id-ID" dirty="0" smtClean="0"/>
              <a:t>Cara cepat menilai orang lain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Persepsi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selektif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halo</a:t>
            </a: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Efek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kontras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Stereotip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1095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Situasi menilai orang lain dengan cepat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Wawancara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Ekspektasi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82352"/>
          </a:xfrm>
        </p:spPr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Atribusi</a:t>
            </a:r>
            <a:endParaRPr lang="id-ID" dirty="0"/>
          </a:p>
        </p:txBody>
      </p:sp>
      <p:pic>
        <p:nvPicPr>
          <p:cNvPr id="8" name="Content Placeholder 7" descr="teori atribusi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371600"/>
            <a:ext cx="7924799" cy="4754563"/>
          </a:xfrm>
        </p:spPr>
      </p:pic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10555</TotalTime>
  <Words>209</Words>
  <Application>Microsoft Office PowerPoint</Application>
  <PresentationFormat>On-screen Show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Persepsi</vt:lpstr>
      <vt:lpstr>Penilaian atas Orang Lain</vt:lpstr>
      <vt:lpstr>Cara cepat menilai orang lain</vt:lpstr>
      <vt:lpstr>Situasi menilai orang lain dengan cepat </vt:lpstr>
      <vt:lpstr>Teori Atribusi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565</cp:revision>
  <cp:lastPrinted>2015-09-17T08:41:14Z</cp:lastPrinted>
  <dcterms:created xsi:type="dcterms:W3CDTF">2010-04-18T12:06:30Z</dcterms:created>
  <dcterms:modified xsi:type="dcterms:W3CDTF">2017-09-04T06:44:32Z</dcterms:modified>
</cp:coreProperties>
</file>