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79" r:id="rId4"/>
    <p:sldId id="292" r:id="rId5"/>
    <p:sldId id="293" r:id="rId6"/>
    <p:sldId id="294" r:id="rId7"/>
    <p:sldId id="295" r:id="rId8"/>
    <p:sldId id="296" r:id="rId9"/>
    <p:sldId id="298" r:id="rId10"/>
    <p:sldId id="299" r:id="rId11"/>
    <p:sldId id="300" r:id="rId12"/>
    <p:sldId id="302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488573-0D67-453C-A19A-3ED32E5DC270}" type="datetimeFigureOut">
              <a:rPr lang="en-US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FE1819-7A0D-4EBB-9D65-E7C5DE888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61131C-95F7-4B66-84BF-72C9C899C13E}" type="datetimeFigureOut">
              <a:rPr lang="en-US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396D49-C8A9-410D-9DE0-D88278F48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BE7ED-2A50-45DF-8649-A8C938734A4F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8C0D-CE2C-4E5D-BBAA-33483539A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212-4842-4E2F-824D-767818E5FB76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610F-FCF6-4CEC-91EA-EF7D6BE5B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39359-E803-4E5B-B4DC-76616DFA817B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14D7-AFEC-4FC5-BF5A-31E498A5D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3285-286C-4EB4-802F-B62D5267FBB6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CBB72-0968-4FFF-B576-EE572B344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40969-A497-4C3F-9777-35C27BE2D58D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EC642-4CC0-46F4-8137-7A903C58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3CB9-756A-4CA0-B2D3-CAB02A41399B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03AD-1DC4-427A-A632-940AD6975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1B5C-0579-4B56-9685-5E3DC3F6D40E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ABD6-B3AD-4959-BE78-D33D800F7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A779-2C4A-472D-808D-8E8CEDDDBB80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0982-801C-4633-8EEF-FDCBF8FE4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3CD01-37FE-48AE-BC86-80D69A2F4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907F0-C20B-40A3-B05B-205B52B7C519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E709-CFE0-4090-947C-B75499B42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735DE-BA7D-4184-9923-08DC0BD8577F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D562E-DA0F-4A85-A761-085B9A783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228CCC-6E8A-4064-8249-E99BA4730077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E5455E-AC52-4244-86B1-5B078D7C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5DB2A-D30E-436A-AB51-E1C7A463BA89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08A8B6A-65C7-45D4-84E9-5C6E63A2DAC7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pic>
        <p:nvPicPr>
          <p:cNvPr id="2" name="Picture 3" descr="F:\LAMPUNG\GALERY\PKN\demokrasi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928670"/>
            <a:ext cx="5667783" cy="542928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0" y="2143116"/>
            <a:ext cx="9144000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DEMOKRASI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4F82E-F8CB-4588-872E-348268AB52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D094FA9-4EF6-43A3-8CD2-0C7EB35B9E0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624" y="438128"/>
            <a:ext cx="750099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 err="1">
                <a:latin typeface="Cambria" pitchFamily="18" charset="0"/>
              </a:rPr>
              <a:t>Prinsip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Demokrasi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Pancasila</a:t>
            </a:r>
            <a:endParaRPr lang="en-US" sz="4000" b="1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310" y="1223946"/>
            <a:ext cx="8001056" cy="526297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Kedaulatan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di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tangan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rakyat</a:t>
            </a:r>
            <a:endParaRPr lang="en-US" sz="2400" b="1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Pemerintahan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berdasarkan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hukum</a:t>
            </a:r>
            <a:endParaRPr lang="en-US" sz="2400" b="1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Perlindungan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terhadap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HAM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Pengambilan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keputusan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atas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dasar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musyawarah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mufakat</a:t>
            </a:r>
            <a:endParaRPr lang="en-US" sz="2400" b="1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Tidak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ada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dominasi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mayoritas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maupun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tirani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minoritas</a:t>
            </a:r>
            <a:endParaRPr lang="en-US" sz="2400" b="1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Peradilan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merdeka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tidak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terpengaruh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lembaga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lain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Orsos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orpol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berfungsi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sebagai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penyalur</a:t>
            </a:r>
            <a:endParaRPr lang="en-US" sz="2400" b="1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Pelaksanaan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Pemilu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Luber</a:t>
            </a:r>
            <a:endParaRPr lang="en-US" sz="2400" b="1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Keseimbangan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antara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hak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kewajiban</a:t>
            </a:r>
            <a:endParaRPr lang="en-US" sz="2400" b="1" dirty="0">
              <a:solidFill>
                <a:schemeClr val="tx1"/>
              </a:solidFill>
              <a:latin typeface="Cambria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Kebebasan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disertai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tanggung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jawab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terhadap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Tuhan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diri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masyarakat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itchFamily="18" charset="0"/>
              </a:rPr>
              <a:t>negara</a:t>
            </a:r>
            <a:endParaRPr lang="en-US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Date Placeholder 9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BA4CD-C700-47B5-8B92-20171BEF574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10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 01 Pendidikan Kewargangaraan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65253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472" y="500042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Demokrasi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dilaksanakan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segala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bidang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F:\LAMPUNG\GALERY\PKN\20091022Sidang paripurna DPR baru y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256"/>
            <a:ext cx="2765915" cy="1837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14546" y="5429264"/>
            <a:ext cx="1124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Politik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1" name="Picture 3" descr="F:\LAMPUNG\GALERY\PKN\pasar-pasar-332x4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1857549" cy="2478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928662" y="3857628"/>
            <a:ext cx="1479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Ekonomi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2" name="Picture 4" descr="F:\LAMPUNG\GALERY\PKN\Demokrat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429132"/>
            <a:ext cx="2537420" cy="1566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072066" y="5500702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Sosbud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3" name="Picture 5" descr="F:\LAMPUNG\GALERY\POLITIK\Scales_of_justice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071546"/>
            <a:ext cx="1785950" cy="140101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643306" y="1500174"/>
            <a:ext cx="1255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Hukum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4" name="Picture 6" descr="F:\LAMPUNG\GALERY\PKN\Bela negara 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000240"/>
            <a:ext cx="2571742" cy="1928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5-Point Star 18"/>
          <p:cNvSpPr/>
          <p:nvPr/>
        </p:nvSpPr>
        <p:spPr>
          <a:xfrm>
            <a:off x="2643174" y="2143116"/>
            <a:ext cx="3286148" cy="2286016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Demo </a:t>
            </a:r>
            <a:r>
              <a:rPr lang="en-US" sz="2800" b="1" dirty="0" err="1" smtClean="0">
                <a:solidFill>
                  <a:srgbClr val="FFFF00"/>
                </a:solidFill>
              </a:rPr>
              <a:t>krasi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2198" y="342900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Hankam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6254038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7" grpId="0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140969-A497-4C3F-9777-35C27BE2D58D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EC642-4CC0-46F4-8137-7A903C58BC5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6173" y="428604"/>
            <a:ext cx="73003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PENDIDIKAN DEMOKRASI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1758253"/>
            <a:ext cx="821537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Sikap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demokratis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harus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dimasyarakatkan</a:t>
            </a:r>
            <a:endParaRPr lang="en-US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baik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melalui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media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pendidikan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formal, non-formal,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maupun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informal.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3571876"/>
            <a:ext cx="821537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Pendidikan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demokrasi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bertujuan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mempersiapkan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warga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negara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agar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bersikap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berperilaku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demokratis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909558"/>
      </p:ext>
    </p:extLst>
  </p:cSld>
  <p:clrMapOvr>
    <a:masterClrMapping/>
  </p:clrMapOvr>
  <p:transition spd="slow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17EFB-83BB-40E3-9E23-7779BDD824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0B43674-B604-4A26-9AB9-F1371C9F2C2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4438" y="357188"/>
            <a:ext cx="2357437" cy="1428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ambria" pitchFamily="18" charset="0"/>
              </a:rPr>
              <a:t>DEMOS</a:t>
            </a:r>
          </a:p>
          <a:p>
            <a:pPr algn="ctr">
              <a:defRPr/>
            </a:pPr>
            <a:r>
              <a:rPr lang="en-US" sz="2400" dirty="0">
                <a:latin typeface="Cambria" pitchFamily="18" charset="0"/>
              </a:rPr>
              <a:t>(RAKYAT)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72063" y="428625"/>
            <a:ext cx="3000375" cy="1357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ambria" pitchFamily="18" charset="0"/>
              </a:rPr>
              <a:t>KRATOS, CRATEIN</a:t>
            </a:r>
          </a:p>
          <a:p>
            <a:pPr algn="ctr">
              <a:defRPr/>
            </a:pPr>
            <a:r>
              <a:rPr lang="en-US" sz="2400" dirty="0">
                <a:latin typeface="Cambria" pitchFamily="18" charset="0"/>
              </a:rPr>
              <a:t>(KEKUASAAN)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8688" y="2500313"/>
            <a:ext cx="7500937" cy="3643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latin typeface="Cambria" pitchFamily="18" charset="0"/>
              </a:rPr>
              <a:t>DEMOKRASI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sz="3200" dirty="0" err="1">
                <a:latin typeface="Cambria" pitchFamily="18" charset="0"/>
              </a:rPr>
              <a:t>Bentuk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atau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mekanisme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sistem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pemerintahan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suatu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negara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sebagai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upaya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mewujudkan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kedaulatan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rakyat</a:t>
            </a:r>
            <a:r>
              <a:rPr lang="en-US" sz="3200" dirty="0">
                <a:latin typeface="Cambria" pitchFamily="18" charset="0"/>
              </a:rPr>
              <a:t> (</a:t>
            </a:r>
            <a:r>
              <a:rPr lang="en-US" sz="3200" dirty="0" err="1">
                <a:latin typeface="Cambria" pitchFamily="18" charset="0"/>
              </a:rPr>
              <a:t>kekuasaan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negara</a:t>
            </a:r>
            <a:r>
              <a:rPr lang="en-US" sz="3200" dirty="0">
                <a:latin typeface="Cambria" pitchFamily="18" charset="0"/>
              </a:rPr>
              <a:t>) </a:t>
            </a:r>
            <a:r>
              <a:rPr lang="en-US" sz="3200" dirty="0" err="1">
                <a:latin typeface="Cambria" pitchFamily="18" charset="0"/>
              </a:rPr>
              <a:t>atas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negara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untuk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dijalankan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oleh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pemerintah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negara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tersebut</a:t>
            </a:r>
            <a:r>
              <a:rPr lang="en-US" sz="3200" dirty="0">
                <a:latin typeface="Cambria" pitchFamily="18" charset="0"/>
              </a:rPr>
              <a:t>.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071813" y="1714500"/>
            <a:ext cx="1081087" cy="7921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4714875" y="1785938"/>
            <a:ext cx="1071563" cy="719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14EC0C-AFFC-4CF8-BDF2-B06BAAFC92B2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66E2C-FA54-4B38-973B-7491EF84A9C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3FDCD14-26F6-4D7A-8B32-55813E4D284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8313" y="1571612"/>
            <a:ext cx="8353425" cy="22467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2A0FF3"/>
                </a:solidFill>
                <a:latin typeface="Cambria" pitchFamily="18" charset="0"/>
              </a:rPr>
              <a:t>Demokrasi secara substansial:</a:t>
            </a:r>
          </a:p>
          <a:p>
            <a:pPr>
              <a:spcBef>
                <a:spcPct val="50000"/>
              </a:spcBef>
              <a:defRPr/>
            </a:pPr>
            <a:r>
              <a:rPr lang="id-ID" sz="2400" dirty="0">
                <a:latin typeface="Cambria" pitchFamily="18" charset="0"/>
              </a:rPr>
              <a:t>Demokrasi dilihat dari sisi pelaksanaan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d-ID" sz="2400" dirty="0">
                <a:latin typeface="Cambria" pitchFamily="18" charset="0"/>
              </a:rPr>
              <a:t>dalam pelaksanaan pemerintahan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d-ID" sz="2400" dirty="0">
                <a:latin typeface="Cambria" pitchFamily="18" charset="0"/>
              </a:rPr>
              <a:t>dalam kehidupan bermasyarakat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8313" y="4221163"/>
            <a:ext cx="8280400" cy="12311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i="1" dirty="0">
                <a:solidFill>
                  <a:srgbClr val="99FF33"/>
                </a:solidFill>
                <a:latin typeface="Cambria" pitchFamily="18" charset="0"/>
              </a:rPr>
              <a:t>Demokrasi secara formal:</a:t>
            </a:r>
          </a:p>
          <a:p>
            <a:pPr>
              <a:spcBef>
                <a:spcPct val="50000"/>
              </a:spcBef>
              <a:defRPr/>
            </a:pPr>
            <a:r>
              <a:rPr lang="id-ID" sz="2800" i="1" dirty="0">
                <a:solidFill>
                  <a:srgbClr val="FFFF66"/>
                </a:solidFill>
                <a:latin typeface="Cambria" pitchFamily="18" charset="0"/>
              </a:rPr>
              <a:t>Demokrasi dalam pelaksanaan politik / pemerintahan</a:t>
            </a:r>
            <a:endParaRPr lang="en-US" sz="2800" i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4348" y="428604"/>
            <a:ext cx="7929618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latin typeface="Cambria" pitchFamily="18" charset="0"/>
              </a:rPr>
              <a:t>Pelaksanaan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Demokrasi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07264E-B774-48DC-9D93-E8709CEE0692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3496" y="428604"/>
            <a:ext cx="74318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Pemahaman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ttg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1857364"/>
            <a:ext cx="82894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sbg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bentuk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pemerintahan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2925545"/>
            <a:ext cx="65710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sbg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politik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4000504"/>
            <a:ext cx="61863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sbg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sikap</a:t>
            </a:r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hidup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52019" y="500042"/>
            <a:ext cx="626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Prinsip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785926"/>
            <a:ext cx="6631944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Partisipasi</a:t>
            </a:r>
            <a:endParaRPr lang="en-US" sz="32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Inklusivitas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pelibatan</a:t>
            </a:r>
            <a:endParaRPr lang="en-US" sz="3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Perwakilan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representasi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Transparansi</a:t>
            </a:r>
            <a:endParaRPr lang="en-US" sz="3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Akuntabilitas</a:t>
            </a:r>
            <a:endParaRPr lang="en-US" sz="32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Responsip</a:t>
            </a:r>
            <a:endParaRPr lang="en-US" sz="3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Kompetisi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bebas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adil</a:t>
            </a:r>
            <a:endParaRPr lang="en-US" sz="32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Solidaritas</a:t>
            </a:r>
            <a:endParaRPr lang="en-US" sz="32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52019" y="500042"/>
            <a:ext cx="6840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Indikator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193" y="1714488"/>
            <a:ext cx="8365211" cy="38790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Kesetaraan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hak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warga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terjamin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Institusi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pemerintah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representatif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akuntabel</a:t>
            </a:r>
            <a:endParaRPr lang="en-US" sz="32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Masyarakat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demokratis</a:t>
            </a:r>
            <a:endParaRPr lang="en-US" sz="32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7BF4C0-1AC2-41E2-92B0-D2F41B1B3B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F5A643-F017-4841-9DB4-78EF0CC00BD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996" y="438128"/>
            <a:ext cx="82153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atin typeface="Cambria" pitchFamily="18" charset="0"/>
              </a:rPr>
              <a:t>NILAI DEMOKRASI (</a:t>
            </a:r>
            <a:r>
              <a:rPr lang="en-US" sz="4000" b="1" dirty="0" err="1">
                <a:latin typeface="Cambria" pitchFamily="18" charset="0"/>
              </a:rPr>
              <a:t>Substansial</a:t>
            </a:r>
            <a:r>
              <a:rPr lang="en-US" sz="4000" b="1" dirty="0">
                <a:latin typeface="Cambria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442" y="1343101"/>
            <a:ext cx="5857916" cy="45243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kebebasan</a:t>
            </a:r>
            <a:r>
              <a:rPr lang="en-US" sz="3200" b="1" dirty="0">
                <a:latin typeface="Cambria" pitchFamily="18" charset="0"/>
              </a:rPr>
              <a:t> 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3200" b="1" dirty="0" err="1">
                <a:latin typeface="Cambria" pitchFamily="18" charset="0"/>
              </a:rPr>
              <a:t>berpendapat</a:t>
            </a:r>
            <a:endParaRPr lang="en-US" sz="3200" b="1" dirty="0">
              <a:latin typeface="Cambria" pitchFamily="18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3200" b="1" dirty="0" err="1">
                <a:latin typeface="Cambria" pitchFamily="18" charset="0"/>
              </a:rPr>
              <a:t>berkelompok</a:t>
            </a:r>
            <a:endParaRPr lang="en-US" sz="3200" b="1" dirty="0">
              <a:latin typeface="Cambria" pitchFamily="18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3200" b="1" dirty="0" err="1">
                <a:latin typeface="Cambria" pitchFamily="18" charset="0"/>
              </a:rPr>
              <a:t>berpartisipasi</a:t>
            </a:r>
            <a:endParaRPr lang="en-US" sz="3200" b="1" dirty="0">
              <a:latin typeface="Cambria" pitchFamily="18" charset="0"/>
            </a:endParaRPr>
          </a:p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penghormatan</a:t>
            </a:r>
            <a:endParaRPr lang="en-US" sz="3200" b="1" dirty="0">
              <a:latin typeface="Cambria" pitchFamily="18" charset="0"/>
            </a:endParaRPr>
          </a:p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kesetaraan</a:t>
            </a:r>
            <a:endParaRPr lang="en-US" sz="3200" b="1" dirty="0">
              <a:latin typeface="Cambria" pitchFamily="18" charset="0"/>
            </a:endParaRPr>
          </a:p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rasa </a:t>
            </a:r>
            <a:r>
              <a:rPr lang="en-US" sz="3200" b="1" dirty="0" err="1">
                <a:latin typeface="Cambria" pitchFamily="18" charset="0"/>
              </a:rPr>
              <a:t>percaya</a:t>
            </a:r>
            <a:r>
              <a:rPr lang="en-US" sz="3200" b="1" dirty="0">
                <a:latin typeface="Cambria" pitchFamily="18" charset="0"/>
              </a:rPr>
              <a:t> (</a:t>
            </a:r>
            <a:r>
              <a:rPr lang="en-US" sz="3200" b="1" i="1" dirty="0">
                <a:latin typeface="Cambria" pitchFamily="18" charset="0"/>
              </a:rPr>
              <a:t>trust</a:t>
            </a:r>
            <a:r>
              <a:rPr lang="en-US" sz="3200" b="1" dirty="0">
                <a:latin typeface="Cambria" pitchFamily="18" charset="0"/>
              </a:rPr>
              <a:t>)</a:t>
            </a:r>
          </a:p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kerjasama</a:t>
            </a:r>
            <a:endParaRPr lang="en-US" sz="3200" b="1" dirty="0">
              <a:latin typeface="Cambria" pitchFamily="18" charset="0"/>
            </a:endParaRPr>
          </a:p>
          <a:p>
            <a:pPr marL="800100" lvl="1" indent="-342900">
              <a:buFontTx/>
              <a:buAutoNum type="arabicPeriod"/>
              <a:defRPr/>
            </a:pP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persaingan</a:t>
            </a:r>
            <a:r>
              <a:rPr lang="en-US" sz="3200" b="1" dirty="0">
                <a:latin typeface="Cambria" pitchFamily="18" charset="0"/>
              </a:rPr>
              <a:t> (</a:t>
            </a:r>
            <a:r>
              <a:rPr lang="en-US" sz="3200" b="1" i="1" dirty="0">
                <a:latin typeface="Cambria" pitchFamily="18" charset="0"/>
              </a:rPr>
              <a:t>competition</a:t>
            </a:r>
            <a:r>
              <a:rPr lang="en-US" sz="3200" b="1" dirty="0">
                <a:latin typeface="Cambria" pitchFamily="18" charset="0"/>
              </a:rPr>
              <a:t>)</a:t>
            </a:r>
          </a:p>
        </p:txBody>
      </p:sp>
      <p:sp>
        <p:nvSpPr>
          <p:cNvPr id="9" name="Date Placeholder 9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AEB0B-39E1-4CD9-AC75-2F89EFEA9AE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10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 01 Pendidikan Kewargangaraan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F12AFB-A17B-4B32-A0D0-8B4E0F79E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CDD52D-1FFD-4D73-AFEC-E20EBDB8C5E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930" y="1652574"/>
            <a:ext cx="4214842" cy="2857520"/>
          </a:xfrm>
          <a:prstGeom prst="ellipse">
            <a:avLst/>
          </a:prstGeom>
          <a:scene3d>
            <a:camera prst="isometricTop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Cambria" pitchFamily="18" charset="0"/>
              </a:rPr>
              <a:t>LIBERAL</a:t>
            </a:r>
          </a:p>
          <a:p>
            <a:pPr algn="ctr">
              <a:defRPr/>
            </a:pPr>
            <a:r>
              <a:rPr lang="en-US" sz="3200" b="1" dirty="0">
                <a:latin typeface="Cambria" pitchFamily="18" charset="0"/>
              </a:rPr>
              <a:t>(INDIVIDUAL)</a:t>
            </a:r>
          </a:p>
        </p:txBody>
      </p:sp>
      <p:sp>
        <p:nvSpPr>
          <p:cNvPr id="8" name="Oval 7"/>
          <p:cNvSpPr/>
          <p:nvPr/>
        </p:nvSpPr>
        <p:spPr>
          <a:xfrm>
            <a:off x="5153028" y="1938326"/>
            <a:ext cx="4143372" cy="2786082"/>
          </a:xfrm>
          <a:prstGeom prst="ellipse">
            <a:avLst/>
          </a:prstGeom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latin typeface="Cambria" pitchFamily="18" charset="0"/>
              </a:rPr>
              <a:t>SOSIALIS</a:t>
            </a:r>
          </a:p>
          <a:p>
            <a:pPr algn="ctr">
              <a:defRPr/>
            </a:pPr>
            <a:r>
              <a:rPr lang="en-US" sz="3200" b="1" dirty="0">
                <a:latin typeface="Cambria" pitchFamily="18" charset="0"/>
              </a:rPr>
              <a:t>(KOMUNIS)</a:t>
            </a:r>
          </a:p>
        </p:txBody>
      </p:sp>
      <p:sp>
        <p:nvSpPr>
          <p:cNvPr id="9" name="Oval 8"/>
          <p:cNvSpPr/>
          <p:nvPr/>
        </p:nvSpPr>
        <p:spPr>
          <a:xfrm>
            <a:off x="2366946" y="1714488"/>
            <a:ext cx="4714908" cy="3081358"/>
          </a:xfrm>
          <a:prstGeom prst="ellipse">
            <a:avLst/>
          </a:prstGeom>
          <a:solidFill>
            <a:srgbClr val="92D050"/>
          </a:solidFill>
          <a:scene3d>
            <a:camera prst="isometricTopU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Cambria" pitchFamily="18" charset="0"/>
              </a:rPr>
              <a:t>PANCASILA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Cambria" pitchFamily="18" charset="0"/>
              </a:rPr>
              <a:t>(</a:t>
            </a:r>
            <a:r>
              <a:rPr lang="en-US" sz="3600" b="1" dirty="0" err="1">
                <a:solidFill>
                  <a:srgbClr val="C00000"/>
                </a:solidFill>
                <a:latin typeface="Cambria" pitchFamily="18" charset="0"/>
              </a:rPr>
              <a:t>Jalan</a:t>
            </a:r>
            <a:r>
              <a:rPr lang="en-US" sz="3600" b="1" dirty="0">
                <a:solidFill>
                  <a:srgbClr val="C00000"/>
                </a:solidFill>
                <a:latin typeface="Cambria" pitchFamily="18" charset="0"/>
              </a:rPr>
              <a:t> Tengah)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2566" y="658936"/>
            <a:ext cx="578647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atin typeface="Cambria" pitchFamily="18" charset="0"/>
              </a:rPr>
              <a:t>BENTUK DEMOKRASI</a:t>
            </a:r>
          </a:p>
        </p:txBody>
      </p:sp>
      <p:sp>
        <p:nvSpPr>
          <p:cNvPr id="11" name="Date Placeholder 11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4DF3F-4E96-4A68-8C31-1DF5C73361D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18A126-440C-4E7F-B496-CA33C8ED3538}" type="datetime1">
              <a:rPr lang="en-US" smtClean="0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3CD01-37FE-48AE-BC86-80D69A2F4E5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A126-440C-4E7F-B496-CA33C8ED353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 01 Pendidikan Kewargangaraan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3CD01-37FE-48AE-BC86-80D69A2F4E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85728"/>
            <a:ext cx="671517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Demokrasi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Indonesia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3475025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Periode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1945 – 1959 :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Demokrasi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Parlementer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(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demokrasi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konstitusional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440597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Periode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1959 – 1965 :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Demokrasi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Terpimpin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4977482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Periode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1965 – 1998 :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Demokrasi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Pancasila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547754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1998 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Demokrasi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Pancasila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720" y="1142984"/>
            <a:ext cx="77973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Bangsa</a:t>
            </a:r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Indonesia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berdemokrasui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sejak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dulu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282" y="1714488"/>
            <a:ext cx="87366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Indonesia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adalah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Pancasila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282" y="2598003"/>
            <a:ext cx="6768007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Perkembangan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demokrasi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Indonesia</a:t>
            </a:r>
          </a:p>
        </p:txBody>
      </p:sp>
    </p:spTree>
    <p:extLst>
      <p:ext uri="{BB962C8B-B14F-4D97-AF65-F5344CB8AC3E}">
        <p14:creationId xmlns:p14="http://schemas.microsoft.com/office/powerpoint/2010/main" val="1328006757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419</Words>
  <Application>Microsoft Office PowerPoint</Application>
  <PresentationFormat>On-screen Show (4:3)</PresentationFormat>
  <Paragraphs>132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Adminbsm</cp:lastModifiedBy>
  <cp:revision>112</cp:revision>
  <dcterms:created xsi:type="dcterms:W3CDTF">2010-04-18T12:06:30Z</dcterms:created>
  <dcterms:modified xsi:type="dcterms:W3CDTF">2021-04-20T23:47:00Z</dcterms:modified>
</cp:coreProperties>
</file>