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xml"/>
  <Override ContentType="application/vnd.ms-office.chartcolorstyle+xml" PartName="/ppt/charts/colors32.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28.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22.xml"/>
  <Override ContentType="application/vnd.ms-office.chartcolorstyle+xml" PartName="/ppt/charts/colors31.xml"/>
  <Override ContentType="application/vnd.ms-office.chartcolorstyle+xml" PartName="/ppt/charts/colors36.xml"/>
  <Override ContentType="application/vnd.ms-office.chartcolorstyle+xml" PartName="/ppt/charts/colors18.xml"/>
  <Override ContentType="application/vnd.ms-office.chartcolorstyle+xml" PartName="/ppt/charts/colors23.xml"/>
  <Override ContentType="application/vnd.ms-office.chartcolorstyle+xml" PartName="/ppt/charts/colors1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21.xml"/>
  <Override ContentType="application/vnd.ms-office.chartcolorstyle+xml" PartName="/ppt/charts/colors6.xml"/>
  <Override ContentType="application/vnd.ms-office.chartcolorstyle+xml" PartName="/ppt/charts/colors34.xml"/>
  <Override ContentType="application/vnd.ms-office.chartcolorstyle+xml" PartName="/ppt/charts/colors1.xml"/>
  <Override ContentType="application/vnd.ms-office.chartcolorstyle+xml" PartName="/ppt/charts/colors17.xml"/>
  <Override ContentType="application/vnd.ms-office.chartcolorstyle+xml" PartName="/ppt/charts/colors30.xml"/>
  <Override ContentType="application/vnd.ms-office.chartcolorstyle+xml" PartName="/ppt/charts/colors35.xml"/>
  <Override ContentType="application/vnd.ms-office.chartcolorstyle+xml" PartName="/ppt/charts/colors13.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16.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drawingml.chart+xml" PartName="/ppt/charts/chart20.xml"/>
  <Override ContentType="application/vnd.openxmlformats-officedocument.drawingml.chart+xml" PartName="/ppt/charts/chart25.xml"/>
  <Override ContentType="application/vnd.openxmlformats-officedocument.drawingml.chart+xml" PartName="/ppt/charts/chart9.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32.xml"/>
  <Override ContentType="application/vnd.openxmlformats-officedocument.drawingml.chart+xml" PartName="/ppt/charts/chart8.xml"/>
  <Override ContentType="application/vnd.openxmlformats-officedocument.drawingml.chart+xml" PartName="/ppt/charts/chart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19.xml"/>
  <Override ContentType="application/vnd.openxmlformats-officedocument.drawingml.chart+xml" PartName="/ppt/charts/chart36.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31.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18.xml"/>
  <Override ContentType="application/vnd.openxmlformats-officedocument.drawingml.chart+xml" PartName="/ppt/charts/chart21.xml"/>
  <Override ContentType="application/vnd.openxmlformats-officedocument.drawingml.chart+xml" PartName="/ppt/charts/chart30.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25.xml"/>
  <Override ContentType="application/vnd.ms-office.chartstyle+xml" PartName="/ppt/charts/style16.xml"/>
  <Override ContentType="application/vnd.ms-office.chartstyle+xml" PartName="/ppt/charts/style9.xml"/>
  <Override ContentType="application/vnd.ms-office.chartstyle+xml" PartName="/ppt/charts/style4.xml"/>
  <Override ContentType="application/vnd.ms-office.chartstyle+xml" PartName="/ppt/charts/style10.xml"/>
  <Override ContentType="application/vnd.ms-office.chartstyle+xml" PartName="/ppt/charts/style32.xml"/>
  <Override ContentType="application/vnd.ms-office.chartstyle+xml" PartName="/ppt/charts/style11.xml"/>
  <Override ContentType="application/vnd.ms-office.chartstyle+xml" PartName="/ppt/charts/style24.xml"/>
  <Override ContentType="application/vnd.ms-office.chartstyle+xml" PartName="/ppt/charts/style15.xml"/>
  <Override ContentType="application/vnd.ms-office.chartstyle+xml" PartName="/ppt/charts/style28.xml"/>
  <Override ContentType="application/vnd.ms-office.chartstyle+xml" PartName="/ppt/charts/style19.xml"/>
  <Override ContentType="application/vnd.ms-office.chartstyle+xml" PartName="/ppt/charts/style5.xml"/>
  <Override ContentType="application/vnd.ms-office.chartstyle+xml" PartName="/ppt/charts/style22.xml"/>
  <Override ContentType="application/vnd.ms-office.chartstyle+xml" PartName="/ppt/charts/style35.xml"/>
  <Override ContentType="application/vnd.ms-office.chartstyle+xml" PartName="/ppt/charts/style1.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21.xml"/>
  <Override ContentType="application/vnd.ms-office.chartstyle+xml" PartName="/ppt/charts/style26.xml"/>
  <Override ContentType="application/vnd.ms-office.chartstyle+xml" PartName="/ppt/charts/style7.xml"/>
  <Override ContentType="application/vnd.ms-office.chartstyle+xml" PartName="/ppt/charts/style34.xml"/>
  <Override ContentType="application/vnd.ms-office.chartstyle+xml" PartName="/ppt/charts/style17.xml"/>
  <Override ContentType="application/vnd.ms-office.chartstyle+xml" PartName="/ppt/charts/style6.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713" r:id="rId5"/>
    <p:sldMasterId id="21474837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y="6858000" cx="12192000"/>
  <p:notesSz cx="6858000" cy="9144000"/>
  <p:embeddedFontLst>
    <p:embeddedFont>
      <p:font typeface="Play"/>
      <p:regular r:id="rId61"/>
      <p:bold r:id="rId62"/>
    </p:embeddedFont>
    <p:embeddedFont>
      <p:font typeface="Montserrat"/>
      <p:regular r:id="rId63"/>
      <p:bold r:id="rId64"/>
      <p:italic r:id="rId65"/>
      <p:boldItalic r:id="rId66"/>
    </p:embeddedFont>
    <p:embeddedFont>
      <p:font typeface="Barlow Medium"/>
      <p:regular r:id="rId67"/>
      <p:bold r:id="rId68"/>
      <p:italic r:id="rId69"/>
      <p:boldItalic r:id="rId70"/>
    </p:embeddedFont>
    <p:embeddedFont>
      <p:font typeface="Quattrocento Sans"/>
      <p:regular r:id="rId71"/>
      <p:bold r:id="rId72"/>
      <p:italic r:id="rId73"/>
      <p:boldItalic r:id="rId74"/>
    </p:embeddedFont>
    <p:embeddedFont>
      <p:font typeface="Barlow ExtraBold"/>
      <p:bold r:id="rId75"/>
      <p:boldItalic r:id="rId76"/>
    </p:embeddedFont>
    <p:embeddedFont>
      <p:font typeface="Barlow SemiBold"/>
      <p:regular r:id="rId77"/>
      <p:bold r:id="rId78"/>
      <p:italic r:id="rId79"/>
      <p:boldItalic r:id="rId80"/>
    </p:embeddedFont>
    <p:embeddedFont>
      <p:font typeface="Barlow"/>
      <p:regular r:id="rId81"/>
      <p:bold r:id="rId82"/>
      <p:italic r:id="rId83"/>
      <p:boldItalic r:id="rId84"/>
    </p:embeddedFont>
    <p:embeddedFont>
      <p:font typeface="Open Sans"/>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9" roundtripDataSignature="AMtx7mgEgNnEGdt74wXGlvJLeXvwNuT1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A4EFFD-E367-4E43-9A15-5502AEE6074F}">
  <a:tblStyle styleId="{E1A4EFFD-E367-4E43-9A15-5502AEE6074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Barlow-boldItalic.fntdata"/><Relationship Id="rId83" Type="http://schemas.openxmlformats.org/officeDocument/2006/relationships/font" Target="fonts/Barlow-italic.fntdata"/><Relationship Id="rId42" Type="http://schemas.openxmlformats.org/officeDocument/2006/relationships/slide" Target="slides/slide35.xml"/><Relationship Id="rId86" Type="http://schemas.openxmlformats.org/officeDocument/2006/relationships/font" Target="fonts/OpenSans-bold.fntdata"/><Relationship Id="rId41" Type="http://schemas.openxmlformats.org/officeDocument/2006/relationships/slide" Target="slides/slide34.xml"/><Relationship Id="rId85" Type="http://schemas.openxmlformats.org/officeDocument/2006/relationships/font" Target="fonts/OpenSans-regular.fntdata"/><Relationship Id="rId44" Type="http://schemas.openxmlformats.org/officeDocument/2006/relationships/slide" Target="slides/slide37.xml"/><Relationship Id="rId88" Type="http://schemas.openxmlformats.org/officeDocument/2006/relationships/font" Target="fonts/OpenSans-boldItalic.fntdata"/><Relationship Id="rId43" Type="http://schemas.openxmlformats.org/officeDocument/2006/relationships/slide" Target="slides/slide36.xml"/><Relationship Id="rId87" Type="http://schemas.openxmlformats.org/officeDocument/2006/relationships/font" Target="fonts/OpenSans-italic.fntdata"/><Relationship Id="rId46" Type="http://schemas.openxmlformats.org/officeDocument/2006/relationships/slide" Target="slides/slide39.xml"/><Relationship Id="rId45" Type="http://schemas.openxmlformats.org/officeDocument/2006/relationships/slide" Target="slides/slide38.xml"/><Relationship Id="rId89" Type="http://customschemas.google.com/relationships/presentationmetadata" Target="metadata"/><Relationship Id="rId80" Type="http://schemas.openxmlformats.org/officeDocument/2006/relationships/font" Target="fonts/BarlowSemiBold-boldItalic.fntdata"/><Relationship Id="rId82" Type="http://schemas.openxmlformats.org/officeDocument/2006/relationships/font" Target="fonts/Barlow-bold.fntdata"/><Relationship Id="rId81" Type="http://schemas.openxmlformats.org/officeDocument/2006/relationships/font" Target="fonts/Barlow-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QuattrocentoSans-italic.fntdata"/><Relationship Id="rId72" Type="http://schemas.openxmlformats.org/officeDocument/2006/relationships/font" Target="fonts/QuattrocentoSans-bold.fntdata"/><Relationship Id="rId31" Type="http://schemas.openxmlformats.org/officeDocument/2006/relationships/slide" Target="slides/slide24.xml"/><Relationship Id="rId75" Type="http://schemas.openxmlformats.org/officeDocument/2006/relationships/font" Target="fonts/BarlowExtraBold-bold.fntdata"/><Relationship Id="rId30" Type="http://schemas.openxmlformats.org/officeDocument/2006/relationships/slide" Target="slides/slide23.xml"/><Relationship Id="rId74" Type="http://schemas.openxmlformats.org/officeDocument/2006/relationships/font" Target="fonts/QuattrocentoSans-boldItalic.fntdata"/><Relationship Id="rId33" Type="http://schemas.openxmlformats.org/officeDocument/2006/relationships/slide" Target="slides/slide26.xml"/><Relationship Id="rId77" Type="http://schemas.openxmlformats.org/officeDocument/2006/relationships/font" Target="fonts/BarlowSemiBold-regular.fntdata"/><Relationship Id="rId32" Type="http://schemas.openxmlformats.org/officeDocument/2006/relationships/slide" Target="slides/slide25.xml"/><Relationship Id="rId76" Type="http://schemas.openxmlformats.org/officeDocument/2006/relationships/font" Target="fonts/BarlowExtraBold-boldItalic.fntdata"/><Relationship Id="rId35" Type="http://schemas.openxmlformats.org/officeDocument/2006/relationships/slide" Target="slides/slide28.xml"/><Relationship Id="rId79" Type="http://schemas.openxmlformats.org/officeDocument/2006/relationships/font" Target="fonts/BarlowSemiBold-italic.fntdata"/><Relationship Id="rId34" Type="http://schemas.openxmlformats.org/officeDocument/2006/relationships/slide" Target="slides/slide27.xml"/><Relationship Id="rId78" Type="http://schemas.openxmlformats.org/officeDocument/2006/relationships/font" Target="fonts/BarlowSemiBold-bold.fntdata"/><Relationship Id="rId71" Type="http://schemas.openxmlformats.org/officeDocument/2006/relationships/font" Target="fonts/QuattrocentoSans-regular.fntdata"/><Relationship Id="rId70" Type="http://schemas.openxmlformats.org/officeDocument/2006/relationships/font" Target="fonts/BarlowMedium-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lay-bold.fntdata"/><Relationship Id="rId61" Type="http://schemas.openxmlformats.org/officeDocument/2006/relationships/font" Target="fonts/Play-regular.fntdata"/><Relationship Id="rId20" Type="http://schemas.openxmlformats.org/officeDocument/2006/relationships/slide" Target="slides/slide13.xml"/><Relationship Id="rId64" Type="http://schemas.openxmlformats.org/officeDocument/2006/relationships/font" Target="fonts/Montserrat-bold.fntdata"/><Relationship Id="rId63" Type="http://schemas.openxmlformats.org/officeDocument/2006/relationships/font" Target="fonts/Montserrat-regular.fntdata"/><Relationship Id="rId22" Type="http://schemas.openxmlformats.org/officeDocument/2006/relationships/slide" Target="slides/slide15.xml"/><Relationship Id="rId66" Type="http://schemas.openxmlformats.org/officeDocument/2006/relationships/font" Target="fonts/Montserrat-boldItalic.fntdata"/><Relationship Id="rId21" Type="http://schemas.openxmlformats.org/officeDocument/2006/relationships/slide" Target="slides/slide14.xml"/><Relationship Id="rId65" Type="http://schemas.openxmlformats.org/officeDocument/2006/relationships/font" Target="fonts/Montserrat-italic.fntdata"/><Relationship Id="rId24" Type="http://schemas.openxmlformats.org/officeDocument/2006/relationships/slide" Target="slides/slide17.xml"/><Relationship Id="rId68" Type="http://schemas.openxmlformats.org/officeDocument/2006/relationships/font" Target="fonts/BarlowMedium-bold.fntdata"/><Relationship Id="rId23" Type="http://schemas.openxmlformats.org/officeDocument/2006/relationships/slide" Target="slides/slide16.xml"/><Relationship Id="rId67" Type="http://schemas.openxmlformats.org/officeDocument/2006/relationships/font" Target="fonts/BarlowMedium-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BarlowMedium-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 Id="rId2" Type="http://schemas.microsoft.com/office/2011/relationships/chartStyle" Target="style10.xml"/><Relationship Id="rId3" Type="http://schemas.microsoft.com/office/2011/relationships/chartColorStyle" Target="colors10.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 Id="rId2" Type="http://schemas.microsoft.com/office/2011/relationships/chartStyle" Target="style11.xml"/><Relationship Id="rId3" Type="http://schemas.microsoft.com/office/2011/relationships/chartColorStyle" Target="colors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 Id="rId2" Type="http://schemas.microsoft.com/office/2011/relationships/chartStyle" Target="style12.xml"/><Relationship Id="rId3" Type="http://schemas.microsoft.com/office/2011/relationships/chartColorStyle" Target="colors12.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3.xlsx"/><Relationship Id="rId2" Type="http://schemas.microsoft.com/office/2011/relationships/chartStyle" Target="style13.xml"/><Relationship Id="rId3" Type="http://schemas.microsoft.com/office/2011/relationships/chartColorStyle" Target="colors1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4.xlsx"/><Relationship Id="rId2" Type="http://schemas.microsoft.com/office/2011/relationships/chartStyle" Target="style14.xml"/><Relationship Id="rId3" Type="http://schemas.microsoft.com/office/2011/relationships/chartColorStyle" Target="colors14.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5.xlsx"/><Relationship Id="rId2" Type="http://schemas.microsoft.com/office/2011/relationships/chartStyle" Target="style15.xml"/><Relationship Id="rId3" Type="http://schemas.microsoft.com/office/2011/relationships/chartColorStyle" Target="colors1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6.xlsx"/><Relationship Id="rId2" Type="http://schemas.microsoft.com/office/2011/relationships/chartStyle" Target="style16.xml"/><Relationship Id="rId3" Type="http://schemas.microsoft.com/office/2011/relationships/chartColorStyle" Target="colors16.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Sheet17.xlsx"/><Relationship Id="rId2" Type="http://schemas.microsoft.com/office/2011/relationships/chartStyle" Target="style17.xml"/><Relationship Id="rId3" Type="http://schemas.microsoft.com/office/2011/relationships/chartColorStyle" Target="colors17.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18.xlsx"/><Relationship Id="rId2" Type="http://schemas.microsoft.com/office/2011/relationships/chartStyle" Target="style18.xml"/><Relationship Id="rId3" Type="http://schemas.microsoft.com/office/2011/relationships/chartColorStyle" Target="colors18.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Sheet19.xlsx"/><Relationship Id="rId2" Type="http://schemas.microsoft.com/office/2011/relationships/chartStyle" Target="style19.xml"/><Relationship Id="rId3" Type="http://schemas.microsoft.com/office/2011/relationships/chartColorStyle" Target="colors1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Sheet20.xlsx"/><Relationship Id="rId2" Type="http://schemas.microsoft.com/office/2011/relationships/chartStyle" Target="style20.xml"/><Relationship Id="rId3" Type="http://schemas.microsoft.com/office/2011/relationships/chartColorStyle" Target="colors20.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Sheet21.xlsx"/><Relationship Id="rId2" Type="http://schemas.microsoft.com/office/2011/relationships/chartStyle" Target="style21.xml"/><Relationship Id="rId3" Type="http://schemas.microsoft.com/office/2011/relationships/chartColorStyle" Target="colors21.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Sheet22.xlsx"/><Relationship Id="rId2" Type="http://schemas.microsoft.com/office/2011/relationships/chartStyle" Target="style22.xml"/><Relationship Id="rId3" Type="http://schemas.microsoft.com/office/2011/relationships/chartColorStyle" Target="colors22.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Sheet23.xlsx"/><Relationship Id="rId2" Type="http://schemas.microsoft.com/office/2011/relationships/chartStyle" Target="style23.xml"/><Relationship Id="rId3" Type="http://schemas.microsoft.com/office/2011/relationships/chartColorStyle" Target="colors23.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Sheet24.xlsx"/><Relationship Id="rId2" Type="http://schemas.microsoft.com/office/2011/relationships/chartStyle" Target="style24.xml"/><Relationship Id="rId3" Type="http://schemas.microsoft.com/office/2011/relationships/chartColorStyle" Target="colors24.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25.xlsx"/><Relationship Id="rId2" Type="http://schemas.microsoft.com/office/2011/relationships/chartStyle" Target="style25.xml"/><Relationship Id="rId3" Type="http://schemas.microsoft.com/office/2011/relationships/chartColorStyle" Target="colors25.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Sheet26.xlsx"/><Relationship Id="rId2" Type="http://schemas.microsoft.com/office/2011/relationships/chartStyle" Target="style26.xml"/><Relationship Id="rId3" Type="http://schemas.microsoft.com/office/2011/relationships/chartColorStyle" Target="colors26.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Sheet27.xlsx"/><Relationship Id="rId2" Type="http://schemas.microsoft.com/office/2011/relationships/chartStyle" Target="style27.xml"/><Relationship Id="rId3" Type="http://schemas.microsoft.com/office/2011/relationships/chartColorStyle" Target="colors27.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Sheet28.xlsx"/><Relationship Id="rId2" Type="http://schemas.microsoft.com/office/2011/relationships/chartStyle" Target="style28.xml"/><Relationship Id="rId3" Type="http://schemas.microsoft.com/office/2011/relationships/chartColorStyle" Target="colors28.xm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Sheet29.xlsx"/><Relationship Id="rId2" Type="http://schemas.microsoft.com/office/2011/relationships/chartStyle" Target="style29.xml"/><Relationship Id="rId3" Type="http://schemas.microsoft.com/office/2011/relationships/chartColorStyle" Target="colors29.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3.xml"/><Relationship Id="rId3" Type="http://schemas.microsoft.com/office/2011/relationships/chartColorStyle" Target="colors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Sheet30.xlsx"/><Relationship Id="rId2" Type="http://schemas.microsoft.com/office/2011/relationships/chartStyle" Target="style30.xml"/><Relationship Id="rId3" Type="http://schemas.microsoft.com/office/2011/relationships/chartColorStyle" Target="colors30.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Sheet31.xlsx"/><Relationship Id="rId2" Type="http://schemas.microsoft.com/office/2011/relationships/chartStyle" Target="style31.xml"/><Relationship Id="rId3" Type="http://schemas.microsoft.com/office/2011/relationships/chartColorStyle" Target="colors31.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Sheet32.xlsx"/><Relationship Id="rId2" Type="http://schemas.microsoft.com/office/2011/relationships/chartStyle" Target="style32.xml"/><Relationship Id="rId3" Type="http://schemas.microsoft.com/office/2011/relationships/chartColorStyle" Target="colors32.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Sheet33.xlsx"/><Relationship Id="rId2" Type="http://schemas.microsoft.com/office/2011/relationships/chartStyle" Target="style33.xml"/><Relationship Id="rId3" Type="http://schemas.microsoft.com/office/2011/relationships/chartColorStyle" Target="colors33.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Sheet34.xlsx"/><Relationship Id="rId2" Type="http://schemas.microsoft.com/office/2011/relationships/chartStyle" Target="style34.xml"/><Relationship Id="rId3" Type="http://schemas.microsoft.com/office/2011/relationships/chartColorStyle" Target="colors34.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Sheet35.xlsx"/><Relationship Id="rId2" Type="http://schemas.microsoft.com/office/2011/relationships/chartStyle" Target="style35.xml"/><Relationship Id="rId3" Type="http://schemas.microsoft.com/office/2011/relationships/chartColorStyle" Target="colors35.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Sheet36.xlsx"/><Relationship Id="rId2" Type="http://schemas.microsoft.com/office/2011/relationships/chartStyle" Target="style36.xml"/><Relationship Id="rId3" Type="http://schemas.microsoft.com/office/2011/relationships/chartColorStyle" Target="colors36.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microsoft.com/office/2011/relationships/chartStyle" Target="style4.xml"/><Relationship Id="rId3" Type="http://schemas.microsoft.com/office/2011/relationships/chartColorStyle" Target="colors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microsoft.com/office/2011/relationships/chartStyle" Target="style5.xml"/><Relationship Id="rId3" Type="http://schemas.microsoft.com/office/2011/relationships/chartColorStyle" Target="colors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 Id="rId2" Type="http://schemas.microsoft.com/office/2011/relationships/chartStyle" Target="style6.xml"/><Relationship Id="rId3" Type="http://schemas.microsoft.com/office/2011/relationships/chartColorStyle" Target="colors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 Id="rId2" Type="http://schemas.microsoft.com/office/2011/relationships/chartStyle" Target="style7.xml"/><Relationship Id="rId3" Type="http://schemas.microsoft.com/office/2011/relationships/chartColorStyle" Target="colors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 Id="rId2" Type="http://schemas.microsoft.com/office/2011/relationships/chartStyle" Target="style8.xml"/><Relationship Id="rId3" Type="http://schemas.microsoft.com/office/2011/relationships/chartColorStyle" Target="colors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 Id="rId2" Type="http://schemas.microsoft.com/office/2011/relationships/chartStyle" Target="style9.xml"/><Relationship Id="rId3" Type="http://schemas.microsoft.com/office/2011/relationships/chartColorStyle" Target="colors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f2029012-5a55-4a7c-9a9b-d90a2ab2f994}"/>
      </c:ext>
    </c:extLst>
  </c:chart>
  <c:spPr>
    <a:noFill/>
    <a:ln>
      <a:noFill/>
    </a:ln>
    <a:effectLst/>
  </c:spPr>
  <c:txPr>
    <a:bodyPr/>
    <a:lstStyle/>
    <a:p>
      <a:pPr>
        <a:defRPr lang="en-US"/>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8638ac77-977e-4572-b96f-0ae93275e063}"/>
      </c:ext>
    </c:extLst>
  </c:chart>
  <c:spPr>
    <a:noFill/>
    <a:ln>
      <a:noFill/>
    </a:ln>
    <a:effectLst/>
  </c:spPr>
  <c:txPr>
    <a:bodyPr/>
    <a:lstStyle/>
    <a:p>
      <a:pPr>
        <a:defRPr lang="en-US"/>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469b6c4a-15b5-4c06-a1d4-025952126043}"/>
      </c:ext>
    </c:extLst>
  </c:chart>
  <c:spPr>
    <a:noFill/>
    <a:ln>
      <a:noFill/>
    </a:ln>
    <a:effectLst/>
  </c:spPr>
  <c:txPr>
    <a:bodyPr/>
    <a:lstStyle/>
    <a:p>
      <a:pPr>
        <a:defRPr lang="en-US"/>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486a0d28-56e8-4263-8501-c12be4858e86}"/>
      </c:ext>
    </c:extLst>
  </c:chart>
  <c:spPr>
    <a:noFill/>
    <a:ln>
      <a:noFill/>
    </a:ln>
    <a:effectLst/>
  </c:spPr>
  <c:txPr>
    <a:bodyPr/>
    <a:lstStyle/>
    <a:p>
      <a:pPr>
        <a:defRPr lang="en-US"/>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d1dd86f1-e38d-49b8-8915-37b1c0bd30f9}"/>
      </c:ext>
    </c:extLst>
  </c:chart>
  <c:spPr>
    <a:noFill/>
    <a:ln>
      <a:noFill/>
    </a:ln>
    <a:effectLst/>
  </c:spPr>
  <c:txPr>
    <a:bodyPr/>
    <a:lstStyle/>
    <a:p>
      <a:pPr>
        <a:defRPr lang="en-US"/>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e2132b15-e2ae-44e3-8cca-57b89dc50466}"/>
      </c:ext>
    </c:extLst>
  </c:chart>
  <c:spPr>
    <a:noFill/>
    <a:ln>
      <a:noFill/>
    </a:ln>
    <a:effectLst/>
  </c:spPr>
  <c:txPr>
    <a:bodyPr/>
    <a:lstStyle/>
    <a:p>
      <a:pPr>
        <a:defRPr lang="en-US"/>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9388b892-3fe9-4793-b84e-38752f142bd4}"/>
      </c:ext>
    </c:extLst>
  </c:chart>
  <c:spPr>
    <a:noFill/>
    <a:ln>
      <a:noFill/>
    </a:ln>
    <a:effectLst/>
  </c:spPr>
  <c:txPr>
    <a:bodyPr/>
    <a:lstStyle/>
    <a:p>
      <a:pPr>
        <a:defRPr lang="en-US"/>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f6ee5695-42d6-43eb-89bd-e7cf1df40067}"/>
      </c:ext>
    </c:extLst>
  </c:chart>
  <c:spPr>
    <a:noFill/>
    <a:ln>
      <a:noFill/>
    </a:ln>
    <a:effectLst/>
  </c:spPr>
  <c:txPr>
    <a:bodyPr/>
    <a:lstStyle/>
    <a:p>
      <a:pPr>
        <a:defRPr lang="en-US"/>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3654684d-7edd-4547-8342-8c2a61945797}"/>
      </c:ext>
    </c:extLst>
  </c:chart>
  <c:spPr>
    <a:noFill/>
    <a:ln>
      <a:noFill/>
    </a:ln>
    <a:effectLst/>
  </c:spPr>
  <c:txPr>
    <a:bodyPr/>
    <a:lstStyle/>
    <a:p>
      <a:pPr>
        <a:defRPr lang="en-US"/>
      </a:pP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2ca2660a-a42d-49ed-b17f-18bf0eb33af8}"/>
      </c:ext>
    </c:extLst>
  </c:chart>
  <c:spPr>
    <a:noFill/>
    <a:ln>
      <a:noFill/>
    </a:ln>
    <a:effectLst/>
  </c:spPr>
  <c:txPr>
    <a:bodyPr/>
    <a:lstStyle/>
    <a:p>
      <a:pPr>
        <a:defRPr lang="en-US"/>
      </a:pP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bda5b2af-59cb-4694-8c9d-e16462aa7364}"/>
      </c:ext>
    </c:extLst>
  </c:chart>
  <c:spPr>
    <a:noFill/>
    <a:ln>
      <a:noFill/>
    </a:ln>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9a0e1f13-be9a-4b11-b88c-929f939a9f84}"/>
      </c:ext>
    </c:extLst>
  </c:chart>
  <c:spPr>
    <a:noFill/>
    <a:ln>
      <a:noFill/>
    </a:ln>
    <a:effectLst/>
  </c:spPr>
  <c:txPr>
    <a:bodyPr/>
    <a:lstStyle/>
    <a:p>
      <a:pPr>
        <a:defRPr lang="en-US"/>
      </a:pP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13ed39ca-4288-4a32-858d-0184e36932ed}"/>
      </c:ext>
    </c:extLst>
  </c:chart>
  <c:spPr>
    <a:noFill/>
    <a:ln>
      <a:noFill/>
    </a:ln>
    <a:effectLst/>
  </c:spPr>
  <c:txPr>
    <a:bodyPr/>
    <a:lstStyle/>
    <a:p>
      <a:pPr>
        <a:defRPr lang="en-US"/>
      </a:pP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7a424d52-e1ce-404c-b3ce-4807343350d7}"/>
      </c:ext>
    </c:extLst>
  </c:chart>
  <c:spPr>
    <a:noFill/>
    <a:ln>
      <a:noFill/>
    </a:ln>
    <a:effectLst/>
  </c:spPr>
  <c:txPr>
    <a:bodyPr/>
    <a:lstStyle/>
    <a:p>
      <a:pPr>
        <a:defRPr lang="en-US"/>
      </a:pP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370350c1-25c8-466d-9bb7-414a872ab4a2}"/>
      </c:ext>
    </c:extLst>
  </c:chart>
  <c:spPr>
    <a:noFill/>
    <a:ln>
      <a:noFill/>
    </a:ln>
    <a:effectLst/>
  </c:spPr>
  <c:txPr>
    <a:bodyPr/>
    <a:lstStyle/>
    <a:p>
      <a:pPr>
        <a:defRPr lang="en-US"/>
      </a:pP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424dd22f-f0ee-44be-b1a8-02dcbdaec7a5}"/>
      </c:ext>
    </c:extLst>
  </c:chart>
  <c:spPr>
    <a:noFill/>
    <a:ln>
      <a:noFill/>
    </a:ln>
    <a:effectLst/>
  </c:spPr>
  <c:txPr>
    <a:bodyPr/>
    <a:lstStyle/>
    <a:p>
      <a:pPr>
        <a:defRPr lang="en-US"/>
      </a:pP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5d817e9a-46f6-4393-aa08-6cd8cbce35f2}"/>
      </c:ext>
    </c:extLst>
  </c:chart>
  <c:spPr>
    <a:noFill/>
    <a:ln>
      <a:noFill/>
    </a:ln>
    <a:effectLst/>
  </c:spPr>
  <c:txPr>
    <a:bodyPr/>
    <a:lstStyle/>
    <a:p>
      <a:pPr>
        <a:defRPr lang="en-US"/>
      </a:pP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203aae8f-c57a-4c95-b5b3-cbf0a28019ce}"/>
      </c:ext>
    </c:extLst>
  </c:chart>
  <c:spPr>
    <a:noFill/>
    <a:ln>
      <a:noFill/>
    </a:ln>
    <a:effectLst/>
  </c:spPr>
  <c:txPr>
    <a:bodyPr/>
    <a:lstStyle/>
    <a:p>
      <a:pPr>
        <a:defRPr lang="en-US"/>
      </a:pP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c77c23fa-6128-419f-a186-971415320773}"/>
      </c:ext>
    </c:extLst>
  </c:chart>
  <c:spPr>
    <a:noFill/>
    <a:ln>
      <a:noFill/>
    </a:ln>
    <a:effectLst/>
  </c:spPr>
  <c:txPr>
    <a:bodyPr/>
    <a:lstStyle/>
    <a:p>
      <a:pPr>
        <a:defRPr lang="en-US"/>
      </a:pP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713c7f75-953a-4965-8ad1-322f053078ca}"/>
      </c:ext>
    </c:extLst>
  </c:chart>
  <c:spPr>
    <a:noFill/>
    <a:ln>
      <a:noFill/>
    </a:ln>
    <a:effectLst/>
  </c:spPr>
  <c:txPr>
    <a:bodyPr/>
    <a:lstStyle/>
    <a:p>
      <a:pPr>
        <a:defRPr lang="en-US"/>
      </a:pP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a09dc44a-ae9e-4a9e-a4b4-55e1a8658e11}"/>
      </c:ext>
    </c:extLst>
  </c:chart>
  <c:spPr>
    <a:noFill/>
    <a:ln>
      <a:noFill/>
    </a:ln>
    <a:effectLst/>
  </c:spPr>
  <c:txPr>
    <a:bodyPr/>
    <a:lstStyle/>
    <a:p>
      <a:pPr>
        <a:defRPr lang="en-US"/>
      </a:pP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34bf2625-a4fe-4bdf-b909-2c6c03229374}"/>
      </c:ext>
    </c:extLst>
  </c:chart>
  <c:spPr>
    <a:noFill/>
    <a:ln>
      <a:noFill/>
    </a:ln>
    <a:effectLst/>
  </c:spPr>
  <c:txPr>
    <a:bodyPr/>
    <a:lstStyle/>
    <a:p>
      <a:pPr>
        <a:defRPr lang="en-US"/>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45770bf5-30ec-44fb-b33b-56c6dc6319e5}"/>
      </c:ext>
    </c:extLst>
  </c:chart>
  <c:spPr>
    <a:noFill/>
    <a:ln>
      <a:noFill/>
    </a:ln>
    <a:effectLst/>
  </c:spPr>
  <c:txPr>
    <a:bodyPr/>
    <a:lstStyle/>
    <a:p>
      <a:pPr>
        <a:defRPr lang="en-US"/>
      </a:pP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c65c7ed3-323a-436b-bc3e-28076b2e01a8}"/>
      </c:ext>
    </c:extLst>
  </c:chart>
  <c:spPr>
    <a:noFill/>
    <a:ln>
      <a:noFill/>
    </a:ln>
    <a:effectLst/>
  </c:spPr>
  <c:txPr>
    <a:bodyPr/>
    <a:lstStyle/>
    <a:p>
      <a:pPr>
        <a:defRPr lang="en-US"/>
      </a:pP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509c085d-aa4f-4967-822d-1441baedf5b5}"/>
      </c:ext>
    </c:extLst>
  </c:chart>
  <c:spPr>
    <a:noFill/>
    <a:ln>
      <a:noFill/>
    </a:ln>
    <a:effectLst/>
  </c:spPr>
  <c:txPr>
    <a:bodyPr/>
    <a:lstStyle/>
    <a:p>
      <a:pPr>
        <a:defRPr lang="en-US"/>
      </a:pP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86a7f8d-7376-42e9-bbdf-69959ec55734}"/>
      </c:ext>
    </c:extLst>
  </c:chart>
  <c:spPr>
    <a:noFill/>
    <a:ln>
      <a:noFill/>
    </a:ln>
    <a:effectLst/>
  </c:spPr>
  <c:txPr>
    <a:bodyPr/>
    <a:lstStyle/>
    <a:p>
      <a:pPr>
        <a:defRPr lang="en-US"/>
      </a:pP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113adcb2-6fcb-4a40-9e44-67e8a0aef1d6}"/>
      </c:ext>
    </c:extLst>
  </c:chart>
  <c:spPr>
    <a:noFill/>
    <a:ln>
      <a:noFill/>
    </a:ln>
    <a:effectLst/>
  </c:spPr>
  <c:txPr>
    <a:bodyPr/>
    <a:lstStyle/>
    <a:p>
      <a:pPr>
        <a:defRPr lang="en-US"/>
      </a:pP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e2c88418-c8a8-4883-90f0-451a1fef6487}"/>
      </c:ext>
    </c:extLst>
  </c:chart>
  <c:spPr>
    <a:noFill/>
    <a:ln>
      <a:noFill/>
    </a:ln>
    <a:effectLst/>
  </c:spPr>
  <c:txPr>
    <a:bodyPr/>
    <a:lstStyle/>
    <a:p>
      <a:pPr>
        <a:defRPr lang="en-US"/>
      </a:pP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876a097d-7b03-42a4-beb2-641fc737dc2b}"/>
      </c:ext>
    </c:extLst>
  </c:chart>
  <c:spPr>
    <a:noFill/>
    <a:ln>
      <a:noFill/>
    </a:ln>
    <a:effectLst/>
  </c:spPr>
  <c:txPr>
    <a:bodyPr/>
    <a:lstStyle/>
    <a:p>
      <a:pPr>
        <a:defRPr lang="en-US"/>
      </a:pP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7cecc933-d8d4-4056-b1ce-bf39cae29e2b}"/>
      </c:ext>
    </c:extLst>
  </c:chart>
  <c:spPr>
    <a:noFill/>
    <a:ln>
      <a:noFill/>
    </a:ln>
    <a:effectLst/>
  </c:spPr>
  <c:txPr>
    <a:bodyPr/>
    <a:lstStyle/>
    <a:p>
      <a:pPr>
        <a:defRPr lang="en-US"/>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e7639b1a-637b-47a3-8082-761605820db8}"/>
      </c:ext>
    </c:extLst>
  </c:chart>
  <c:spPr>
    <a:noFill/>
    <a:ln>
      <a:noFill/>
    </a:ln>
    <a:effectLst/>
  </c:spPr>
  <c:txPr>
    <a:bodyPr/>
    <a:lstStyle/>
    <a:p>
      <a:pPr>
        <a:defRPr lang="en-US"/>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c2116345-e0c9-45cf-a99e-03e806bee95a}"/>
      </c:ext>
    </c:extLst>
  </c:chart>
  <c:spPr>
    <a:noFill/>
    <a:ln>
      <a:noFill/>
    </a:ln>
    <a:effectLst/>
  </c:spPr>
  <c:txPr>
    <a:bodyPr/>
    <a:lstStyle/>
    <a:p>
      <a:pPr>
        <a:defRPr lang="en-US"/>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5d306518-bc8c-44ec-97f7-6e19be400072}"/>
      </c:ext>
    </c:extLst>
  </c:chart>
  <c:spPr>
    <a:noFill/>
    <a:ln>
      <a:noFill/>
    </a:ln>
    <a:effectLst/>
  </c:spPr>
  <c:txPr>
    <a:bodyPr/>
    <a:lstStyle/>
    <a:p>
      <a:pPr>
        <a:defRPr lang="en-US"/>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ffb06a67-bbdc-45a5-9287-bd800600c088}"/>
      </c:ext>
    </c:extLst>
  </c:chart>
  <c:spPr>
    <a:noFill/>
    <a:ln>
      <a:noFill/>
    </a:ln>
    <a:effectLst/>
  </c:spPr>
  <c:txPr>
    <a:bodyPr/>
    <a:lstStyle/>
    <a:p>
      <a:pPr>
        <a:defRPr lang="en-US"/>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e426ae04-d95a-4d56-9db5-c79db9589959}"/>
      </c:ext>
    </c:extLst>
  </c:chart>
  <c:spPr>
    <a:noFill/>
    <a:ln>
      <a:noFill/>
    </a:ln>
    <a:effectLst/>
  </c:spPr>
  <c:txPr>
    <a:bodyPr/>
    <a:lstStyle/>
    <a:p>
      <a:pPr>
        <a:defRPr lang="en-US"/>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bb251356-4072-464a-80b1-9e0be2754801}"/>
      </c:ext>
    </c:extLst>
  </c:chart>
  <c:spPr>
    <a:noFill/>
    <a:ln>
      <a:noFill/>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0" name="Shape 3290"/>
        <p:cNvGrpSpPr/>
        <p:nvPr/>
      </p:nvGrpSpPr>
      <p:grpSpPr>
        <a:xfrm>
          <a:off x="0" y="0"/>
          <a:ext cx="0" cy="0"/>
          <a:chOff x="0" y="0"/>
          <a:chExt cx="0" cy="0"/>
        </a:xfrm>
      </p:grpSpPr>
      <p:sp>
        <p:nvSpPr>
          <p:cNvPr id="3291" name="Google Shape;32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2" name="Google Shape;329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3" name="Google Shape;329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8" name="Shape 3698"/>
        <p:cNvGrpSpPr/>
        <p:nvPr/>
      </p:nvGrpSpPr>
      <p:grpSpPr>
        <a:xfrm>
          <a:off x="0" y="0"/>
          <a:ext cx="0" cy="0"/>
          <a:chOff x="0" y="0"/>
          <a:chExt cx="0" cy="0"/>
        </a:xfrm>
      </p:grpSpPr>
      <p:sp>
        <p:nvSpPr>
          <p:cNvPr id="3699" name="Google Shape;369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0" name="Google Shape;37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1" name="Shape 3741"/>
        <p:cNvGrpSpPr/>
        <p:nvPr/>
      </p:nvGrpSpPr>
      <p:grpSpPr>
        <a:xfrm>
          <a:off x="0" y="0"/>
          <a:ext cx="0" cy="0"/>
          <a:chOff x="0" y="0"/>
          <a:chExt cx="0" cy="0"/>
        </a:xfrm>
      </p:grpSpPr>
      <p:sp>
        <p:nvSpPr>
          <p:cNvPr id="3742" name="Google Shape;374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3" name="Google Shape;37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7" name="Shape 3747"/>
        <p:cNvGrpSpPr/>
        <p:nvPr/>
      </p:nvGrpSpPr>
      <p:grpSpPr>
        <a:xfrm>
          <a:off x="0" y="0"/>
          <a:ext cx="0" cy="0"/>
          <a:chOff x="0" y="0"/>
          <a:chExt cx="0" cy="0"/>
        </a:xfrm>
      </p:grpSpPr>
      <p:sp>
        <p:nvSpPr>
          <p:cNvPr id="3748" name="Google Shape;374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9" name="Google Shape;374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Approaches for Speed Dating Activity in Class</a:t>
            </a:r>
            <a:endParaRPr b="1"/>
          </a:p>
          <a:p>
            <a:pPr indent="0" lvl="0" marL="0" rtl="0" algn="l">
              <a:spcBef>
                <a:spcPts val="0"/>
              </a:spcBef>
              <a:spcAft>
                <a:spcPts val="0"/>
              </a:spcAft>
              <a:buNone/>
            </a:pPr>
            <a:r>
              <a:rPr b="1" lang="en-US"/>
              <a:t>Preparation:</a:t>
            </a:r>
            <a:endParaRPr/>
          </a:p>
          <a:p>
            <a:pPr indent="-76200" lvl="0" marL="0" rtl="0" algn="l">
              <a:spcBef>
                <a:spcPts val="0"/>
              </a:spcBef>
              <a:spcAft>
                <a:spcPts val="0"/>
              </a:spcAft>
              <a:buClr>
                <a:schemeClr val="dk1"/>
              </a:buClr>
              <a:buSzPts val="1200"/>
              <a:buFont typeface="Arial"/>
              <a:buChar char="•"/>
            </a:pPr>
            <a:r>
              <a:rPr lang="en-US"/>
              <a:t>Ensure that all students have completed their Passion CV before the activity.</a:t>
            </a:r>
            <a:endParaRPr/>
          </a:p>
          <a:p>
            <a:pPr indent="-76200" lvl="0" marL="0" rtl="0" algn="l">
              <a:spcBef>
                <a:spcPts val="0"/>
              </a:spcBef>
              <a:spcAft>
                <a:spcPts val="0"/>
              </a:spcAft>
              <a:buClr>
                <a:schemeClr val="dk1"/>
              </a:buClr>
              <a:buSzPts val="1200"/>
              <a:buFont typeface="Arial"/>
              <a:buChar char="•"/>
            </a:pPr>
            <a:r>
              <a:rPr lang="en-US"/>
              <a:t>Designate specific areas in the classroom for different industries  as per the Industry Case Study tool (e.g., Technology, Healthcare, Finance, Education, etc.).</a:t>
            </a:r>
            <a:endParaRPr/>
          </a:p>
          <a:p>
            <a:pPr indent="0" lvl="0" marL="0" rtl="0" algn="l">
              <a:spcBef>
                <a:spcPts val="0"/>
              </a:spcBef>
              <a:spcAft>
                <a:spcPts val="0"/>
              </a:spcAft>
              <a:buNone/>
            </a:pPr>
            <a:r>
              <a:rPr b="1" lang="en-US"/>
              <a:t>Instructions for Faculty:</a:t>
            </a:r>
            <a:endParaRPr/>
          </a:p>
          <a:p>
            <a:pPr indent="-76200" lvl="0" marL="0" rtl="0" algn="l">
              <a:spcBef>
                <a:spcPts val="0"/>
              </a:spcBef>
              <a:spcAft>
                <a:spcPts val="0"/>
              </a:spcAft>
              <a:buClr>
                <a:schemeClr val="dk1"/>
              </a:buClr>
              <a:buSzPts val="1200"/>
              <a:buFont typeface="Play"/>
              <a:buAutoNum type="arabicPeriod"/>
            </a:pPr>
            <a:r>
              <a:rPr b="1" lang="en-US"/>
              <a:t>Introduction (1 minute):</a:t>
            </a:r>
            <a:endParaRPr/>
          </a:p>
          <a:p>
            <a:pPr indent="-285750" lvl="1" marL="742950" rtl="0" algn="l">
              <a:spcBef>
                <a:spcPts val="0"/>
              </a:spcBef>
              <a:spcAft>
                <a:spcPts val="0"/>
              </a:spcAft>
              <a:buClr>
                <a:schemeClr val="dk1"/>
              </a:buClr>
              <a:buSzPts val="1200"/>
              <a:buFont typeface="Play"/>
              <a:buAutoNum type="arabicPeriod"/>
            </a:pPr>
            <a:r>
              <a:rPr lang="en-US"/>
              <a:t>Briefly explain the objective of the activity: to form teams of 3 students each who share a common interest in a specific industry.</a:t>
            </a:r>
            <a:endParaRPr/>
          </a:p>
          <a:p>
            <a:pPr indent="-285750" lvl="1" marL="742950" rtl="0" algn="l">
              <a:spcBef>
                <a:spcPts val="0"/>
              </a:spcBef>
              <a:spcAft>
                <a:spcPts val="0"/>
              </a:spcAft>
              <a:buClr>
                <a:schemeClr val="dk1"/>
              </a:buClr>
              <a:buSzPts val="1200"/>
              <a:buFont typeface="Play"/>
              <a:buAutoNum type="arabicPeriod"/>
            </a:pPr>
            <a:r>
              <a:rPr lang="en-US"/>
              <a:t>Emphasize the importance of using their Passion CV to communicate their interests effectively.</a:t>
            </a:r>
            <a:endParaRPr/>
          </a:p>
          <a:p>
            <a:pPr indent="-285750" lvl="1" marL="742950" rtl="0" algn="l">
              <a:spcBef>
                <a:spcPts val="0"/>
              </a:spcBef>
              <a:spcAft>
                <a:spcPts val="0"/>
              </a:spcAft>
              <a:buClr>
                <a:schemeClr val="dk1"/>
              </a:buClr>
              <a:buSzPts val="1200"/>
              <a:buFont typeface="Play"/>
              <a:buAutoNum type="arabicPeriod"/>
            </a:pPr>
            <a:r>
              <a:rPr lang="en-US"/>
              <a:t>Explain the process of moving to designated industry areas.</a:t>
            </a:r>
            <a:endParaRPr/>
          </a:p>
          <a:p>
            <a:pPr indent="-76200" lvl="0" marL="0" rtl="0" algn="l">
              <a:spcBef>
                <a:spcPts val="0"/>
              </a:spcBef>
              <a:spcAft>
                <a:spcPts val="0"/>
              </a:spcAft>
              <a:buClr>
                <a:schemeClr val="dk1"/>
              </a:buClr>
              <a:buSzPts val="1200"/>
              <a:buFont typeface="Play"/>
              <a:buAutoNum type="arabicPeriod"/>
            </a:pPr>
            <a:r>
              <a:rPr b="1" lang="en-US"/>
              <a:t>Setup (1 minute):</a:t>
            </a:r>
            <a:endParaRPr/>
          </a:p>
          <a:p>
            <a:pPr indent="-285750" lvl="1" marL="742950" rtl="0" algn="l">
              <a:spcBef>
                <a:spcPts val="0"/>
              </a:spcBef>
              <a:spcAft>
                <a:spcPts val="0"/>
              </a:spcAft>
              <a:buClr>
                <a:schemeClr val="dk1"/>
              </a:buClr>
              <a:buSzPts val="1200"/>
              <a:buFont typeface="Play"/>
              <a:buAutoNum type="arabicPeriod"/>
            </a:pPr>
            <a:r>
              <a:rPr lang="en-US"/>
              <a:t>Assign areas in the classroom for each industry and clearly mark them.</a:t>
            </a:r>
            <a:endParaRPr/>
          </a:p>
          <a:p>
            <a:pPr indent="-285750" lvl="1" marL="742950" rtl="0" algn="l">
              <a:spcBef>
                <a:spcPts val="0"/>
              </a:spcBef>
              <a:spcAft>
                <a:spcPts val="0"/>
              </a:spcAft>
              <a:buClr>
                <a:schemeClr val="dk1"/>
              </a:buClr>
              <a:buSzPts val="1200"/>
              <a:buFont typeface="Play"/>
              <a:buAutoNum type="arabicPeriod"/>
            </a:pPr>
            <a:r>
              <a:rPr lang="en-US"/>
              <a:t>Instruct students to move to the area that corresponds to the industry they are most passionate about based on their Passion CV.</a:t>
            </a:r>
            <a:endParaRPr/>
          </a:p>
          <a:p>
            <a:pPr indent="-76200" lvl="0" marL="0" rtl="0" algn="l">
              <a:spcBef>
                <a:spcPts val="0"/>
              </a:spcBef>
              <a:spcAft>
                <a:spcPts val="0"/>
              </a:spcAft>
              <a:buClr>
                <a:schemeClr val="dk1"/>
              </a:buClr>
              <a:buSzPts val="1200"/>
              <a:buFont typeface="Play"/>
              <a:buAutoNum type="arabicPeriod"/>
            </a:pPr>
            <a:r>
              <a:rPr b="1" lang="en-US"/>
              <a:t>Silent Introduction (1 minute):</a:t>
            </a:r>
            <a:endParaRPr/>
          </a:p>
          <a:p>
            <a:pPr indent="-285750" lvl="1" marL="742950" rtl="0" algn="l">
              <a:spcBef>
                <a:spcPts val="0"/>
              </a:spcBef>
              <a:spcAft>
                <a:spcPts val="0"/>
              </a:spcAft>
              <a:buClr>
                <a:schemeClr val="dk1"/>
              </a:buClr>
              <a:buSzPts val="1200"/>
              <a:buFont typeface="Play"/>
              <a:buAutoNum type="arabicPeriod"/>
            </a:pPr>
            <a:r>
              <a:rPr lang="en-US"/>
              <a:t>Once students are in their designated industry areas, instruct them to spend 1 minute silently reading each other's Passion CVs.</a:t>
            </a:r>
            <a:endParaRPr/>
          </a:p>
          <a:p>
            <a:pPr indent="-285750" lvl="1" marL="742950" rtl="0" algn="l">
              <a:spcBef>
                <a:spcPts val="0"/>
              </a:spcBef>
              <a:spcAft>
                <a:spcPts val="0"/>
              </a:spcAft>
              <a:buClr>
                <a:schemeClr val="dk1"/>
              </a:buClr>
              <a:buSzPts val="1200"/>
              <a:buFont typeface="Play"/>
              <a:buAutoNum type="arabicPeriod"/>
            </a:pPr>
            <a:r>
              <a:rPr lang="en-US"/>
              <a:t>Encourage students to observe and take mental notes on whose interests align with theirs.</a:t>
            </a:r>
            <a:endParaRPr/>
          </a:p>
          <a:p>
            <a:pPr indent="-76200" lvl="0" marL="0" rtl="0" algn="l">
              <a:spcBef>
                <a:spcPts val="0"/>
              </a:spcBef>
              <a:spcAft>
                <a:spcPts val="0"/>
              </a:spcAft>
              <a:buClr>
                <a:schemeClr val="dk1"/>
              </a:buClr>
              <a:buSzPts val="1200"/>
              <a:buFont typeface="Play"/>
              <a:buAutoNum type="arabicPeriod"/>
            </a:pPr>
            <a:r>
              <a:rPr b="1" lang="en-US"/>
              <a:t>Pitching Rounds (5 minutes):</a:t>
            </a:r>
            <a:endParaRPr/>
          </a:p>
          <a:p>
            <a:pPr indent="-285750" lvl="1" marL="742950" rtl="0" algn="l">
              <a:spcBef>
                <a:spcPts val="0"/>
              </a:spcBef>
              <a:spcAft>
                <a:spcPts val="0"/>
              </a:spcAft>
              <a:buClr>
                <a:schemeClr val="dk1"/>
              </a:buClr>
              <a:buSzPts val="1200"/>
              <a:buFont typeface="Play"/>
              <a:buAutoNum type="arabicPeriod"/>
            </a:pPr>
            <a:r>
              <a:rPr lang="en-US"/>
              <a:t>Each student has a minute to pitch  their interests and what they are looking for in team members.</a:t>
            </a:r>
            <a:endParaRPr/>
          </a:p>
          <a:p>
            <a:pPr indent="-285750" lvl="1" marL="742950" rtl="0" algn="l">
              <a:spcBef>
                <a:spcPts val="0"/>
              </a:spcBef>
              <a:spcAft>
                <a:spcPts val="0"/>
              </a:spcAft>
              <a:buClr>
                <a:schemeClr val="dk1"/>
              </a:buClr>
              <a:buSzPts val="1200"/>
              <a:buFont typeface="Play"/>
              <a:buAutoNum type="arabicPeriod"/>
            </a:pPr>
            <a:r>
              <a:rPr lang="en-US"/>
              <a:t>Ensure each student gets a chance to pitch by managing the time and signaling when to switch.</a:t>
            </a:r>
            <a:endParaRPr/>
          </a:p>
          <a:p>
            <a:pPr indent="-76200" lvl="0" marL="0" rtl="0" algn="l">
              <a:spcBef>
                <a:spcPts val="0"/>
              </a:spcBef>
              <a:spcAft>
                <a:spcPts val="0"/>
              </a:spcAft>
              <a:buClr>
                <a:schemeClr val="dk1"/>
              </a:buClr>
              <a:buSzPts val="1200"/>
              <a:buFont typeface="Play"/>
              <a:buAutoNum type="arabicPeriod"/>
            </a:pPr>
            <a:r>
              <a:rPr b="1" lang="en-US"/>
              <a:t>Team Formation (2 minutes):</a:t>
            </a:r>
            <a:endParaRPr/>
          </a:p>
          <a:p>
            <a:pPr indent="-285750" lvl="1" marL="742950" rtl="0" algn="l">
              <a:spcBef>
                <a:spcPts val="0"/>
              </a:spcBef>
              <a:spcAft>
                <a:spcPts val="0"/>
              </a:spcAft>
              <a:buClr>
                <a:schemeClr val="dk1"/>
              </a:buClr>
              <a:buSzPts val="1200"/>
              <a:buFont typeface="Play"/>
              <a:buAutoNum type="arabicPeriod"/>
            </a:pPr>
            <a:r>
              <a:rPr lang="en-US"/>
              <a:t>After all pitches are completed, instruct students to quickly find and confirm their teams of 3 based on the pitches and common interests discovered.</a:t>
            </a:r>
            <a:endParaRPr/>
          </a:p>
          <a:p>
            <a:pPr indent="-285750" lvl="1" marL="742950" rtl="0" algn="l">
              <a:spcBef>
                <a:spcPts val="0"/>
              </a:spcBef>
              <a:spcAft>
                <a:spcPts val="0"/>
              </a:spcAft>
              <a:buClr>
                <a:schemeClr val="dk1"/>
              </a:buClr>
              <a:buSzPts val="1200"/>
              <a:buFont typeface="Play"/>
              <a:buAutoNum type="arabicPeriod"/>
            </a:pPr>
            <a:r>
              <a:rPr lang="en-US"/>
              <a:t>Once a team is formed, they should come up with a team name and announce, "We are done!"</a:t>
            </a:r>
            <a:endParaRPr/>
          </a:p>
          <a:p>
            <a:pPr indent="0" lvl="0" marL="0" rtl="0" algn="l">
              <a:spcBef>
                <a:spcPts val="0"/>
              </a:spcBef>
              <a:spcAft>
                <a:spcPts val="0"/>
              </a:spcAft>
              <a:buNone/>
            </a:pPr>
            <a:r>
              <a:rPr b="1" lang="en-US"/>
              <a:t>Tips for Faculty to Ensure Timeliness:</a:t>
            </a:r>
            <a:endParaRPr/>
          </a:p>
          <a:p>
            <a:pPr indent="-76200" lvl="0" marL="0" rtl="0" algn="l">
              <a:spcBef>
                <a:spcPts val="0"/>
              </a:spcBef>
              <a:spcAft>
                <a:spcPts val="0"/>
              </a:spcAft>
              <a:buClr>
                <a:schemeClr val="dk1"/>
              </a:buClr>
              <a:buSzPts val="1200"/>
              <a:buFont typeface="Arial"/>
              <a:buChar char="•"/>
            </a:pPr>
            <a:r>
              <a:rPr lang="en-US"/>
              <a:t>Use a timer or stopwatch to strictly enforce the time limits for each segment of the activity.</a:t>
            </a:r>
            <a:endParaRPr/>
          </a:p>
          <a:p>
            <a:pPr indent="-76200" lvl="0" marL="0" rtl="0" algn="l">
              <a:spcBef>
                <a:spcPts val="0"/>
              </a:spcBef>
              <a:spcAft>
                <a:spcPts val="0"/>
              </a:spcAft>
              <a:buClr>
                <a:schemeClr val="dk1"/>
              </a:buClr>
              <a:buSzPts val="1200"/>
              <a:buFont typeface="Arial"/>
              <a:buChar char="•"/>
            </a:pPr>
            <a:r>
              <a:rPr lang="en-US"/>
              <a:t>Provide clear and concise instructions before starting each segment to avoid confusion.</a:t>
            </a:r>
            <a:endParaRPr/>
          </a:p>
          <a:p>
            <a:pPr indent="-76200" lvl="0" marL="0" rtl="0" algn="l">
              <a:spcBef>
                <a:spcPts val="0"/>
              </a:spcBef>
              <a:spcAft>
                <a:spcPts val="0"/>
              </a:spcAft>
              <a:buClr>
                <a:schemeClr val="dk1"/>
              </a:buClr>
              <a:buSzPts val="1200"/>
              <a:buFont typeface="Arial"/>
              <a:buChar char="•"/>
            </a:pPr>
            <a:r>
              <a:rPr lang="en-US"/>
              <a:t>Monitor the activity and provide gentle reminders to keep students focused and on track.</a:t>
            </a:r>
            <a:endParaRPr/>
          </a:p>
          <a:p>
            <a:pPr indent="-76200" lvl="0" marL="0" rtl="0" algn="l">
              <a:spcBef>
                <a:spcPts val="0"/>
              </a:spcBef>
              <a:spcAft>
                <a:spcPts val="0"/>
              </a:spcAft>
              <a:buClr>
                <a:schemeClr val="dk1"/>
              </a:buClr>
              <a:buSzPts val="1200"/>
              <a:buFont typeface="Arial"/>
              <a:buChar char="•"/>
            </a:pPr>
            <a:r>
              <a:rPr lang="en-US"/>
              <a:t>Encourage students to be concise in their pitches and to actively listen to others.</a:t>
            </a:r>
            <a:endParaRPr/>
          </a:p>
          <a:p>
            <a:pPr indent="0" lvl="0" marL="0" rtl="0" algn="l">
              <a:spcBef>
                <a:spcPts val="0"/>
              </a:spcBef>
              <a:spcAft>
                <a:spcPts val="0"/>
              </a:spcAft>
              <a:buNone/>
            </a:pPr>
            <a:r>
              <a:t/>
            </a:r>
            <a:endParaRPr/>
          </a:p>
        </p:txBody>
      </p:sp>
      <p:sp>
        <p:nvSpPr>
          <p:cNvPr id="3750" name="Google Shape;375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8" name="Shape 3758"/>
        <p:cNvGrpSpPr/>
        <p:nvPr/>
      </p:nvGrpSpPr>
      <p:grpSpPr>
        <a:xfrm>
          <a:off x="0" y="0"/>
          <a:ext cx="0" cy="0"/>
          <a:chOff x="0" y="0"/>
          <a:chExt cx="0" cy="0"/>
        </a:xfrm>
      </p:grpSpPr>
      <p:sp>
        <p:nvSpPr>
          <p:cNvPr id="3759" name="Google Shape;375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0" name="Google Shape;37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6" name="Shape 3766"/>
        <p:cNvGrpSpPr/>
        <p:nvPr/>
      </p:nvGrpSpPr>
      <p:grpSpPr>
        <a:xfrm>
          <a:off x="0" y="0"/>
          <a:ext cx="0" cy="0"/>
          <a:chOff x="0" y="0"/>
          <a:chExt cx="0" cy="0"/>
        </a:xfrm>
      </p:grpSpPr>
      <p:sp>
        <p:nvSpPr>
          <p:cNvPr id="3767" name="Google Shape;376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8" name="Google Shape;37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1" name="Shape 3771"/>
        <p:cNvGrpSpPr/>
        <p:nvPr/>
      </p:nvGrpSpPr>
      <p:grpSpPr>
        <a:xfrm>
          <a:off x="0" y="0"/>
          <a:ext cx="0" cy="0"/>
          <a:chOff x="0" y="0"/>
          <a:chExt cx="0" cy="0"/>
        </a:xfrm>
      </p:grpSpPr>
      <p:sp>
        <p:nvSpPr>
          <p:cNvPr id="3772" name="Google Shape;377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3" name="Google Shape;37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9" name="Shape 3779"/>
        <p:cNvGrpSpPr/>
        <p:nvPr/>
      </p:nvGrpSpPr>
      <p:grpSpPr>
        <a:xfrm>
          <a:off x="0" y="0"/>
          <a:ext cx="0" cy="0"/>
          <a:chOff x="0" y="0"/>
          <a:chExt cx="0" cy="0"/>
        </a:xfrm>
      </p:grpSpPr>
      <p:sp>
        <p:nvSpPr>
          <p:cNvPr id="3780" name="Google Shape;378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1" name="Google Shape;37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8" name="Shape 3788"/>
        <p:cNvGrpSpPr/>
        <p:nvPr/>
      </p:nvGrpSpPr>
      <p:grpSpPr>
        <a:xfrm>
          <a:off x="0" y="0"/>
          <a:ext cx="0" cy="0"/>
          <a:chOff x="0" y="0"/>
          <a:chExt cx="0" cy="0"/>
        </a:xfrm>
      </p:grpSpPr>
      <p:sp>
        <p:nvSpPr>
          <p:cNvPr id="3789" name="Google Shape;378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0" name="Google Shape;379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a:solidFill>
                  <a:srgbClr val="000000"/>
                </a:solidFill>
                <a:highlight>
                  <a:srgbClr val="FFFFFF"/>
                </a:highlight>
                <a:latin typeface="Arial"/>
                <a:ea typeface="Arial"/>
                <a:cs typeface="Arial"/>
                <a:sym typeface="Arial"/>
              </a:rPr>
              <a:t>Pause on the most common reason, and explain in detail </a:t>
            </a:r>
            <a:endParaRPr/>
          </a:p>
        </p:txBody>
      </p:sp>
      <p:sp>
        <p:nvSpPr>
          <p:cNvPr id="3791" name="Google Shape;379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5" name="Shape 3805"/>
        <p:cNvGrpSpPr/>
        <p:nvPr/>
      </p:nvGrpSpPr>
      <p:grpSpPr>
        <a:xfrm>
          <a:off x="0" y="0"/>
          <a:ext cx="0" cy="0"/>
          <a:chOff x="0" y="0"/>
          <a:chExt cx="0" cy="0"/>
        </a:xfrm>
      </p:grpSpPr>
      <p:sp>
        <p:nvSpPr>
          <p:cNvPr id="3806" name="Google Shape;380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7" name="Google Shape;38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2" name="Shape 3822"/>
        <p:cNvGrpSpPr/>
        <p:nvPr/>
      </p:nvGrpSpPr>
      <p:grpSpPr>
        <a:xfrm>
          <a:off x="0" y="0"/>
          <a:ext cx="0" cy="0"/>
          <a:chOff x="0" y="0"/>
          <a:chExt cx="0" cy="0"/>
        </a:xfrm>
      </p:grpSpPr>
      <p:sp>
        <p:nvSpPr>
          <p:cNvPr id="3823" name="Google Shape;382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4" name="Google Shape;38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8" name="Shape 3298"/>
        <p:cNvGrpSpPr/>
        <p:nvPr/>
      </p:nvGrpSpPr>
      <p:grpSpPr>
        <a:xfrm>
          <a:off x="0" y="0"/>
          <a:ext cx="0" cy="0"/>
          <a:chOff x="0" y="0"/>
          <a:chExt cx="0" cy="0"/>
        </a:xfrm>
      </p:grpSpPr>
      <p:sp>
        <p:nvSpPr>
          <p:cNvPr id="3299" name="Google Shape;32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0" name="Google Shape;33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Ans - 4</a:t>
            </a:r>
            <a:endParaRPr/>
          </a:p>
        </p:txBody>
      </p:sp>
      <p:sp>
        <p:nvSpPr>
          <p:cNvPr id="3301" name="Google Shape;330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9" name="Shape 3839"/>
        <p:cNvGrpSpPr/>
        <p:nvPr/>
      </p:nvGrpSpPr>
      <p:grpSpPr>
        <a:xfrm>
          <a:off x="0" y="0"/>
          <a:ext cx="0" cy="0"/>
          <a:chOff x="0" y="0"/>
          <a:chExt cx="0" cy="0"/>
        </a:xfrm>
      </p:grpSpPr>
      <p:sp>
        <p:nvSpPr>
          <p:cNvPr id="3840" name="Google Shape;384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1" name="Google Shape;384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6" name="Shape 3846"/>
        <p:cNvGrpSpPr/>
        <p:nvPr/>
      </p:nvGrpSpPr>
      <p:grpSpPr>
        <a:xfrm>
          <a:off x="0" y="0"/>
          <a:ext cx="0" cy="0"/>
          <a:chOff x="0" y="0"/>
          <a:chExt cx="0" cy="0"/>
        </a:xfrm>
      </p:grpSpPr>
      <p:sp>
        <p:nvSpPr>
          <p:cNvPr id="3847" name="Google Shape;384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8" name="Google Shape;384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5" name="Shape 3855"/>
        <p:cNvGrpSpPr/>
        <p:nvPr/>
      </p:nvGrpSpPr>
      <p:grpSpPr>
        <a:xfrm>
          <a:off x="0" y="0"/>
          <a:ext cx="0" cy="0"/>
          <a:chOff x="0" y="0"/>
          <a:chExt cx="0" cy="0"/>
        </a:xfrm>
      </p:grpSpPr>
      <p:sp>
        <p:nvSpPr>
          <p:cNvPr id="3856" name="Google Shape;385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7" name="Google Shape;38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7" name="Shape 3867"/>
        <p:cNvGrpSpPr/>
        <p:nvPr/>
      </p:nvGrpSpPr>
      <p:grpSpPr>
        <a:xfrm>
          <a:off x="0" y="0"/>
          <a:ext cx="0" cy="0"/>
          <a:chOff x="0" y="0"/>
          <a:chExt cx="0" cy="0"/>
        </a:xfrm>
      </p:grpSpPr>
      <p:sp>
        <p:nvSpPr>
          <p:cNvPr id="3868" name="Google Shape;386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9" name="Google Shape;386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5" name="Shape 3875"/>
        <p:cNvGrpSpPr/>
        <p:nvPr/>
      </p:nvGrpSpPr>
      <p:grpSpPr>
        <a:xfrm>
          <a:off x="0" y="0"/>
          <a:ext cx="0" cy="0"/>
          <a:chOff x="0" y="0"/>
          <a:chExt cx="0" cy="0"/>
        </a:xfrm>
      </p:grpSpPr>
      <p:sp>
        <p:nvSpPr>
          <p:cNvPr id="3876" name="Google Shape;387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7" name="Google Shape;387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6" name="Shape 3886"/>
        <p:cNvGrpSpPr/>
        <p:nvPr/>
      </p:nvGrpSpPr>
      <p:grpSpPr>
        <a:xfrm>
          <a:off x="0" y="0"/>
          <a:ext cx="0" cy="0"/>
          <a:chOff x="0" y="0"/>
          <a:chExt cx="0" cy="0"/>
        </a:xfrm>
      </p:grpSpPr>
      <p:sp>
        <p:nvSpPr>
          <p:cNvPr id="3887" name="Google Shape;388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8" name="Google Shape;388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5" name="Shape 3895"/>
        <p:cNvGrpSpPr/>
        <p:nvPr/>
      </p:nvGrpSpPr>
      <p:grpSpPr>
        <a:xfrm>
          <a:off x="0" y="0"/>
          <a:ext cx="0" cy="0"/>
          <a:chOff x="0" y="0"/>
          <a:chExt cx="0" cy="0"/>
        </a:xfrm>
      </p:grpSpPr>
      <p:sp>
        <p:nvSpPr>
          <p:cNvPr id="3896" name="Google Shape;389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7" name="Google Shape;389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6" name="Shape 3906"/>
        <p:cNvGrpSpPr/>
        <p:nvPr/>
      </p:nvGrpSpPr>
      <p:grpSpPr>
        <a:xfrm>
          <a:off x="0" y="0"/>
          <a:ext cx="0" cy="0"/>
          <a:chOff x="0" y="0"/>
          <a:chExt cx="0" cy="0"/>
        </a:xfrm>
      </p:grpSpPr>
      <p:sp>
        <p:nvSpPr>
          <p:cNvPr id="3907" name="Google Shape;390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8" name="Google Shape;390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7" name="Shape 3917"/>
        <p:cNvGrpSpPr/>
        <p:nvPr/>
      </p:nvGrpSpPr>
      <p:grpSpPr>
        <a:xfrm>
          <a:off x="0" y="0"/>
          <a:ext cx="0" cy="0"/>
          <a:chOff x="0" y="0"/>
          <a:chExt cx="0" cy="0"/>
        </a:xfrm>
      </p:grpSpPr>
      <p:sp>
        <p:nvSpPr>
          <p:cNvPr id="3918" name="Google Shape;391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9" name="Google Shape;391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2" name="Shape 3932"/>
        <p:cNvGrpSpPr/>
        <p:nvPr/>
      </p:nvGrpSpPr>
      <p:grpSpPr>
        <a:xfrm>
          <a:off x="0" y="0"/>
          <a:ext cx="0" cy="0"/>
          <a:chOff x="0" y="0"/>
          <a:chExt cx="0" cy="0"/>
        </a:xfrm>
      </p:grpSpPr>
      <p:sp>
        <p:nvSpPr>
          <p:cNvPr id="3933" name="Google Shape;393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4" name="Google Shape;393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5" name="Google Shape;393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7" name="Shape 3317"/>
        <p:cNvGrpSpPr/>
        <p:nvPr/>
      </p:nvGrpSpPr>
      <p:grpSpPr>
        <a:xfrm>
          <a:off x="0" y="0"/>
          <a:ext cx="0" cy="0"/>
          <a:chOff x="0" y="0"/>
          <a:chExt cx="0" cy="0"/>
        </a:xfrm>
      </p:grpSpPr>
      <p:sp>
        <p:nvSpPr>
          <p:cNvPr id="3318" name="Google Shape;33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9" name="Google Shape;331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Ans-1</a:t>
            </a:r>
            <a:endParaRPr/>
          </a:p>
        </p:txBody>
      </p:sp>
      <p:sp>
        <p:nvSpPr>
          <p:cNvPr id="3320" name="Google Shape;332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2" name="Shape 3942"/>
        <p:cNvGrpSpPr/>
        <p:nvPr/>
      </p:nvGrpSpPr>
      <p:grpSpPr>
        <a:xfrm>
          <a:off x="0" y="0"/>
          <a:ext cx="0" cy="0"/>
          <a:chOff x="0" y="0"/>
          <a:chExt cx="0" cy="0"/>
        </a:xfrm>
      </p:grpSpPr>
      <p:sp>
        <p:nvSpPr>
          <p:cNvPr id="3943" name="Google Shape;394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4" name="Google Shape;394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5" name="Google Shape;394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1" name="Shape 3951"/>
        <p:cNvGrpSpPr/>
        <p:nvPr/>
      </p:nvGrpSpPr>
      <p:grpSpPr>
        <a:xfrm>
          <a:off x="0" y="0"/>
          <a:ext cx="0" cy="0"/>
          <a:chOff x="0" y="0"/>
          <a:chExt cx="0" cy="0"/>
        </a:xfrm>
      </p:grpSpPr>
      <p:sp>
        <p:nvSpPr>
          <p:cNvPr id="3952" name="Google Shape;395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3" name="Google Shape;395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4" name="Google Shape;395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0" name="Shape 3960"/>
        <p:cNvGrpSpPr/>
        <p:nvPr/>
      </p:nvGrpSpPr>
      <p:grpSpPr>
        <a:xfrm>
          <a:off x="0" y="0"/>
          <a:ext cx="0" cy="0"/>
          <a:chOff x="0" y="0"/>
          <a:chExt cx="0" cy="0"/>
        </a:xfrm>
      </p:grpSpPr>
      <p:sp>
        <p:nvSpPr>
          <p:cNvPr id="3961" name="Google Shape;396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2" name="Google Shape;396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a:solidFill>
                  <a:srgbClr val="000000"/>
                </a:solidFill>
                <a:highlight>
                  <a:srgbClr val="FFFFFF"/>
                </a:highlight>
                <a:latin typeface="Arial"/>
                <a:ea typeface="Arial"/>
                <a:cs typeface="Arial"/>
                <a:sym typeface="Arial"/>
              </a:rPr>
              <a:t>spend time here; even if you already have an idea – must go back etc. </a:t>
            </a:r>
            <a:endParaRPr/>
          </a:p>
        </p:txBody>
      </p:sp>
      <p:sp>
        <p:nvSpPr>
          <p:cNvPr id="3963" name="Google Shape;396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2" name="Shape 3982"/>
        <p:cNvGrpSpPr/>
        <p:nvPr/>
      </p:nvGrpSpPr>
      <p:grpSpPr>
        <a:xfrm>
          <a:off x="0" y="0"/>
          <a:ext cx="0" cy="0"/>
          <a:chOff x="0" y="0"/>
          <a:chExt cx="0" cy="0"/>
        </a:xfrm>
      </p:grpSpPr>
      <p:sp>
        <p:nvSpPr>
          <p:cNvPr id="3983" name="Google Shape;398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4" name="Google Shape;398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8" name="Shape 3988"/>
        <p:cNvGrpSpPr/>
        <p:nvPr/>
      </p:nvGrpSpPr>
      <p:grpSpPr>
        <a:xfrm>
          <a:off x="0" y="0"/>
          <a:ext cx="0" cy="0"/>
          <a:chOff x="0" y="0"/>
          <a:chExt cx="0" cy="0"/>
        </a:xfrm>
      </p:grpSpPr>
      <p:sp>
        <p:nvSpPr>
          <p:cNvPr id="3989" name="Google Shape;398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0" name="Google Shape;399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4" name="Shape 3994"/>
        <p:cNvGrpSpPr/>
        <p:nvPr/>
      </p:nvGrpSpPr>
      <p:grpSpPr>
        <a:xfrm>
          <a:off x="0" y="0"/>
          <a:ext cx="0" cy="0"/>
          <a:chOff x="0" y="0"/>
          <a:chExt cx="0" cy="0"/>
        </a:xfrm>
      </p:grpSpPr>
      <p:sp>
        <p:nvSpPr>
          <p:cNvPr id="3995" name="Google Shape;399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6" name="Google Shape;399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Use 1 pic per team- get everyone to participate</a:t>
            </a:r>
            <a:endParaRPr/>
          </a:p>
        </p:txBody>
      </p:sp>
      <p:sp>
        <p:nvSpPr>
          <p:cNvPr id="3997" name="Google Shape;399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0" name="Shape 4010"/>
        <p:cNvGrpSpPr/>
        <p:nvPr/>
      </p:nvGrpSpPr>
      <p:grpSpPr>
        <a:xfrm>
          <a:off x="0" y="0"/>
          <a:ext cx="0" cy="0"/>
          <a:chOff x="0" y="0"/>
          <a:chExt cx="0" cy="0"/>
        </a:xfrm>
      </p:grpSpPr>
      <p:sp>
        <p:nvSpPr>
          <p:cNvPr id="4011" name="Google Shape;401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2" name="Google Shape;401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3" name="Google Shape;401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0" name="Shape 4030"/>
        <p:cNvGrpSpPr/>
        <p:nvPr/>
      </p:nvGrpSpPr>
      <p:grpSpPr>
        <a:xfrm>
          <a:off x="0" y="0"/>
          <a:ext cx="0" cy="0"/>
          <a:chOff x="0" y="0"/>
          <a:chExt cx="0" cy="0"/>
        </a:xfrm>
      </p:grpSpPr>
      <p:sp>
        <p:nvSpPr>
          <p:cNvPr id="4031" name="Google Shape;403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2" name="Google Shape;403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4" name="Shape 4044"/>
        <p:cNvGrpSpPr/>
        <p:nvPr/>
      </p:nvGrpSpPr>
      <p:grpSpPr>
        <a:xfrm>
          <a:off x="0" y="0"/>
          <a:ext cx="0" cy="0"/>
          <a:chOff x="0" y="0"/>
          <a:chExt cx="0" cy="0"/>
        </a:xfrm>
      </p:grpSpPr>
      <p:sp>
        <p:nvSpPr>
          <p:cNvPr id="4045" name="Google Shape;404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6" name="Google Shape;404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1" name="Shape 4051"/>
        <p:cNvGrpSpPr/>
        <p:nvPr/>
      </p:nvGrpSpPr>
      <p:grpSpPr>
        <a:xfrm>
          <a:off x="0" y="0"/>
          <a:ext cx="0" cy="0"/>
          <a:chOff x="0" y="0"/>
          <a:chExt cx="0" cy="0"/>
        </a:xfrm>
      </p:grpSpPr>
      <p:sp>
        <p:nvSpPr>
          <p:cNvPr id="4052" name="Google Shape;40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3" name="Google Shape;405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Demo the tool using one example. Deep dive into one Industry, show the students the various sub-domains under the industry and how the subdomain is structured. Spend time explaining that this is a rich source of secondary data. They will be able to understand the latest trends and developments in each subdomain, how it's affecting its growth, and what opportunities are unexplored. This becomes a very rich source for identity unmet needs</a:t>
            </a:r>
            <a:endParaRPr/>
          </a:p>
          <a:p>
            <a:pPr indent="0" lvl="0" marL="0" rtl="0" algn="l">
              <a:spcBef>
                <a:spcPts val="0"/>
              </a:spcBef>
              <a:spcAft>
                <a:spcPts val="0"/>
              </a:spcAft>
              <a:buNone/>
            </a:pPr>
            <a:r>
              <a:t/>
            </a:r>
            <a:endParaRPr/>
          </a:p>
        </p:txBody>
      </p:sp>
      <p:sp>
        <p:nvSpPr>
          <p:cNvPr id="4054" name="Google Shape;4054;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8" name="Shape 3338"/>
        <p:cNvGrpSpPr/>
        <p:nvPr/>
      </p:nvGrpSpPr>
      <p:grpSpPr>
        <a:xfrm>
          <a:off x="0" y="0"/>
          <a:ext cx="0" cy="0"/>
          <a:chOff x="0" y="0"/>
          <a:chExt cx="0" cy="0"/>
        </a:xfrm>
      </p:grpSpPr>
      <p:sp>
        <p:nvSpPr>
          <p:cNvPr id="3339" name="Google Shape;333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0" name="Google Shape;334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Ans-3</a:t>
            </a:r>
            <a:endParaRPr/>
          </a:p>
        </p:txBody>
      </p:sp>
      <p:sp>
        <p:nvSpPr>
          <p:cNvPr id="3341" name="Google Shape;334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0" name="Shape 4060"/>
        <p:cNvGrpSpPr/>
        <p:nvPr/>
      </p:nvGrpSpPr>
      <p:grpSpPr>
        <a:xfrm>
          <a:off x="0" y="0"/>
          <a:ext cx="0" cy="0"/>
          <a:chOff x="0" y="0"/>
          <a:chExt cx="0" cy="0"/>
        </a:xfrm>
      </p:grpSpPr>
      <p:sp>
        <p:nvSpPr>
          <p:cNvPr id="4061" name="Google Shape;406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2" name="Google Shape;406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2" name="Shape 4072"/>
        <p:cNvGrpSpPr/>
        <p:nvPr/>
      </p:nvGrpSpPr>
      <p:grpSpPr>
        <a:xfrm>
          <a:off x="0" y="0"/>
          <a:ext cx="0" cy="0"/>
          <a:chOff x="0" y="0"/>
          <a:chExt cx="0" cy="0"/>
        </a:xfrm>
      </p:grpSpPr>
      <p:sp>
        <p:nvSpPr>
          <p:cNvPr id="4073" name="Google Shape;407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4" name="Google Shape;407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a:solidFill>
                  <a:srgbClr val="000000"/>
                </a:solidFill>
                <a:highlight>
                  <a:srgbClr val="FFFFFF"/>
                </a:highlight>
                <a:latin typeface="Arial"/>
                <a:ea typeface="Arial"/>
                <a:cs typeface="Arial"/>
                <a:sym typeface="Arial"/>
              </a:rPr>
              <a:t>Make sure team members sit together today and, in all classes, </a:t>
            </a:r>
            <a:endParaRPr/>
          </a:p>
        </p:txBody>
      </p:sp>
      <p:sp>
        <p:nvSpPr>
          <p:cNvPr id="4075" name="Google Shape;407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1" name="Shape 4081"/>
        <p:cNvGrpSpPr/>
        <p:nvPr/>
      </p:nvGrpSpPr>
      <p:grpSpPr>
        <a:xfrm>
          <a:off x="0" y="0"/>
          <a:ext cx="0" cy="0"/>
          <a:chOff x="0" y="0"/>
          <a:chExt cx="0" cy="0"/>
        </a:xfrm>
      </p:grpSpPr>
      <p:sp>
        <p:nvSpPr>
          <p:cNvPr id="4082" name="Google Shape;408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3" name="Google Shape;408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4" name="Google Shape;408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2" name="Shape 4102"/>
        <p:cNvGrpSpPr/>
        <p:nvPr/>
      </p:nvGrpSpPr>
      <p:grpSpPr>
        <a:xfrm>
          <a:off x="0" y="0"/>
          <a:ext cx="0" cy="0"/>
          <a:chOff x="0" y="0"/>
          <a:chExt cx="0" cy="0"/>
        </a:xfrm>
      </p:grpSpPr>
      <p:sp>
        <p:nvSpPr>
          <p:cNvPr id="4103" name="Google Shape;410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4" name="Google Shape;410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7" name="Shape 4107"/>
        <p:cNvGrpSpPr/>
        <p:nvPr/>
      </p:nvGrpSpPr>
      <p:grpSpPr>
        <a:xfrm>
          <a:off x="0" y="0"/>
          <a:ext cx="0" cy="0"/>
          <a:chOff x="0" y="0"/>
          <a:chExt cx="0" cy="0"/>
        </a:xfrm>
      </p:grpSpPr>
      <p:sp>
        <p:nvSpPr>
          <p:cNvPr id="4108" name="Google Shape;410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9" name="Google Shape;410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1" name="Shape 4131"/>
        <p:cNvGrpSpPr/>
        <p:nvPr/>
      </p:nvGrpSpPr>
      <p:grpSpPr>
        <a:xfrm>
          <a:off x="0" y="0"/>
          <a:ext cx="0" cy="0"/>
          <a:chOff x="0" y="0"/>
          <a:chExt cx="0" cy="0"/>
        </a:xfrm>
      </p:grpSpPr>
      <p:sp>
        <p:nvSpPr>
          <p:cNvPr id="4132" name="Google Shape;4132;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3" name="Google Shape;413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1" name="Shape 4141"/>
        <p:cNvGrpSpPr/>
        <p:nvPr/>
      </p:nvGrpSpPr>
      <p:grpSpPr>
        <a:xfrm>
          <a:off x="0" y="0"/>
          <a:ext cx="0" cy="0"/>
          <a:chOff x="0" y="0"/>
          <a:chExt cx="0" cy="0"/>
        </a:xfrm>
      </p:grpSpPr>
      <p:sp>
        <p:nvSpPr>
          <p:cNvPr id="4142" name="Google Shape;414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3" name="Google Shape;414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0" name="Shape 4150"/>
        <p:cNvGrpSpPr/>
        <p:nvPr/>
      </p:nvGrpSpPr>
      <p:grpSpPr>
        <a:xfrm>
          <a:off x="0" y="0"/>
          <a:ext cx="0" cy="0"/>
          <a:chOff x="0" y="0"/>
          <a:chExt cx="0" cy="0"/>
        </a:xfrm>
      </p:grpSpPr>
      <p:sp>
        <p:nvSpPr>
          <p:cNvPr id="4151" name="Google Shape;4151;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2" name="Google Shape;415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9" name="Shape 4159"/>
        <p:cNvGrpSpPr/>
        <p:nvPr/>
      </p:nvGrpSpPr>
      <p:grpSpPr>
        <a:xfrm>
          <a:off x="0" y="0"/>
          <a:ext cx="0" cy="0"/>
          <a:chOff x="0" y="0"/>
          <a:chExt cx="0" cy="0"/>
        </a:xfrm>
      </p:grpSpPr>
      <p:sp>
        <p:nvSpPr>
          <p:cNvPr id="4160" name="Google Shape;416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1" name="Google Shape;416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8" name="Shape 4168"/>
        <p:cNvGrpSpPr/>
        <p:nvPr/>
      </p:nvGrpSpPr>
      <p:grpSpPr>
        <a:xfrm>
          <a:off x="0" y="0"/>
          <a:ext cx="0" cy="0"/>
          <a:chOff x="0" y="0"/>
          <a:chExt cx="0" cy="0"/>
        </a:xfrm>
      </p:grpSpPr>
      <p:sp>
        <p:nvSpPr>
          <p:cNvPr id="4169" name="Google Shape;416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0" name="Google Shape;417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9" name="Shape 3359"/>
        <p:cNvGrpSpPr/>
        <p:nvPr/>
      </p:nvGrpSpPr>
      <p:grpSpPr>
        <a:xfrm>
          <a:off x="0" y="0"/>
          <a:ext cx="0" cy="0"/>
          <a:chOff x="0" y="0"/>
          <a:chExt cx="0" cy="0"/>
        </a:xfrm>
      </p:grpSpPr>
      <p:sp>
        <p:nvSpPr>
          <p:cNvPr id="3360" name="Google Shape;33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1" name="Google Shape;336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Ans-3</a:t>
            </a:r>
            <a:endParaRPr/>
          </a:p>
        </p:txBody>
      </p:sp>
      <p:sp>
        <p:nvSpPr>
          <p:cNvPr id="3362" name="Google Shape;336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8" name="Shape 4198"/>
        <p:cNvGrpSpPr/>
        <p:nvPr/>
      </p:nvGrpSpPr>
      <p:grpSpPr>
        <a:xfrm>
          <a:off x="0" y="0"/>
          <a:ext cx="0" cy="0"/>
          <a:chOff x="0" y="0"/>
          <a:chExt cx="0" cy="0"/>
        </a:xfrm>
      </p:grpSpPr>
      <p:sp>
        <p:nvSpPr>
          <p:cNvPr id="4199" name="Google Shape;419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0" name="Google Shape;420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1" name="Google Shape;420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7" name="Shape 4227"/>
        <p:cNvGrpSpPr/>
        <p:nvPr/>
      </p:nvGrpSpPr>
      <p:grpSpPr>
        <a:xfrm>
          <a:off x="0" y="0"/>
          <a:ext cx="0" cy="0"/>
          <a:chOff x="0" y="0"/>
          <a:chExt cx="0" cy="0"/>
        </a:xfrm>
      </p:grpSpPr>
      <p:sp>
        <p:nvSpPr>
          <p:cNvPr id="4228" name="Google Shape;4228;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9" name="Google Shape;422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7" name="Shape 4247"/>
        <p:cNvGrpSpPr/>
        <p:nvPr/>
      </p:nvGrpSpPr>
      <p:grpSpPr>
        <a:xfrm>
          <a:off x="0" y="0"/>
          <a:ext cx="0" cy="0"/>
          <a:chOff x="0" y="0"/>
          <a:chExt cx="0" cy="0"/>
        </a:xfrm>
      </p:grpSpPr>
      <p:sp>
        <p:nvSpPr>
          <p:cNvPr id="4248" name="Google Shape;424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9" name="Google Shape;424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3" name="Shape 4263"/>
        <p:cNvGrpSpPr/>
        <p:nvPr/>
      </p:nvGrpSpPr>
      <p:grpSpPr>
        <a:xfrm>
          <a:off x="0" y="0"/>
          <a:ext cx="0" cy="0"/>
          <a:chOff x="0" y="0"/>
          <a:chExt cx="0" cy="0"/>
        </a:xfrm>
      </p:grpSpPr>
      <p:sp>
        <p:nvSpPr>
          <p:cNvPr id="4264" name="Google Shape;426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5" name="Google Shape;426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0" name="Shape 3380"/>
        <p:cNvGrpSpPr/>
        <p:nvPr/>
      </p:nvGrpSpPr>
      <p:grpSpPr>
        <a:xfrm>
          <a:off x="0" y="0"/>
          <a:ext cx="0" cy="0"/>
          <a:chOff x="0" y="0"/>
          <a:chExt cx="0" cy="0"/>
        </a:xfrm>
      </p:grpSpPr>
      <p:sp>
        <p:nvSpPr>
          <p:cNvPr id="3381" name="Google Shape;33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2" name="Google Shape;338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3" name="Google Shape;338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9" name="Shape 3409"/>
        <p:cNvGrpSpPr/>
        <p:nvPr/>
      </p:nvGrpSpPr>
      <p:grpSpPr>
        <a:xfrm>
          <a:off x="0" y="0"/>
          <a:ext cx="0" cy="0"/>
          <a:chOff x="0" y="0"/>
          <a:chExt cx="0" cy="0"/>
        </a:xfrm>
      </p:grpSpPr>
      <p:sp>
        <p:nvSpPr>
          <p:cNvPr id="3410" name="Google Shape;341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1" name="Google Shape;341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2" name="Google Shape;341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1" name="Shape 3631"/>
        <p:cNvGrpSpPr/>
        <p:nvPr/>
      </p:nvGrpSpPr>
      <p:grpSpPr>
        <a:xfrm>
          <a:off x="0" y="0"/>
          <a:ext cx="0" cy="0"/>
          <a:chOff x="0" y="0"/>
          <a:chExt cx="0" cy="0"/>
        </a:xfrm>
      </p:grpSpPr>
      <p:sp>
        <p:nvSpPr>
          <p:cNvPr id="3632" name="Google Shape;363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3" name="Google Shape;36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5" name="Shape 3685"/>
        <p:cNvGrpSpPr/>
        <p:nvPr/>
      </p:nvGrpSpPr>
      <p:grpSpPr>
        <a:xfrm>
          <a:off x="0" y="0"/>
          <a:ext cx="0" cy="0"/>
          <a:chOff x="0" y="0"/>
          <a:chExt cx="0" cy="0"/>
        </a:xfrm>
      </p:grpSpPr>
      <p:sp>
        <p:nvSpPr>
          <p:cNvPr id="3686" name="Google Shape;368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7" name="Google Shape;368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0.png"/><Relationship Id="rId8" Type="http://schemas.openxmlformats.org/officeDocument/2006/relationships/hyperlink" Target="https://www.linkedin.com/company/wadhwanifoundation/" TargetMode="External"/></Relationships>
</file>

<file path=ppt/slideLayouts/_rels/slideLayout123.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0.png"/><Relationship Id="rId8" Type="http://schemas.openxmlformats.org/officeDocument/2006/relationships/hyperlink" Target="https://www.linkedin.com/company/wadhwanifoundation/" TargetMode="Externa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25.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32.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0.png"/><Relationship Id="rId8" Type="http://schemas.openxmlformats.org/officeDocument/2006/relationships/hyperlink" Target="https://www.linkedin.com/company/wadhwanifoundation/"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0.png"/><Relationship Id="rId8" Type="http://schemas.openxmlformats.org/officeDocument/2006/relationships/hyperlink" Target="https://www.linkedin.com/company/wadhwanifoundation/" TargetMode="Externa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0.png"/><Relationship Id="rId8" Type="http://schemas.openxmlformats.org/officeDocument/2006/relationships/hyperlink" Target="https://www.linkedin.com/company/wadhwanifoundation/" TargetMode="External"/></Relationships>
</file>

<file path=ppt/slideLayouts/_rels/slideLayout64.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10.png"/><Relationship Id="rId8" Type="http://schemas.openxmlformats.org/officeDocument/2006/relationships/hyperlink" Target="https://www.linkedin.com/company/wadhwanifoundation/"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2" name="Shape 12"/>
        <p:cNvGrpSpPr/>
        <p:nvPr/>
      </p:nvGrpSpPr>
      <p:grpSpPr>
        <a:xfrm>
          <a:off x="0" y="0"/>
          <a:ext cx="0" cy="0"/>
          <a:chOff x="0" y="0"/>
          <a:chExt cx="0" cy="0"/>
        </a:xfrm>
      </p:grpSpPr>
      <p:grpSp>
        <p:nvGrpSpPr>
          <p:cNvPr id="13" name="Google Shape;13;p55"/>
          <p:cNvGrpSpPr/>
          <p:nvPr/>
        </p:nvGrpSpPr>
        <p:grpSpPr>
          <a:xfrm>
            <a:off x="10668000" y="304798"/>
            <a:ext cx="1179720" cy="581555"/>
            <a:chOff x="969962" y="2846965"/>
            <a:chExt cx="1740598" cy="872299"/>
          </a:xfrm>
        </p:grpSpPr>
        <p:sp>
          <p:nvSpPr>
            <p:cNvPr id="14" name="Google Shape;14;p55"/>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 name="Google Shape;15;p55"/>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 name="Google Shape;16;p55"/>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55"/>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55"/>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 name="Google Shape;19;p55"/>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 name="Google Shape;20;p55"/>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55"/>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 name="Google Shape;22;p55"/>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 name="Google Shape;23;p55"/>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55"/>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 name="Google Shape;25;p55"/>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 name="Google Shape;26;p55"/>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 name="Google Shape;27;p55"/>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 name="Google Shape;28;p55"/>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 name="Google Shape;29;p55"/>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55"/>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 name="Google Shape;31;p55"/>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 name="Google Shape;32;p55"/>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 name="Google Shape;33;p55"/>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 name="Google Shape;34;p55"/>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 name="Google Shape;35;p55"/>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55"/>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 name="Google Shape;37;p55"/>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IGNITEX</a:t>
            </a:r>
            <a:endParaRPr b="1" sz="2400">
              <a:solidFill>
                <a:schemeClr val="lt1"/>
              </a:solidFill>
              <a:latin typeface="Barlow"/>
              <a:ea typeface="Barlow"/>
              <a:cs typeface="Barlow"/>
              <a:sym typeface="Barlow"/>
            </a:endParaRPr>
          </a:p>
        </p:txBody>
      </p:sp>
      <p:sp>
        <p:nvSpPr>
          <p:cNvPr id="38" name="Google Shape;38;p55"/>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5"/>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5"/>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07" name="Shape 107"/>
        <p:cNvGrpSpPr/>
        <p:nvPr/>
      </p:nvGrpSpPr>
      <p:grpSpPr>
        <a:xfrm>
          <a:off x="0" y="0"/>
          <a:ext cx="0" cy="0"/>
          <a:chOff x="0" y="0"/>
          <a:chExt cx="0" cy="0"/>
        </a:xfrm>
      </p:grpSpPr>
      <p:sp>
        <p:nvSpPr>
          <p:cNvPr id="108" name="Google Shape;108;p6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9" name="Google Shape;109;p6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6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 name="Google Shape;111;p6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647" name="Shape 1647"/>
        <p:cNvGrpSpPr/>
        <p:nvPr/>
      </p:nvGrpSpPr>
      <p:grpSpPr>
        <a:xfrm>
          <a:off x="0" y="0"/>
          <a:ext cx="0" cy="0"/>
          <a:chOff x="0" y="0"/>
          <a:chExt cx="0" cy="0"/>
        </a:xfrm>
      </p:grpSpPr>
      <p:sp>
        <p:nvSpPr>
          <p:cNvPr id="1648" name="Google Shape;1648;p157"/>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9" name="Google Shape;1649;p157"/>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50" name="Google Shape;1650;p15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651" name="Google Shape;1651;p15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652" name="Google Shape;1652;p157"/>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3" name="Google Shape;1653;p157"/>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654" name="Shape 1654"/>
        <p:cNvGrpSpPr/>
        <p:nvPr/>
      </p:nvGrpSpPr>
      <p:grpSpPr>
        <a:xfrm>
          <a:off x="0" y="0"/>
          <a:ext cx="0" cy="0"/>
          <a:chOff x="0" y="0"/>
          <a:chExt cx="0" cy="0"/>
        </a:xfrm>
      </p:grpSpPr>
      <p:sp>
        <p:nvSpPr>
          <p:cNvPr id="1655" name="Google Shape;1655;p158"/>
          <p:cNvSpPr/>
          <p:nvPr>
            <p:ph idx="2" type="pic"/>
          </p:nvPr>
        </p:nvSpPr>
        <p:spPr>
          <a:xfrm>
            <a:off x="0" y="0"/>
            <a:ext cx="6295968" cy="6489229"/>
          </a:xfrm>
          <a:prstGeom prst="rect">
            <a:avLst/>
          </a:prstGeom>
          <a:noFill/>
          <a:ln>
            <a:noFill/>
          </a:ln>
        </p:spPr>
      </p:sp>
      <p:sp>
        <p:nvSpPr>
          <p:cNvPr id="1656" name="Google Shape;1656;p15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7" name="Google Shape;1657;p15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8" name="Google Shape;1658;p158"/>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9" name="Google Shape;1659;p158"/>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0" name="Google Shape;1660;p158"/>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1" name="Google Shape;1661;p158"/>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2" name="Google Shape;1662;p158"/>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3" name="Google Shape;1663;p158"/>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4" name="Google Shape;1664;p158"/>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5" name="Google Shape;1665;p158"/>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6" name="Google Shape;1666;p158"/>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7" name="Google Shape;1667;p158"/>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8" name="Google Shape;1668;p158"/>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9" name="Google Shape;1669;p158"/>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0" name="Google Shape;1670;p158"/>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1" name="Google Shape;1671;p158"/>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2" name="Google Shape;1672;p158"/>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3" name="Google Shape;1673;p158"/>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4" name="Google Shape;1674;p158"/>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5" name="Google Shape;1675;p158"/>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6" name="Google Shape;1676;p158"/>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7" name="Google Shape;1677;p158"/>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8" name="Google Shape;1678;p158"/>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9" name="Google Shape;1679;p158"/>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0" name="Google Shape;1680;p158"/>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1" name="Google Shape;1681;p158"/>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2" name="Google Shape;1682;p158"/>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1683" name="Shape 1683"/>
        <p:cNvGrpSpPr/>
        <p:nvPr/>
      </p:nvGrpSpPr>
      <p:grpSpPr>
        <a:xfrm>
          <a:off x="0" y="0"/>
          <a:ext cx="0" cy="0"/>
          <a:chOff x="0" y="0"/>
          <a:chExt cx="0" cy="0"/>
        </a:xfrm>
      </p:grpSpPr>
      <p:sp>
        <p:nvSpPr>
          <p:cNvPr id="1684" name="Google Shape;1684;p15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5" name="Google Shape;1685;p15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686" name="Google Shape;1686;p15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1687" name="Shape 1687"/>
        <p:cNvGrpSpPr/>
        <p:nvPr/>
      </p:nvGrpSpPr>
      <p:grpSpPr>
        <a:xfrm>
          <a:off x="0" y="0"/>
          <a:ext cx="0" cy="0"/>
          <a:chOff x="0" y="0"/>
          <a:chExt cx="0" cy="0"/>
        </a:xfrm>
      </p:grpSpPr>
      <p:sp>
        <p:nvSpPr>
          <p:cNvPr id="1688" name="Google Shape;1688;p160"/>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9" name="Google Shape;1689;p160"/>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0" name="Google Shape;1690;p160"/>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1" name="Google Shape;1691;p160"/>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2" name="Google Shape;1692;p160"/>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3" name="Google Shape;1693;p160"/>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4" name="Google Shape;1694;p160"/>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5" name="Google Shape;1695;p160"/>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6" name="Google Shape;1696;p160"/>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7" name="Google Shape;1697;p160"/>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160"/>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9" name="Google Shape;1699;p160"/>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0" name="Google Shape;1700;p160"/>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1" name="Google Shape;1701;p160"/>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2" name="Google Shape;1702;p160"/>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3" name="Google Shape;1703;p160"/>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4" name="Google Shape;1704;p160"/>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5" name="Google Shape;1705;p160"/>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6" name="Google Shape;1706;p160"/>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7" name="Google Shape;1707;p160"/>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8" name="Google Shape;1708;p160"/>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9" name="Google Shape;1709;p160"/>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0" name="Google Shape;1710;p160"/>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1" name="Google Shape;1711;p160"/>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160"/>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713" name="Shape 1713"/>
        <p:cNvGrpSpPr/>
        <p:nvPr/>
      </p:nvGrpSpPr>
      <p:grpSpPr>
        <a:xfrm>
          <a:off x="0" y="0"/>
          <a:ext cx="0" cy="0"/>
          <a:chOff x="0" y="0"/>
          <a:chExt cx="0" cy="0"/>
        </a:xfrm>
      </p:grpSpPr>
      <p:sp>
        <p:nvSpPr>
          <p:cNvPr id="1714" name="Google Shape;1714;p161"/>
          <p:cNvSpPr/>
          <p:nvPr>
            <p:ph idx="2" type="pic"/>
          </p:nvPr>
        </p:nvSpPr>
        <p:spPr>
          <a:xfrm>
            <a:off x="0" y="0"/>
            <a:ext cx="6295968" cy="6489229"/>
          </a:xfrm>
          <a:prstGeom prst="rect">
            <a:avLst/>
          </a:prstGeom>
          <a:noFill/>
          <a:ln>
            <a:noFill/>
          </a:ln>
        </p:spPr>
      </p:sp>
      <p:sp>
        <p:nvSpPr>
          <p:cNvPr id="1715" name="Google Shape;1715;p16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6" name="Google Shape;1716;p16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7" name="Google Shape;1717;p161"/>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8" name="Google Shape;1718;p161"/>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9" name="Google Shape;1719;p161"/>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0" name="Google Shape;1720;p161"/>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1" name="Google Shape;1721;p161"/>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161"/>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161"/>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4" name="Google Shape;1724;p161"/>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5" name="Google Shape;1725;p161"/>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6" name="Google Shape;1726;p161"/>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7" name="Google Shape;1727;p161"/>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8" name="Google Shape;1728;p161"/>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9" name="Google Shape;1729;p161"/>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0" name="Google Shape;1730;p161"/>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1" name="Google Shape;1731;p161"/>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2" name="Google Shape;1732;p161"/>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3" name="Google Shape;1733;p161"/>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4" name="Google Shape;1734;p161"/>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5" name="Google Shape;1735;p161"/>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6" name="Google Shape;1736;p161"/>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737" name="Shape 1737"/>
        <p:cNvGrpSpPr/>
        <p:nvPr/>
      </p:nvGrpSpPr>
      <p:grpSpPr>
        <a:xfrm>
          <a:off x="0" y="0"/>
          <a:ext cx="0" cy="0"/>
          <a:chOff x="0" y="0"/>
          <a:chExt cx="0" cy="0"/>
        </a:xfrm>
      </p:grpSpPr>
      <p:sp>
        <p:nvSpPr>
          <p:cNvPr id="1738" name="Google Shape;1738;p16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9" name="Google Shape;1739;p16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0" name="Google Shape;1740;p162"/>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41" name="Google Shape;1741;p162"/>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42" name="Google Shape;1742;p162"/>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43" name="Google Shape;1743;p162"/>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4" name="Google Shape;1744;p162"/>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5" name="Google Shape;1745;p162"/>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6" name="Google Shape;1746;p162"/>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7" name="Google Shape;1747;p162"/>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8" name="Google Shape;1748;p162"/>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9" name="Google Shape;1749;p162"/>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0" name="Google Shape;1750;p162"/>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1" name="Google Shape;1751;p162"/>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2" name="Google Shape;1752;p162"/>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3" name="Google Shape;1753;p162"/>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4" name="Google Shape;1754;p162"/>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5" name="Google Shape;1755;p162"/>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6" name="Google Shape;1756;p162"/>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7" name="Google Shape;1757;p162"/>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8" name="Google Shape;1758;p162"/>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9" name="Google Shape;1759;p162"/>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60" name="Google Shape;1760;p162"/>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61" name="Google Shape;1761;p162"/>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762" name="Google Shape;1762;p162"/>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763" name="Google Shape;1763;p162"/>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764" name="Google Shape;1764;p162"/>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5" name="Google Shape;1765;p162"/>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6" name="Google Shape;1766;p162"/>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7" name="Google Shape;1767;p162"/>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8" name="Google Shape;1768;p162"/>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9" name="Google Shape;1769;p162"/>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0" name="Google Shape;1770;p162"/>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1" name="Google Shape;1771;p162"/>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2" name="Google Shape;1772;p162"/>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3" name="Google Shape;1773;p162"/>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1774" name="Shape 1774"/>
        <p:cNvGrpSpPr/>
        <p:nvPr/>
      </p:nvGrpSpPr>
      <p:grpSpPr>
        <a:xfrm>
          <a:off x="0" y="0"/>
          <a:ext cx="0" cy="0"/>
          <a:chOff x="0" y="0"/>
          <a:chExt cx="0" cy="0"/>
        </a:xfrm>
      </p:grpSpPr>
      <p:sp>
        <p:nvSpPr>
          <p:cNvPr id="1775" name="Google Shape;1775;p16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6" name="Google Shape;1776;p16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7" name="Google Shape;1777;p163"/>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78" name="Google Shape;1778;p163"/>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79" name="Google Shape;1779;p163"/>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80" name="Google Shape;1780;p163"/>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1" name="Google Shape;1781;p163"/>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2" name="Google Shape;1782;p163"/>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3" name="Google Shape;1783;p163"/>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4" name="Google Shape;1784;p163"/>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5" name="Google Shape;1785;p163"/>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6" name="Google Shape;1786;p163"/>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7" name="Google Shape;1787;p163"/>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8" name="Google Shape;1788;p163"/>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9" name="Google Shape;1789;p163"/>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0" name="Google Shape;1790;p163"/>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1" name="Google Shape;1791;p163"/>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2" name="Google Shape;1792;p163"/>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3" name="Google Shape;1793;p163"/>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4" name="Google Shape;1794;p163"/>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5" name="Google Shape;1795;p163"/>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6" name="Google Shape;1796;p163"/>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97" name="Google Shape;1797;p163"/>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98" name="Google Shape;1798;p163"/>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99" name="Google Shape;1799;p163"/>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0" name="Google Shape;1800;p163"/>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1" name="Google Shape;1801;p163"/>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2" name="Google Shape;1802;p163"/>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3" name="Google Shape;1803;p163"/>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4" name="Google Shape;1804;p163"/>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5" name="Google Shape;1805;p163"/>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806" name="Shape 1806"/>
        <p:cNvGrpSpPr/>
        <p:nvPr/>
      </p:nvGrpSpPr>
      <p:grpSpPr>
        <a:xfrm>
          <a:off x="0" y="0"/>
          <a:ext cx="0" cy="0"/>
          <a:chOff x="0" y="0"/>
          <a:chExt cx="0" cy="0"/>
        </a:xfrm>
      </p:grpSpPr>
      <p:sp>
        <p:nvSpPr>
          <p:cNvPr id="1807" name="Google Shape;1807;p16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8" name="Google Shape;1808;p16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9" name="Google Shape;1809;p164"/>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0" name="Google Shape;1810;p164"/>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1" name="Google Shape;1811;p164"/>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2" name="Google Shape;1812;p164"/>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3" name="Google Shape;1813;p164"/>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4" name="Google Shape;1814;p164"/>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815" name="Google Shape;1815;p164"/>
          <p:cNvCxnSpPr>
            <a:stCxn id="1810" idx="7"/>
            <a:endCxn id="1812"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816" name="Google Shape;1816;p164"/>
          <p:cNvCxnSpPr>
            <a:stCxn id="1811" idx="6"/>
            <a:endCxn id="1813"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817" name="Google Shape;1817;p164"/>
          <p:cNvCxnSpPr>
            <a:stCxn id="1809" idx="5"/>
            <a:endCxn id="1814"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818" name="Google Shape;1818;p164"/>
          <p:cNvGrpSpPr/>
          <p:nvPr/>
        </p:nvGrpSpPr>
        <p:grpSpPr>
          <a:xfrm>
            <a:off x="5341666" y="2761885"/>
            <a:ext cx="6334396" cy="1721524"/>
            <a:chOff x="4668125" y="3006439"/>
            <a:chExt cx="7007937" cy="1721524"/>
          </a:xfrm>
        </p:grpSpPr>
        <p:cxnSp>
          <p:nvCxnSpPr>
            <p:cNvPr id="1819" name="Google Shape;1819;p164"/>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820" name="Google Shape;1820;p164"/>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1821" name="Google Shape;1821;p164"/>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822" name="Google Shape;1822;p164"/>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823" name="Google Shape;1823;p164"/>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824" name="Google Shape;1824;p164"/>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5" name="Google Shape;1825;p164"/>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6" name="Google Shape;1826;p164"/>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7" name="Google Shape;1827;p164"/>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8" name="Google Shape;1828;p164"/>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9" name="Google Shape;1829;p164"/>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0" name="Google Shape;1830;p164"/>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1" name="Google Shape;1831;p164"/>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2" name="Google Shape;1832;p164"/>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3" name="Google Shape;1833;p164"/>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4" name="Google Shape;1834;p164"/>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5" name="Google Shape;1835;p164"/>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6" name="Google Shape;1836;p164"/>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837" name="Shape 1837"/>
        <p:cNvGrpSpPr/>
        <p:nvPr/>
      </p:nvGrpSpPr>
      <p:grpSpPr>
        <a:xfrm>
          <a:off x="0" y="0"/>
          <a:ext cx="0" cy="0"/>
          <a:chOff x="0" y="0"/>
          <a:chExt cx="0" cy="0"/>
        </a:xfrm>
      </p:grpSpPr>
      <p:sp>
        <p:nvSpPr>
          <p:cNvPr id="1838" name="Google Shape;1838;p165"/>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9" name="Google Shape;1839;p165"/>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0" name="Google Shape;1840;p165"/>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1" name="Google Shape;1841;p165"/>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2" name="Google Shape;1842;p16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3" name="Google Shape;1843;p16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4" name="Google Shape;1844;p165"/>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5" name="Google Shape;1845;p165"/>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6" name="Google Shape;1846;p165"/>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7" name="Google Shape;1847;p165"/>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8" name="Google Shape;1848;p165"/>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9" name="Google Shape;1849;p165"/>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0" name="Google Shape;1850;p165"/>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1" name="Google Shape;1851;p165"/>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2" name="Google Shape;1852;p165"/>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3" name="Google Shape;1853;p165"/>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4" name="Google Shape;1854;p165"/>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5" name="Google Shape;1855;p165"/>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6" name="Google Shape;1856;p165"/>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7" name="Google Shape;1857;p165"/>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8" name="Google Shape;1858;p165"/>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9" name="Google Shape;1859;p165"/>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1860" name="Shape 1860"/>
        <p:cNvGrpSpPr/>
        <p:nvPr/>
      </p:nvGrpSpPr>
      <p:grpSpPr>
        <a:xfrm>
          <a:off x="0" y="0"/>
          <a:ext cx="0" cy="0"/>
          <a:chOff x="0" y="0"/>
          <a:chExt cx="0" cy="0"/>
        </a:xfrm>
      </p:grpSpPr>
      <p:sp>
        <p:nvSpPr>
          <p:cNvPr id="1861" name="Google Shape;1861;p166"/>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2" name="Google Shape;1862;p166"/>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3" name="Google Shape;1863;p166"/>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4" name="Google Shape;1864;p166"/>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5" name="Google Shape;1865;p16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6" name="Google Shape;1866;p16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7" name="Google Shape;1867;p166"/>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8" name="Google Shape;1868;p166"/>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9" name="Google Shape;1869;p166"/>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0" name="Google Shape;1870;p166"/>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1" name="Google Shape;1871;p166"/>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2" name="Google Shape;1872;p166"/>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3" name="Google Shape;1873;p166"/>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4" name="Google Shape;1874;p166"/>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5" name="Google Shape;1875;p166"/>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6" name="Google Shape;1876;p166"/>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7" name="Google Shape;1877;p166"/>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8" name="Google Shape;1878;p166"/>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9" name="Google Shape;1879;p166"/>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0" name="Google Shape;1880;p166"/>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1" name="Google Shape;1881;p166"/>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2" name="Google Shape;1882;p166"/>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lt1"/>
        </a:solidFill>
      </p:bgPr>
    </p:bg>
    <p:spTree>
      <p:nvGrpSpPr>
        <p:cNvPr id="112" name="Shape 112"/>
        <p:cNvGrpSpPr/>
        <p:nvPr/>
      </p:nvGrpSpPr>
      <p:grpSpPr>
        <a:xfrm>
          <a:off x="0" y="0"/>
          <a:ext cx="0" cy="0"/>
          <a:chOff x="0" y="0"/>
          <a:chExt cx="0" cy="0"/>
        </a:xfrm>
      </p:grpSpPr>
      <p:sp>
        <p:nvSpPr>
          <p:cNvPr id="113" name="Google Shape;113;p70"/>
          <p:cNvSpPr/>
          <p:nvPr/>
        </p:nvSpPr>
        <p:spPr>
          <a:xfrm>
            <a:off x="6096000" y="0"/>
            <a:ext cx="6096000" cy="6858000"/>
          </a:xfrm>
          <a:prstGeom prst="rect">
            <a:avLst/>
          </a:prstGeom>
          <a:gradFill>
            <a:gsLst>
              <a:gs pos="0">
                <a:srgbClr val="F2672A"/>
              </a:gs>
              <a:gs pos="100000">
                <a:srgbClr val="C00000"/>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 name="Google Shape;114;p70"/>
          <p:cNvSpPr txBox="1"/>
          <p:nvPr>
            <p:ph type="title"/>
          </p:nvPr>
        </p:nvSpPr>
        <p:spPr>
          <a:xfrm>
            <a:off x="838200" y="365125"/>
            <a:ext cx="4950125" cy="96334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Barlow"/>
              <a:buNone/>
              <a:defRPr b="0" i="0" sz="4000" u="none" cap="none" strike="noStrike">
                <a:solidFill>
                  <a:schemeClr val="dk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70"/>
          <p:cNvSpPr txBox="1"/>
          <p:nvPr>
            <p:ph idx="1" type="body"/>
          </p:nvPr>
        </p:nvSpPr>
        <p:spPr>
          <a:xfrm>
            <a:off x="6515099" y="1411917"/>
            <a:ext cx="4950127" cy="508095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FFFFF"/>
              </a:buClr>
              <a:buSzPts val="2800"/>
              <a:buChar char="•"/>
              <a:defRPr b="0" i="0" sz="2800" u="none" cap="none" strike="noStrike">
                <a:solidFill>
                  <a:srgbClr val="FFFFFF"/>
                </a:solidFill>
                <a:latin typeface="Barlow"/>
                <a:ea typeface="Barlow"/>
                <a:cs typeface="Barlow"/>
                <a:sym typeface="Barlow"/>
              </a:defRPr>
            </a:lvl1pPr>
            <a:lvl2pPr indent="-355600" lvl="1" marL="914400" algn="l">
              <a:lnSpc>
                <a:spcPct val="90000"/>
              </a:lnSpc>
              <a:spcBef>
                <a:spcPts val="500"/>
              </a:spcBef>
              <a:spcAft>
                <a:spcPts val="0"/>
              </a:spcAft>
              <a:buClr>
                <a:srgbClr val="FFFFFF"/>
              </a:buClr>
              <a:buSzPts val="2000"/>
              <a:buChar char="•"/>
              <a:defRPr b="0" i="0" sz="2000" u="none" cap="none" strike="noStrike">
                <a:solidFill>
                  <a:srgbClr val="FFFFFF"/>
                </a:solidFill>
                <a:latin typeface="Barlow"/>
                <a:ea typeface="Barlow"/>
                <a:cs typeface="Barlow"/>
                <a:sym typeface="Barlow"/>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70"/>
          <p:cNvSpPr txBox="1"/>
          <p:nvPr>
            <p:ph idx="2" type="body"/>
          </p:nvPr>
        </p:nvSpPr>
        <p:spPr>
          <a:xfrm>
            <a:off x="838200" y="1411917"/>
            <a:ext cx="4950127" cy="508095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sz="2800" u="none" cap="none" strike="noStrike">
                <a:solidFill>
                  <a:schemeClr val="dk1"/>
                </a:solidFill>
                <a:latin typeface="Barlow"/>
                <a:ea typeface="Barlow"/>
                <a:cs typeface="Barlow"/>
                <a:sym typeface="Barlow"/>
              </a:defRPr>
            </a:lvl1pPr>
            <a:lvl2pPr indent="-355600" lvl="1" marL="914400" algn="l">
              <a:lnSpc>
                <a:spcPct val="90000"/>
              </a:lnSpc>
              <a:spcBef>
                <a:spcPts val="500"/>
              </a:spcBef>
              <a:spcAft>
                <a:spcPts val="0"/>
              </a:spcAft>
              <a:buClr>
                <a:schemeClr val="dk1"/>
              </a:buClr>
              <a:buSzPts val="2000"/>
              <a:buChar char="•"/>
              <a:defRPr b="0" i="0" sz="2000" u="none" cap="none" strike="noStrike">
                <a:solidFill>
                  <a:schemeClr val="dk1"/>
                </a:solidFill>
                <a:latin typeface="Barlow"/>
                <a:ea typeface="Barlow"/>
                <a:cs typeface="Barlow"/>
                <a:sym typeface="Barlow"/>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1883" name="Shape 1883"/>
        <p:cNvGrpSpPr/>
        <p:nvPr/>
      </p:nvGrpSpPr>
      <p:grpSpPr>
        <a:xfrm>
          <a:off x="0" y="0"/>
          <a:ext cx="0" cy="0"/>
          <a:chOff x="0" y="0"/>
          <a:chExt cx="0" cy="0"/>
        </a:xfrm>
      </p:grpSpPr>
      <p:sp>
        <p:nvSpPr>
          <p:cNvPr id="1884" name="Google Shape;1884;p16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5" name="Google Shape;1885;p16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6" name="Google Shape;1886;p167"/>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7" name="Google Shape;1887;p167"/>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8" name="Google Shape;1888;p167"/>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9" name="Google Shape;1889;p167"/>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0" name="Google Shape;1890;p167"/>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1" name="Google Shape;1891;p167"/>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2" name="Google Shape;1892;p167"/>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3" name="Google Shape;1893;p167"/>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1894" name="Shape 1894"/>
        <p:cNvGrpSpPr/>
        <p:nvPr/>
      </p:nvGrpSpPr>
      <p:grpSpPr>
        <a:xfrm>
          <a:off x="0" y="0"/>
          <a:ext cx="0" cy="0"/>
          <a:chOff x="0" y="0"/>
          <a:chExt cx="0" cy="0"/>
        </a:xfrm>
      </p:grpSpPr>
      <p:sp>
        <p:nvSpPr>
          <p:cNvPr id="1895" name="Google Shape;1895;p16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6" name="Google Shape;1896;p16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7" name="Google Shape;1897;p168"/>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8" name="Google Shape;1898;p168"/>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9" name="Google Shape;1899;p168"/>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0" name="Google Shape;1900;p168"/>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1" name="Google Shape;1901;p168"/>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2" name="Google Shape;1902;p168"/>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3" name="Google Shape;1903;p168"/>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4" name="Google Shape;1904;p168"/>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5" name="Google Shape;1905;p168"/>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6" name="Google Shape;1906;p168"/>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1907" name="Shape 1907"/>
        <p:cNvGrpSpPr/>
        <p:nvPr/>
      </p:nvGrpSpPr>
      <p:grpSpPr>
        <a:xfrm>
          <a:off x="0" y="0"/>
          <a:ext cx="0" cy="0"/>
          <a:chOff x="0" y="0"/>
          <a:chExt cx="0" cy="0"/>
        </a:xfrm>
      </p:grpSpPr>
      <p:sp>
        <p:nvSpPr>
          <p:cNvPr id="1908" name="Google Shape;1908;p169"/>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9" name="Google Shape;1909;p169"/>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0" name="Google Shape;1910;p169"/>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11" name="Google Shape;1911;p169"/>
          <p:cNvGrpSpPr/>
          <p:nvPr/>
        </p:nvGrpSpPr>
        <p:grpSpPr>
          <a:xfrm>
            <a:off x="940561" y="2162360"/>
            <a:ext cx="4049937" cy="2542738"/>
            <a:chOff x="940561" y="1812131"/>
            <a:chExt cx="4049937" cy="2542738"/>
          </a:xfrm>
        </p:grpSpPr>
        <p:sp>
          <p:nvSpPr>
            <p:cNvPr id="1912" name="Google Shape;1912;p169"/>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13" name="Google Shape;1913;p169"/>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14" name="Google Shape;1914;p169"/>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915" name="Google Shape;1915;p169"/>
          <p:cNvGrpSpPr/>
          <p:nvPr/>
        </p:nvGrpSpPr>
        <p:grpSpPr>
          <a:xfrm>
            <a:off x="7204565" y="2162360"/>
            <a:ext cx="4049937" cy="2542738"/>
            <a:chOff x="7204565" y="2322318"/>
            <a:chExt cx="4049937" cy="2542738"/>
          </a:xfrm>
        </p:grpSpPr>
        <p:sp>
          <p:nvSpPr>
            <p:cNvPr id="1916" name="Google Shape;1916;p169"/>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917" name="Google Shape;1917;p169"/>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918" name="Google Shape;1918;p169"/>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919" name="Google Shape;1919;p169"/>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1920" name="Google Shape;1920;p169"/>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1921" name="Google Shape;1921;p169"/>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22" name="Google Shape;1922;p169"/>
          <p:cNvGrpSpPr/>
          <p:nvPr/>
        </p:nvGrpSpPr>
        <p:grpSpPr>
          <a:xfrm>
            <a:off x="517952" y="2079340"/>
            <a:ext cx="839091" cy="839091"/>
            <a:chOff x="9277350" y="-850900"/>
            <a:chExt cx="1243118" cy="1243118"/>
          </a:xfrm>
        </p:grpSpPr>
        <p:sp>
          <p:nvSpPr>
            <p:cNvPr id="1923" name="Google Shape;1923;p16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24" name="Google Shape;1924;p169"/>
            <p:cNvGrpSpPr/>
            <p:nvPr/>
          </p:nvGrpSpPr>
          <p:grpSpPr>
            <a:xfrm>
              <a:off x="9499624" y="-628626"/>
              <a:ext cx="798571" cy="798571"/>
              <a:chOff x="8559800" y="-698500"/>
              <a:chExt cx="558800" cy="558800"/>
            </a:xfrm>
          </p:grpSpPr>
          <p:sp>
            <p:nvSpPr>
              <p:cNvPr id="1925" name="Google Shape;1925;p16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6" name="Google Shape;1926;p16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27" name="Google Shape;1927;p169"/>
          <p:cNvGrpSpPr/>
          <p:nvPr/>
        </p:nvGrpSpPr>
        <p:grpSpPr>
          <a:xfrm>
            <a:off x="517952" y="3001484"/>
            <a:ext cx="839091" cy="839091"/>
            <a:chOff x="9277350" y="-850900"/>
            <a:chExt cx="1243118" cy="1243118"/>
          </a:xfrm>
        </p:grpSpPr>
        <p:sp>
          <p:nvSpPr>
            <p:cNvPr id="1928" name="Google Shape;1928;p16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29" name="Google Shape;1929;p169"/>
            <p:cNvGrpSpPr/>
            <p:nvPr/>
          </p:nvGrpSpPr>
          <p:grpSpPr>
            <a:xfrm>
              <a:off x="9499624" y="-628626"/>
              <a:ext cx="798571" cy="798571"/>
              <a:chOff x="8559800" y="-698500"/>
              <a:chExt cx="558800" cy="558800"/>
            </a:xfrm>
          </p:grpSpPr>
          <p:sp>
            <p:nvSpPr>
              <p:cNvPr id="1930" name="Google Shape;1930;p16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1" name="Google Shape;1931;p16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32" name="Google Shape;1932;p169"/>
          <p:cNvGrpSpPr/>
          <p:nvPr/>
        </p:nvGrpSpPr>
        <p:grpSpPr>
          <a:xfrm>
            <a:off x="517952" y="3923628"/>
            <a:ext cx="839091" cy="839091"/>
            <a:chOff x="9277350" y="-850900"/>
            <a:chExt cx="1243118" cy="1243118"/>
          </a:xfrm>
        </p:grpSpPr>
        <p:sp>
          <p:nvSpPr>
            <p:cNvPr id="1933" name="Google Shape;1933;p16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34" name="Google Shape;1934;p169"/>
            <p:cNvGrpSpPr/>
            <p:nvPr/>
          </p:nvGrpSpPr>
          <p:grpSpPr>
            <a:xfrm>
              <a:off x="9499624" y="-628626"/>
              <a:ext cx="798571" cy="798571"/>
              <a:chOff x="8559800" y="-698500"/>
              <a:chExt cx="558800" cy="558800"/>
            </a:xfrm>
          </p:grpSpPr>
          <p:sp>
            <p:nvSpPr>
              <p:cNvPr id="1935" name="Google Shape;1935;p16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6" name="Google Shape;1936;p16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37" name="Google Shape;1937;p169"/>
          <p:cNvGrpSpPr/>
          <p:nvPr/>
        </p:nvGrpSpPr>
        <p:grpSpPr>
          <a:xfrm>
            <a:off x="4985717" y="764067"/>
            <a:ext cx="739740" cy="739740"/>
            <a:chOff x="4276786" y="1375502"/>
            <a:chExt cx="474283" cy="474283"/>
          </a:xfrm>
        </p:grpSpPr>
        <p:sp>
          <p:nvSpPr>
            <p:cNvPr id="1938" name="Google Shape;1938;p169"/>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39" name="Google Shape;1939;p169"/>
            <p:cNvGrpSpPr/>
            <p:nvPr/>
          </p:nvGrpSpPr>
          <p:grpSpPr>
            <a:xfrm>
              <a:off x="4370921" y="1480133"/>
              <a:ext cx="286013" cy="265021"/>
              <a:chOff x="2982913" y="6350"/>
              <a:chExt cx="346075" cy="320675"/>
            </a:xfrm>
          </p:grpSpPr>
          <p:sp>
            <p:nvSpPr>
              <p:cNvPr id="1940" name="Google Shape;1940;p169"/>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1" name="Google Shape;1941;p169"/>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2" name="Google Shape;1942;p169"/>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43" name="Google Shape;1943;p169"/>
          <p:cNvGrpSpPr/>
          <p:nvPr/>
        </p:nvGrpSpPr>
        <p:grpSpPr>
          <a:xfrm>
            <a:off x="6291402" y="970744"/>
            <a:ext cx="739740" cy="739740"/>
            <a:chOff x="7393577" y="1019186"/>
            <a:chExt cx="474283" cy="474283"/>
          </a:xfrm>
        </p:grpSpPr>
        <p:sp>
          <p:nvSpPr>
            <p:cNvPr id="1944" name="Google Shape;1944;p169"/>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45" name="Google Shape;1945;p169"/>
            <p:cNvGrpSpPr/>
            <p:nvPr/>
          </p:nvGrpSpPr>
          <p:grpSpPr>
            <a:xfrm flipH="1" rot="10800000">
              <a:off x="7487712" y="1123817"/>
              <a:ext cx="286013" cy="265021"/>
              <a:chOff x="2982913" y="6350"/>
              <a:chExt cx="346075" cy="320675"/>
            </a:xfrm>
          </p:grpSpPr>
          <p:sp>
            <p:nvSpPr>
              <p:cNvPr id="1946" name="Google Shape;1946;p169"/>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7" name="Google Shape;1947;p169"/>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8" name="Google Shape;1948;p169"/>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49" name="Google Shape;1949;p169"/>
          <p:cNvGrpSpPr/>
          <p:nvPr/>
        </p:nvGrpSpPr>
        <p:grpSpPr>
          <a:xfrm>
            <a:off x="10859614" y="2079340"/>
            <a:ext cx="839091" cy="839091"/>
            <a:chOff x="10859614" y="2160620"/>
            <a:chExt cx="839091" cy="839091"/>
          </a:xfrm>
        </p:grpSpPr>
        <p:grpSp>
          <p:nvGrpSpPr>
            <p:cNvPr id="1950" name="Google Shape;1950;p169"/>
            <p:cNvGrpSpPr/>
            <p:nvPr/>
          </p:nvGrpSpPr>
          <p:grpSpPr>
            <a:xfrm>
              <a:off x="10859614" y="2160620"/>
              <a:ext cx="839091" cy="839091"/>
              <a:chOff x="9277350" y="-850900"/>
              <a:chExt cx="1243118" cy="1243118"/>
            </a:xfrm>
          </p:grpSpPr>
          <p:sp>
            <p:nvSpPr>
              <p:cNvPr id="1951" name="Google Shape;1951;p16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2" name="Google Shape;1952;p16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953" name="Google Shape;1953;p169"/>
            <p:cNvGrpSpPr/>
            <p:nvPr/>
          </p:nvGrpSpPr>
          <p:grpSpPr>
            <a:xfrm>
              <a:off x="11160063" y="2459977"/>
              <a:ext cx="238192" cy="240377"/>
              <a:chOff x="6300788" y="2890838"/>
              <a:chExt cx="346075" cy="349250"/>
            </a:xfrm>
          </p:grpSpPr>
          <p:cxnSp>
            <p:nvCxnSpPr>
              <p:cNvPr id="1954" name="Google Shape;1954;p169"/>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1955" name="Google Shape;1955;p169"/>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1956" name="Google Shape;1956;p169"/>
          <p:cNvGrpSpPr/>
          <p:nvPr/>
        </p:nvGrpSpPr>
        <p:grpSpPr>
          <a:xfrm>
            <a:off x="10859614" y="3001484"/>
            <a:ext cx="839091" cy="839091"/>
            <a:chOff x="10859614" y="3082764"/>
            <a:chExt cx="839091" cy="839091"/>
          </a:xfrm>
        </p:grpSpPr>
        <p:grpSp>
          <p:nvGrpSpPr>
            <p:cNvPr id="1957" name="Google Shape;1957;p169"/>
            <p:cNvGrpSpPr/>
            <p:nvPr/>
          </p:nvGrpSpPr>
          <p:grpSpPr>
            <a:xfrm>
              <a:off x="10859614" y="3082764"/>
              <a:ext cx="839091" cy="839091"/>
              <a:chOff x="9277350" y="-850900"/>
              <a:chExt cx="1243118" cy="1243118"/>
            </a:xfrm>
          </p:grpSpPr>
          <p:sp>
            <p:nvSpPr>
              <p:cNvPr id="1958" name="Google Shape;1958;p16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9" name="Google Shape;1959;p16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960" name="Google Shape;1960;p169"/>
            <p:cNvGrpSpPr/>
            <p:nvPr/>
          </p:nvGrpSpPr>
          <p:grpSpPr>
            <a:xfrm>
              <a:off x="11160063" y="3382121"/>
              <a:ext cx="238192" cy="240377"/>
              <a:chOff x="6300788" y="2890838"/>
              <a:chExt cx="346075" cy="349250"/>
            </a:xfrm>
          </p:grpSpPr>
          <p:cxnSp>
            <p:nvCxnSpPr>
              <p:cNvPr id="1961" name="Google Shape;1961;p169"/>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1962" name="Google Shape;1962;p169"/>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1963" name="Google Shape;1963;p169"/>
          <p:cNvGrpSpPr/>
          <p:nvPr/>
        </p:nvGrpSpPr>
        <p:grpSpPr>
          <a:xfrm>
            <a:off x="10859614" y="3923628"/>
            <a:ext cx="839091" cy="839091"/>
            <a:chOff x="10859614" y="4004908"/>
            <a:chExt cx="839091" cy="839091"/>
          </a:xfrm>
        </p:grpSpPr>
        <p:grpSp>
          <p:nvGrpSpPr>
            <p:cNvPr id="1964" name="Google Shape;1964;p169"/>
            <p:cNvGrpSpPr/>
            <p:nvPr/>
          </p:nvGrpSpPr>
          <p:grpSpPr>
            <a:xfrm>
              <a:off x="10859614" y="4004908"/>
              <a:ext cx="839091" cy="839091"/>
              <a:chOff x="9277350" y="-850900"/>
              <a:chExt cx="1243118" cy="1243118"/>
            </a:xfrm>
          </p:grpSpPr>
          <p:sp>
            <p:nvSpPr>
              <p:cNvPr id="1965" name="Google Shape;1965;p16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6" name="Google Shape;1966;p16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967" name="Google Shape;1967;p169"/>
            <p:cNvGrpSpPr/>
            <p:nvPr/>
          </p:nvGrpSpPr>
          <p:grpSpPr>
            <a:xfrm>
              <a:off x="11160063" y="4304265"/>
              <a:ext cx="238192" cy="240377"/>
              <a:chOff x="6300788" y="2890838"/>
              <a:chExt cx="346075" cy="349250"/>
            </a:xfrm>
          </p:grpSpPr>
          <p:cxnSp>
            <p:nvCxnSpPr>
              <p:cNvPr id="1968" name="Google Shape;1968;p169"/>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1969" name="Google Shape;1969;p169"/>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sp>
        <p:nvSpPr>
          <p:cNvPr id="1970" name="Google Shape;1970;p169"/>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1" name="Google Shape;1971;p169"/>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2" name="Google Shape;1972;p169"/>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3" name="Google Shape;1973;p169"/>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4" name="Google Shape;1974;p169"/>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5" name="Google Shape;1975;p169"/>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6" name="Google Shape;1976;p169"/>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7" name="Google Shape;1977;p169"/>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8" name="Google Shape;1978;p169"/>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979" name="Shape 1979"/>
        <p:cNvGrpSpPr/>
        <p:nvPr/>
      </p:nvGrpSpPr>
      <p:grpSpPr>
        <a:xfrm>
          <a:off x="0" y="0"/>
          <a:ext cx="0" cy="0"/>
          <a:chOff x="0" y="0"/>
          <a:chExt cx="0" cy="0"/>
        </a:xfrm>
      </p:grpSpPr>
      <p:sp>
        <p:nvSpPr>
          <p:cNvPr id="1980" name="Google Shape;1980;p170"/>
          <p:cNvSpPr/>
          <p:nvPr>
            <p:ph idx="2" type="pic"/>
          </p:nvPr>
        </p:nvSpPr>
        <p:spPr>
          <a:xfrm>
            <a:off x="0" y="-7067"/>
            <a:ext cx="12192000" cy="3743325"/>
          </a:xfrm>
          <a:prstGeom prst="rect">
            <a:avLst/>
          </a:prstGeom>
          <a:noFill/>
          <a:ln>
            <a:noFill/>
          </a:ln>
        </p:spPr>
      </p:sp>
      <p:sp>
        <p:nvSpPr>
          <p:cNvPr id="1981" name="Google Shape;1981;p17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2" name="Google Shape;1982;p17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3" name="Google Shape;1983;p170"/>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84" name="Google Shape;1984;p170"/>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85" name="Google Shape;1985;p170"/>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86" name="Google Shape;1986;p170"/>
          <p:cNvSpPr/>
          <p:nvPr>
            <p:ph idx="3" type="pic"/>
          </p:nvPr>
        </p:nvSpPr>
        <p:spPr>
          <a:xfrm>
            <a:off x="1612900" y="2468563"/>
            <a:ext cx="1612900" cy="1611312"/>
          </a:xfrm>
          <a:prstGeom prst="ellipse">
            <a:avLst/>
          </a:prstGeom>
          <a:noFill/>
          <a:ln>
            <a:noFill/>
          </a:ln>
        </p:spPr>
      </p:sp>
      <p:sp>
        <p:nvSpPr>
          <p:cNvPr id="1987" name="Google Shape;1987;p170"/>
          <p:cNvSpPr/>
          <p:nvPr>
            <p:ph idx="4" type="pic"/>
          </p:nvPr>
        </p:nvSpPr>
        <p:spPr>
          <a:xfrm>
            <a:off x="5067302" y="1846150"/>
            <a:ext cx="2057398" cy="2055372"/>
          </a:xfrm>
          <a:prstGeom prst="ellipse">
            <a:avLst/>
          </a:prstGeom>
          <a:noFill/>
          <a:ln>
            <a:noFill/>
          </a:ln>
        </p:spPr>
      </p:sp>
      <p:sp>
        <p:nvSpPr>
          <p:cNvPr id="1988" name="Google Shape;1988;p170"/>
          <p:cNvSpPr/>
          <p:nvPr>
            <p:ph idx="5" type="pic"/>
          </p:nvPr>
        </p:nvSpPr>
        <p:spPr>
          <a:xfrm>
            <a:off x="8966200" y="2468264"/>
            <a:ext cx="1612900" cy="1611312"/>
          </a:xfrm>
          <a:prstGeom prst="ellipse">
            <a:avLst/>
          </a:prstGeom>
          <a:noFill/>
          <a:ln>
            <a:noFill/>
          </a:ln>
        </p:spPr>
      </p:sp>
      <p:sp>
        <p:nvSpPr>
          <p:cNvPr id="1989" name="Google Shape;1989;p170"/>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0" name="Google Shape;1990;p170"/>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1" name="Google Shape;1991;p170"/>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2" name="Google Shape;1992;p170"/>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3" name="Google Shape;1993;p170"/>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4" name="Google Shape;1994;p170"/>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1995" name="Shape 1995"/>
        <p:cNvGrpSpPr/>
        <p:nvPr/>
      </p:nvGrpSpPr>
      <p:grpSpPr>
        <a:xfrm>
          <a:off x="0" y="0"/>
          <a:ext cx="0" cy="0"/>
          <a:chOff x="0" y="0"/>
          <a:chExt cx="0" cy="0"/>
        </a:xfrm>
      </p:grpSpPr>
      <p:sp>
        <p:nvSpPr>
          <p:cNvPr id="1996" name="Google Shape;1996;p171"/>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7" name="Google Shape;1997;p171"/>
          <p:cNvSpPr/>
          <p:nvPr>
            <p:ph idx="2" type="pic"/>
          </p:nvPr>
        </p:nvSpPr>
        <p:spPr>
          <a:xfrm>
            <a:off x="1352048" y="-5702531"/>
            <a:ext cx="12192003" cy="12181139"/>
          </a:xfrm>
          <a:prstGeom prst="ellipse">
            <a:avLst/>
          </a:prstGeom>
          <a:noFill/>
          <a:ln>
            <a:noFill/>
          </a:ln>
        </p:spPr>
      </p:sp>
      <p:sp>
        <p:nvSpPr>
          <p:cNvPr id="1998" name="Google Shape;1998;p17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9" name="Google Shape;1999;p171"/>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00" name="Google Shape;2000;p171"/>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01" name="Google Shape;2001;p171"/>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2" name="Google Shape;2002;p171"/>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3" name="Google Shape;2003;p171"/>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4" name="Google Shape;2004;p171"/>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05" name="Google Shape;2005;p171"/>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6" name="Google Shape;2006;p171"/>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7" name="Google Shape;2007;p171"/>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8" name="Google Shape;2008;p171"/>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9" name="Google Shape;2009;p171"/>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10" name="Google Shape;2010;p171"/>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1" name="Google Shape;2011;p171"/>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2" name="Google Shape;2012;p171"/>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3" name="Google Shape;2013;p171"/>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4" name="Google Shape;2014;p171"/>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15" name="Google Shape;2015;p171"/>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6" name="Google Shape;2016;p171"/>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7" name="Google Shape;2017;p171"/>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8" name="Google Shape;2018;p171"/>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9" name="Google Shape;2019;p171"/>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20" name="Google Shape;2020;p171"/>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2021" name="Shape 2021"/>
        <p:cNvGrpSpPr/>
        <p:nvPr/>
      </p:nvGrpSpPr>
      <p:grpSpPr>
        <a:xfrm>
          <a:off x="0" y="0"/>
          <a:ext cx="0" cy="0"/>
          <a:chOff x="0" y="0"/>
          <a:chExt cx="0" cy="0"/>
        </a:xfrm>
      </p:grpSpPr>
      <p:pic>
        <p:nvPicPr>
          <p:cNvPr id="2022" name="Google Shape;2022;p172"/>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023" name="Google Shape;2023;p17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4" name="Google Shape;2024;p172"/>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5" name="Google Shape;2025;p172"/>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6" name="Google Shape;2026;p172"/>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7" name="Google Shape;2027;p172"/>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8" name="Google Shape;2028;p172"/>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9" name="Google Shape;2029;p172"/>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0" name="Google Shape;2030;p172"/>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1" name="Google Shape;2031;p172"/>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2" name="Google Shape;2032;p172"/>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3" name="Google Shape;2033;p172"/>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4" name="Google Shape;2034;p172"/>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5" name="Google Shape;2035;p172"/>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6" name="Google Shape;2036;p172"/>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7" name="Google Shape;2037;p172"/>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8" name="Google Shape;2038;p172"/>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9" name="Google Shape;2039;p172"/>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0" name="Google Shape;2040;p172"/>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1" name="Google Shape;2041;p172"/>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2" name="Google Shape;2042;p172"/>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3" name="Google Shape;2043;p172"/>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4" name="Google Shape;2044;p172"/>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45" name="Google Shape;2045;p172"/>
          <p:cNvSpPr/>
          <p:nvPr>
            <p:ph idx="17" type="pic"/>
          </p:nvPr>
        </p:nvSpPr>
        <p:spPr>
          <a:xfrm>
            <a:off x="4918662" y="2520431"/>
            <a:ext cx="2382838" cy="2382838"/>
          </a:xfrm>
          <a:prstGeom prst="ellipse">
            <a:avLst/>
          </a:prstGeom>
          <a:noFill/>
          <a:ln>
            <a:noFill/>
          </a:ln>
        </p:spPr>
      </p:sp>
      <p:sp>
        <p:nvSpPr>
          <p:cNvPr id="2046" name="Google Shape;2046;p172"/>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7" name="Google Shape;2047;p172"/>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8" name="Google Shape;2048;p172"/>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2049" name="Shape 2049"/>
        <p:cNvGrpSpPr/>
        <p:nvPr/>
      </p:nvGrpSpPr>
      <p:grpSpPr>
        <a:xfrm>
          <a:off x="0" y="0"/>
          <a:ext cx="0" cy="0"/>
          <a:chOff x="0" y="0"/>
          <a:chExt cx="0" cy="0"/>
        </a:xfrm>
      </p:grpSpPr>
      <p:sp>
        <p:nvSpPr>
          <p:cNvPr id="2050" name="Google Shape;2050;p173"/>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1" name="Google Shape;2051;p173"/>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2" name="Google Shape;2052;p173"/>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3" name="Google Shape;2053;p173"/>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4" name="Google Shape;2054;p173"/>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5" name="Google Shape;2055;p173"/>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6" name="Google Shape;2056;p173"/>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7" name="Google Shape;2057;p173"/>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8" name="Google Shape;2058;p173"/>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9" name="Google Shape;2059;p173"/>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0" name="Google Shape;2060;p173"/>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1" name="Google Shape;2061;p173"/>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2" name="Google Shape;2062;p173"/>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3" name="Google Shape;2063;p173"/>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4" name="Google Shape;2064;p173"/>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5" name="Google Shape;2065;p173"/>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6" name="Google Shape;2066;p173"/>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7" name="Google Shape;2067;p173"/>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8" name="Google Shape;2068;p17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9" name="Google Shape;2069;p173"/>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0" name="Google Shape;2070;p173"/>
          <p:cNvSpPr txBox="1"/>
          <p:nvPr>
            <p:ph idx="6" type="body"/>
          </p:nvPr>
        </p:nvSpPr>
        <p:spPr>
          <a:xfrm>
            <a:off x="69890" y="3800315"/>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1" name="Google Shape;2071;p173"/>
          <p:cNvSpPr txBox="1"/>
          <p:nvPr>
            <p:ph idx="7" type="body"/>
          </p:nvPr>
        </p:nvSpPr>
        <p:spPr>
          <a:xfrm>
            <a:off x="9030588" y="532552"/>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2" name="Google Shape;2072;p173"/>
          <p:cNvSpPr txBox="1"/>
          <p:nvPr>
            <p:ph idx="8" type="body"/>
          </p:nvPr>
        </p:nvSpPr>
        <p:spPr>
          <a:xfrm>
            <a:off x="4252595" y="5979176"/>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2073" name="Shape 2073"/>
        <p:cNvGrpSpPr/>
        <p:nvPr/>
      </p:nvGrpSpPr>
      <p:grpSpPr>
        <a:xfrm>
          <a:off x="0" y="0"/>
          <a:ext cx="0" cy="0"/>
          <a:chOff x="0" y="0"/>
          <a:chExt cx="0" cy="0"/>
        </a:xfrm>
      </p:grpSpPr>
      <p:sp>
        <p:nvSpPr>
          <p:cNvPr id="2074" name="Google Shape;2074;p174"/>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75" name="Google Shape;2075;p174"/>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76" name="Google Shape;2076;p174"/>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7" name="Google Shape;2077;p174"/>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078" name="Google Shape;2078;p174"/>
          <p:cNvCxnSpPr>
            <a:stCxn id="2079"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2080" name="Google Shape;2080;p174"/>
          <p:cNvCxnSpPr>
            <a:endCxn id="2081"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2082" name="Google Shape;2082;p174"/>
          <p:cNvCxnSpPr>
            <a:endCxn id="2083"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084" name="Google Shape;2084;p174"/>
          <p:cNvCxnSpPr>
            <a:endCxn id="2085"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2086" name="Google Shape;2086;p174"/>
          <p:cNvCxnSpPr>
            <a:stCxn id="2087"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2088" name="Google Shape;2088;p174"/>
          <p:cNvCxnSpPr>
            <a:stCxn id="2089"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081" name="Google Shape;2081;p174"/>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5" name="Google Shape;2085;p174"/>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9" name="Google Shape;2089;p174"/>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3" name="Google Shape;2083;p174"/>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7" name="Google Shape;2087;p174"/>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9" name="Google Shape;2079;p174"/>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0" name="Google Shape;2090;p174"/>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1" name="Google Shape;2091;p174"/>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2" name="Google Shape;2092;p174"/>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3" name="Google Shape;2093;p174"/>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4" name="Google Shape;2094;p174"/>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5" name="Google Shape;2095;p174"/>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6" name="Google Shape;2096;p174"/>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7" name="Google Shape;2097;p174"/>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2098" name="Shape 2098"/>
        <p:cNvGrpSpPr/>
        <p:nvPr/>
      </p:nvGrpSpPr>
      <p:grpSpPr>
        <a:xfrm>
          <a:off x="0" y="0"/>
          <a:ext cx="0" cy="0"/>
          <a:chOff x="0" y="0"/>
          <a:chExt cx="0" cy="0"/>
        </a:xfrm>
      </p:grpSpPr>
      <p:sp>
        <p:nvSpPr>
          <p:cNvPr id="2099" name="Google Shape;2099;p175"/>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0" name="Google Shape;2100;p17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1" name="Google Shape;2101;p17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2" name="Google Shape;2102;p175"/>
          <p:cNvSpPr/>
          <p:nvPr>
            <p:ph idx="2" type="pic"/>
          </p:nvPr>
        </p:nvSpPr>
        <p:spPr>
          <a:xfrm>
            <a:off x="0" y="1442806"/>
            <a:ext cx="12192000" cy="1438508"/>
          </a:xfrm>
          <a:prstGeom prst="rect">
            <a:avLst/>
          </a:prstGeom>
          <a:solidFill>
            <a:srgbClr val="202021">
              <a:alpha val="49803"/>
            </a:srgbClr>
          </a:solidFill>
          <a:ln>
            <a:noFill/>
          </a:ln>
        </p:spPr>
      </p:sp>
      <p:sp>
        <p:nvSpPr>
          <p:cNvPr id="2103" name="Google Shape;2103;p175"/>
          <p:cNvSpPr/>
          <p:nvPr>
            <p:ph idx="3" type="pic"/>
          </p:nvPr>
        </p:nvSpPr>
        <p:spPr>
          <a:xfrm>
            <a:off x="0" y="3065994"/>
            <a:ext cx="12192000" cy="1438508"/>
          </a:xfrm>
          <a:prstGeom prst="rect">
            <a:avLst/>
          </a:prstGeom>
          <a:solidFill>
            <a:srgbClr val="202021">
              <a:alpha val="49803"/>
            </a:srgbClr>
          </a:solidFill>
          <a:ln>
            <a:noFill/>
          </a:ln>
        </p:spPr>
      </p:sp>
      <p:sp>
        <p:nvSpPr>
          <p:cNvPr id="2104" name="Google Shape;2104;p175"/>
          <p:cNvSpPr/>
          <p:nvPr>
            <p:ph idx="4" type="pic"/>
          </p:nvPr>
        </p:nvSpPr>
        <p:spPr>
          <a:xfrm>
            <a:off x="0" y="4688736"/>
            <a:ext cx="12192000" cy="1438508"/>
          </a:xfrm>
          <a:prstGeom prst="rect">
            <a:avLst/>
          </a:prstGeom>
          <a:solidFill>
            <a:srgbClr val="202021">
              <a:alpha val="49803"/>
            </a:srgbClr>
          </a:solidFill>
          <a:ln>
            <a:noFill/>
          </a:ln>
        </p:spPr>
      </p:sp>
      <p:cxnSp>
        <p:nvCxnSpPr>
          <p:cNvPr id="2105" name="Google Shape;2105;p175"/>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06" name="Google Shape;2106;p175"/>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07" name="Google Shape;2107;p175"/>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08" name="Google Shape;2108;p175"/>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09" name="Google Shape;2109;p175"/>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10" name="Google Shape;2110;p175"/>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111" name="Google Shape;2111;p175"/>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2" name="Google Shape;2112;p175"/>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3" name="Google Shape;2113;p175"/>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4" name="Google Shape;2114;p175"/>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5" name="Google Shape;2115;p175"/>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6" name="Google Shape;2116;p175"/>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7" name="Google Shape;2117;p175"/>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8" name="Google Shape;2118;p175"/>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9" name="Google Shape;2119;p175"/>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0" name="Google Shape;2120;p175"/>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1" name="Google Shape;2121;p175"/>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2" name="Google Shape;2122;p175"/>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3" name="Google Shape;2123;p175"/>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4" name="Google Shape;2124;p175"/>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5" name="Google Shape;2125;p175"/>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6" name="Google Shape;2126;p175"/>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7" name="Google Shape;2127;p175"/>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8" name="Google Shape;2128;p175"/>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2129" name="Shape 2129"/>
        <p:cNvGrpSpPr/>
        <p:nvPr/>
      </p:nvGrpSpPr>
      <p:grpSpPr>
        <a:xfrm>
          <a:off x="0" y="0"/>
          <a:ext cx="0" cy="0"/>
          <a:chOff x="0" y="0"/>
          <a:chExt cx="0" cy="0"/>
        </a:xfrm>
      </p:grpSpPr>
      <p:sp>
        <p:nvSpPr>
          <p:cNvPr id="2130" name="Google Shape;2130;p176"/>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1" name="Google Shape;2131;p17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2" name="Google Shape;2132;p17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3" name="Google Shape;2133;p176"/>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4" name="Google Shape;2134;p176"/>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5" name="Google Shape;2135;p176"/>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6" name="Google Shape;2136;p176"/>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7" name="Google Shape;2137;p176"/>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8" name="Google Shape;2138;p176"/>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9" name="Google Shape;2139;p176"/>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140" name="Google Shape;2140;p176"/>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2141" name="Google Shape;2141;p176"/>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2" name="Google Shape;2142;p176"/>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3" name="Google Shape;2143;p176"/>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4" name="Google Shape;2144;p176"/>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5" name="Google Shape;2145;p176"/>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6" name="Google Shape;2146;p176"/>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7" name="Google Shape;2147;p176"/>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8" name="Google Shape;2148;p176"/>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9" name="Google Shape;2149;p176"/>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0" name="Google Shape;2150;p176"/>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1" name="Google Shape;2151;p176"/>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2" name="Google Shape;2152;p176"/>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3" name="Google Shape;2153;p176"/>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4" name="Google Shape;2154;p176"/>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5" name="Google Shape;2155;p176"/>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17" name="Shape 117"/>
        <p:cNvGrpSpPr/>
        <p:nvPr/>
      </p:nvGrpSpPr>
      <p:grpSpPr>
        <a:xfrm>
          <a:off x="0" y="0"/>
          <a:ext cx="0" cy="0"/>
          <a:chOff x="0" y="0"/>
          <a:chExt cx="0" cy="0"/>
        </a:xfrm>
      </p:grpSpPr>
      <p:sp>
        <p:nvSpPr>
          <p:cNvPr id="118" name="Google Shape;118;p71"/>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 name="Google Shape;119;p71"/>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0" name="Google Shape;120;p71"/>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 name="Google Shape;121;p71"/>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2" name="Google Shape;122;p71"/>
          <p:cNvCxnSpPr>
            <a:endCxn id="123"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24" name="Google Shape;124;p71"/>
          <p:cNvCxnSpPr/>
          <p:nvPr/>
        </p:nvCxnSpPr>
        <p:spPr>
          <a:xfrm rot="10800000">
            <a:off x="3397660" y="2558143"/>
            <a:ext cx="1673091" cy="870856"/>
          </a:xfrm>
          <a:prstGeom prst="straightConnector1">
            <a:avLst/>
          </a:prstGeom>
          <a:noFill/>
          <a:ln cap="flat" cmpd="sng" w="12700">
            <a:solidFill>
              <a:schemeClr val="dk2"/>
            </a:solidFill>
            <a:prstDash val="solid"/>
            <a:miter lim="800000"/>
            <a:headEnd len="sm" w="sm" type="none"/>
            <a:tailEnd len="sm" w="sm" type="none"/>
          </a:ln>
        </p:spPr>
      </p:cxnSp>
      <p:cxnSp>
        <p:nvCxnSpPr>
          <p:cNvPr id="125" name="Google Shape;125;p71"/>
          <p:cNvCxnSpPr>
            <a:stCxn id="126"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27" name="Google Shape;127;p71"/>
          <p:cNvCxnSpPr>
            <a:stCxn id="128"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29" name="Google Shape;129;p71"/>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71"/>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71"/>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71"/>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71"/>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71"/>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71"/>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71"/>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71"/>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71"/>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71"/>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71"/>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71"/>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71"/>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2156" name="Shape 2156"/>
        <p:cNvGrpSpPr/>
        <p:nvPr/>
      </p:nvGrpSpPr>
      <p:grpSpPr>
        <a:xfrm>
          <a:off x="0" y="0"/>
          <a:ext cx="0" cy="0"/>
          <a:chOff x="0" y="0"/>
          <a:chExt cx="0" cy="0"/>
        </a:xfrm>
      </p:grpSpPr>
      <p:sp>
        <p:nvSpPr>
          <p:cNvPr id="2157" name="Google Shape;2157;p177"/>
          <p:cNvSpPr/>
          <p:nvPr>
            <p:ph idx="2" type="pic"/>
          </p:nvPr>
        </p:nvSpPr>
        <p:spPr>
          <a:xfrm>
            <a:off x="0" y="0"/>
            <a:ext cx="4986609" cy="6858000"/>
          </a:xfrm>
          <a:prstGeom prst="rect">
            <a:avLst/>
          </a:prstGeom>
          <a:solidFill>
            <a:schemeClr val="dk2">
              <a:alpha val="74901"/>
            </a:schemeClr>
          </a:solidFill>
          <a:ln>
            <a:noFill/>
          </a:ln>
        </p:spPr>
      </p:sp>
      <p:sp>
        <p:nvSpPr>
          <p:cNvPr id="2158" name="Google Shape;2158;p177"/>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9" name="Google Shape;2159;p177"/>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0" name="Google Shape;2160;p177"/>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161" name="Google Shape;2161;p177"/>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162" name="Google Shape;2162;p177"/>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163" name="Google Shape;2163;p177"/>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164" name="Google Shape;2164;p177"/>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5" name="Google Shape;2165;p177"/>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6" name="Google Shape;2166;p177"/>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7" name="Google Shape;2167;p177"/>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8" name="Google Shape;2168;p177"/>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9" name="Google Shape;2169;p177"/>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0" name="Google Shape;2170;p177"/>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1" name="Google Shape;2171;p177"/>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2" name="Google Shape;2172;p177"/>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3" name="Google Shape;2173;p177"/>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4" name="Google Shape;2174;p177"/>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5" name="Google Shape;2175;p177"/>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6" name="Google Shape;2176;p177"/>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2177" name="Shape 2177"/>
        <p:cNvGrpSpPr/>
        <p:nvPr/>
      </p:nvGrpSpPr>
      <p:grpSpPr>
        <a:xfrm>
          <a:off x="0" y="0"/>
          <a:ext cx="0" cy="0"/>
          <a:chOff x="0" y="0"/>
          <a:chExt cx="0" cy="0"/>
        </a:xfrm>
      </p:grpSpPr>
      <p:sp>
        <p:nvSpPr>
          <p:cNvPr id="2178" name="Google Shape;2178;p178"/>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9" name="Google Shape;2179;p178"/>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0" name="Google Shape;2180;p178"/>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1" name="Google Shape;2181;p178"/>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182" name="Google Shape;2182;p178"/>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183" name="Google Shape;2183;p178"/>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184" name="Google Shape;2184;p178"/>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185" name="Google Shape;2185;p178"/>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6" name="Google Shape;2186;p178"/>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7" name="Google Shape;2187;p178"/>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8" name="Google Shape;2188;p178"/>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9" name="Google Shape;2189;p178"/>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0" name="Google Shape;2190;p178"/>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1" name="Google Shape;2191;p178"/>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2" name="Google Shape;2192;p178"/>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3" name="Google Shape;2193;p178"/>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4" name="Google Shape;2194;p178"/>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5" name="Google Shape;2195;p178"/>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6" name="Google Shape;2196;p178"/>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7" name="Google Shape;2197;p178"/>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b="1" sz="3200">
              <a:solidFill>
                <a:schemeClr val="lt1"/>
              </a:solidFill>
              <a:latin typeface="Barlow Medium"/>
              <a:ea typeface="Barlow Medium"/>
              <a:cs typeface="Barlow Medium"/>
              <a:sym typeface="Barlow Medium"/>
            </a:endParaRPr>
          </a:p>
        </p:txBody>
      </p:sp>
      <p:sp>
        <p:nvSpPr>
          <p:cNvPr id="2198" name="Google Shape;2198;p178"/>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2199" name="Shape 2199"/>
        <p:cNvGrpSpPr/>
        <p:nvPr/>
      </p:nvGrpSpPr>
      <p:grpSpPr>
        <a:xfrm>
          <a:off x="0" y="0"/>
          <a:ext cx="0" cy="0"/>
          <a:chOff x="0" y="0"/>
          <a:chExt cx="0" cy="0"/>
        </a:xfrm>
      </p:grpSpPr>
      <p:sp>
        <p:nvSpPr>
          <p:cNvPr id="2200" name="Google Shape;2200;p179"/>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201" name="Google Shape;2201;p179"/>
          <p:cNvGrpSpPr/>
          <p:nvPr/>
        </p:nvGrpSpPr>
        <p:grpSpPr>
          <a:xfrm>
            <a:off x="715600" y="2098526"/>
            <a:ext cx="6096000" cy="1723549"/>
            <a:chOff x="715600" y="2205347"/>
            <a:chExt cx="6096000" cy="1723549"/>
          </a:xfrm>
        </p:grpSpPr>
        <p:sp>
          <p:nvSpPr>
            <p:cNvPr id="2202" name="Google Shape;2202;p179"/>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b="1" i="0" sz="8800" u="none" cap="none" strike="noStrike">
                <a:solidFill>
                  <a:srgbClr val="FFFFFF"/>
                </a:solidFill>
                <a:latin typeface="Barlow"/>
                <a:ea typeface="Barlow"/>
                <a:cs typeface="Barlow"/>
                <a:sym typeface="Barlow"/>
              </a:endParaRPr>
            </a:p>
          </p:txBody>
        </p:sp>
        <p:sp>
          <p:nvSpPr>
            <p:cNvPr id="2203" name="Google Shape;2203;p179"/>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2204" name="Google Shape;2204;p179"/>
          <p:cNvGrpSpPr/>
          <p:nvPr/>
        </p:nvGrpSpPr>
        <p:grpSpPr>
          <a:xfrm>
            <a:off x="647700" y="5924400"/>
            <a:ext cx="1951864" cy="324000"/>
            <a:chOff x="3753875" y="6160946"/>
            <a:chExt cx="1951864" cy="324000"/>
          </a:xfrm>
        </p:grpSpPr>
        <p:pic>
          <p:nvPicPr>
            <p:cNvPr id="2205" name="Google Shape;2205;p179">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206" name="Google Shape;2206;p179">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207" name="Google Shape;2207;p179">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208" name="Google Shape;2208;p179">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209" name="Google Shape;2209;p179">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210" name="Google Shape;2210;p179">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211" name="Google Shape;2211;p17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12" name="Google Shape;2212;p179"/>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2213" name="Shape 2213"/>
        <p:cNvGrpSpPr/>
        <p:nvPr/>
      </p:nvGrpSpPr>
      <p:grpSpPr>
        <a:xfrm>
          <a:off x="0" y="0"/>
          <a:ext cx="0" cy="0"/>
          <a:chOff x="0" y="0"/>
          <a:chExt cx="0" cy="0"/>
        </a:xfrm>
      </p:grpSpPr>
      <p:grpSp>
        <p:nvGrpSpPr>
          <p:cNvPr id="2214" name="Google Shape;2214;p180"/>
          <p:cNvGrpSpPr/>
          <p:nvPr/>
        </p:nvGrpSpPr>
        <p:grpSpPr>
          <a:xfrm>
            <a:off x="715600" y="2098526"/>
            <a:ext cx="6096000" cy="1723549"/>
            <a:chOff x="715600" y="2205347"/>
            <a:chExt cx="6096000" cy="1723549"/>
          </a:xfrm>
        </p:grpSpPr>
        <p:sp>
          <p:nvSpPr>
            <p:cNvPr id="2215" name="Google Shape;2215;p180"/>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b="1" i="0" sz="8800" u="none" cap="none" strike="noStrike">
                <a:solidFill>
                  <a:srgbClr val="FFFFFF"/>
                </a:solidFill>
                <a:latin typeface="Barlow"/>
                <a:ea typeface="Barlow"/>
                <a:cs typeface="Barlow"/>
                <a:sym typeface="Barlow"/>
              </a:endParaRPr>
            </a:p>
          </p:txBody>
        </p:sp>
        <p:sp>
          <p:nvSpPr>
            <p:cNvPr id="2216" name="Google Shape;2216;p180"/>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2217" name="Google Shape;2217;p180"/>
          <p:cNvGrpSpPr/>
          <p:nvPr/>
        </p:nvGrpSpPr>
        <p:grpSpPr>
          <a:xfrm>
            <a:off x="647700" y="5924400"/>
            <a:ext cx="1951864" cy="324000"/>
            <a:chOff x="3753875" y="6160946"/>
            <a:chExt cx="1951864" cy="324000"/>
          </a:xfrm>
        </p:grpSpPr>
        <p:pic>
          <p:nvPicPr>
            <p:cNvPr id="2218" name="Google Shape;2218;p180">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219" name="Google Shape;2219;p180">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220" name="Google Shape;2220;p180">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221" name="Google Shape;2221;p180">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222" name="Google Shape;2222;p180">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223" name="Google Shape;2223;p180">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224" name="Google Shape;2224;p180"/>
          <p:cNvSpPr/>
          <p:nvPr>
            <p:ph idx="2" type="pic"/>
          </p:nvPr>
        </p:nvSpPr>
        <p:spPr>
          <a:xfrm>
            <a:off x="4627563" y="0"/>
            <a:ext cx="7564437" cy="6858000"/>
          </a:xfrm>
          <a:prstGeom prst="rect">
            <a:avLst/>
          </a:prstGeom>
          <a:noFill/>
          <a:ln>
            <a:noFill/>
          </a:ln>
        </p:spPr>
      </p:sp>
      <p:sp>
        <p:nvSpPr>
          <p:cNvPr id="2225" name="Google Shape;2225;p180"/>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gradFill>
          <a:gsLst>
            <a:gs pos="0">
              <a:srgbClr val="BF2026"/>
            </a:gs>
            <a:gs pos="100000">
              <a:srgbClr val="F2672A"/>
            </a:gs>
          </a:gsLst>
          <a:lin ang="16200000" scaled="0"/>
        </a:gradFill>
      </p:bgPr>
    </p:bg>
    <p:spTree>
      <p:nvGrpSpPr>
        <p:cNvPr id="2226" name="Shape 2226"/>
        <p:cNvGrpSpPr/>
        <p:nvPr/>
      </p:nvGrpSpPr>
      <p:grpSpPr>
        <a:xfrm>
          <a:off x="0" y="0"/>
          <a:ext cx="0" cy="0"/>
          <a:chOff x="0" y="0"/>
          <a:chExt cx="0" cy="0"/>
        </a:xfrm>
      </p:grpSpPr>
      <p:sp>
        <p:nvSpPr>
          <p:cNvPr id="2227" name="Google Shape;2227;p18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28" name="Google Shape;2228;p181"/>
          <p:cNvSpPr txBox="1"/>
          <p:nvPr>
            <p:ph idx="1" type="body"/>
          </p:nvPr>
        </p:nvSpPr>
        <p:spPr>
          <a:xfrm>
            <a:off x="2769498" y="4425953"/>
            <a:ext cx="7599363" cy="66363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200"/>
              <a:buNone/>
              <a:defRPr sz="3200">
                <a:solidFill>
                  <a:schemeClr val="lt1"/>
                </a:solidFill>
                <a:latin typeface="Barlow"/>
                <a:ea typeface="Barlow"/>
                <a:cs typeface="Barlow"/>
                <a:sym typeface="Barlow"/>
              </a:defRPr>
            </a:lvl1pPr>
            <a:lvl2pPr indent="-647700" lvl="1" marL="9144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2pPr>
            <a:lvl3pPr indent="-647700" lvl="2" marL="13716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3pPr>
            <a:lvl4pPr indent="-647700" lvl="3" marL="18288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4pPr>
            <a:lvl5pPr indent="-647700" lvl="4" marL="22860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9" name="Google Shape;2229;p181"/>
          <p:cNvSpPr txBox="1"/>
          <p:nvPr>
            <p:ph idx="2" type="body"/>
          </p:nvPr>
        </p:nvSpPr>
        <p:spPr>
          <a:xfrm>
            <a:off x="2605595" y="1993906"/>
            <a:ext cx="7599363" cy="66363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0"/>
              </a:spcBef>
              <a:spcAft>
                <a:spcPts val="0"/>
              </a:spcAft>
              <a:buClr>
                <a:schemeClr val="lt1"/>
              </a:buClr>
              <a:buSzPts val="6600"/>
              <a:buNone/>
              <a:defRPr sz="6600">
                <a:solidFill>
                  <a:schemeClr val="lt1"/>
                </a:solidFill>
                <a:latin typeface="Barlow"/>
                <a:ea typeface="Barlow"/>
                <a:cs typeface="Barlow"/>
                <a:sym typeface="Barlow"/>
              </a:defRPr>
            </a:lvl1pPr>
            <a:lvl2pPr indent="-647700" lvl="1" marL="9144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2pPr>
            <a:lvl3pPr indent="-647700" lvl="2" marL="13716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3pPr>
            <a:lvl4pPr indent="-647700" lvl="3" marL="18288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4pPr>
            <a:lvl5pPr indent="-647700" lvl="4" marL="22860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lt1"/>
        </a:solidFill>
      </p:bgPr>
    </p:bg>
    <p:spTree>
      <p:nvGrpSpPr>
        <p:cNvPr id="2230" name="Shape 2230"/>
        <p:cNvGrpSpPr/>
        <p:nvPr/>
      </p:nvGrpSpPr>
      <p:grpSpPr>
        <a:xfrm>
          <a:off x="0" y="0"/>
          <a:ext cx="0" cy="0"/>
          <a:chOff x="0" y="0"/>
          <a:chExt cx="0" cy="0"/>
        </a:xfrm>
      </p:grpSpPr>
      <p:sp>
        <p:nvSpPr>
          <p:cNvPr id="2231" name="Google Shape;2231;p182"/>
          <p:cNvSpPr/>
          <p:nvPr/>
        </p:nvSpPr>
        <p:spPr>
          <a:xfrm>
            <a:off x="6096000" y="0"/>
            <a:ext cx="6096000" cy="6858000"/>
          </a:xfrm>
          <a:prstGeom prst="rect">
            <a:avLst/>
          </a:prstGeom>
          <a:gradFill>
            <a:gsLst>
              <a:gs pos="0">
                <a:srgbClr val="F2672A"/>
              </a:gs>
              <a:gs pos="100000">
                <a:srgbClr val="C00000"/>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2" name="Google Shape;2232;p182"/>
          <p:cNvSpPr txBox="1"/>
          <p:nvPr>
            <p:ph type="title"/>
          </p:nvPr>
        </p:nvSpPr>
        <p:spPr>
          <a:xfrm>
            <a:off x="838200" y="365125"/>
            <a:ext cx="4950125" cy="96334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Barlow"/>
              <a:buNone/>
              <a:defRPr b="0" i="0" sz="4000" u="none" cap="none" strike="noStrike">
                <a:solidFill>
                  <a:schemeClr val="dk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3" name="Google Shape;2233;p182"/>
          <p:cNvSpPr txBox="1"/>
          <p:nvPr>
            <p:ph idx="1" type="body"/>
          </p:nvPr>
        </p:nvSpPr>
        <p:spPr>
          <a:xfrm>
            <a:off x="6515099" y="1411917"/>
            <a:ext cx="4950127" cy="508095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FFFFF"/>
              </a:buClr>
              <a:buSzPts val="2800"/>
              <a:buChar char="•"/>
              <a:defRPr b="0" i="0" sz="2800" u="none" cap="none" strike="noStrike">
                <a:solidFill>
                  <a:srgbClr val="FFFFFF"/>
                </a:solidFill>
                <a:latin typeface="Barlow"/>
                <a:ea typeface="Barlow"/>
                <a:cs typeface="Barlow"/>
                <a:sym typeface="Barlow"/>
              </a:defRPr>
            </a:lvl1pPr>
            <a:lvl2pPr indent="-355600" lvl="1" marL="914400" algn="l">
              <a:lnSpc>
                <a:spcPct val="90000"/>
              </a:lnSpc>
              <a:spcBef>
                <a:spcPts val="500"/>
              </a:spcBef>
              <a:spcAft>
                <a:spcPts val="0"/>
              </a:spcAft>
              <a:buClr>
                <a:srgbClr val="FFFFFF"/>
              </a:buClr>
              <a:buSzPts val="2000"/>
              <a:buChar char="•"/>
              <a:defRPr b="0" i="0" sz="2000" u="none" cap="none" strike="noStrike">
                <a:solidFill>
                  <a:srgbClr val="FFFFFF"/>
                </a:solidFill>
                <a:latin typeface="Barlow"/>
                <a:ea typeface="Barlow"/>
                <a:cs typeface="Barlow"/>
                <a:sym typeface="Barlow"/>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4" name="Google Shape;2234;p182"/>
          <p:cNvSpPr txBox="1"/>
          <p:nvPr>
            <p:ph idx="2" type="body"/>
          </p:nvPr>
        </p:nvSpPr>
        <p:spPr>
          <a:xfrm>
            <a:off x="838200" y="1411917"/>
            <a:ext cx="4950127" cy="508095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sz="2800" u="none" cap="none" strike="noStrike">
                <a:solidFill>
                  <a:schemeClr val="dk1"/>
                </a:solidFill>
                <a:latin typeface="Barlow"/>
                <a:ea typeface="Barlow"/>
                <a:cs typeface="Barlow"/>
                <a:sym typeface="Barlow"/>
              </a:defRPr>
            </a:lvl1pPr>
            <a:lvl2pPr indent="-355600" lvl="1" marL="914400" algn="l">
              <a:lnSpc>
                <a:spcPct val="90000"/>
              </a:lnSpc>
              <a:spcBef>
                <a:spcPts val="500"/>
              </a:spcBef>
              <a:spcAft>
                <a:spcPts val="0"/>
              </a:spcAft>
              <a:buClr>
                <a:schemeClr val="dk1"/>
              </a:buClr>
              <a:buSzPts val="2000"/>
              <a:buChar char="•"/>
              <a:defRPr b="0" i="0" sz="2000" u="none" cap="none" strike="noStrike">
                <a:solidFill>
                  <a:schemeClr val="dk1"/>
                </a:solidFill>
                <a:latin typeface="Barlow"/>
                <a:ea typeface="Barlow"/>
                <a:cs typeface="Barlow"/>
                <a:sym typeface="Barlow"/>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2235" name="Shape 2235"/>
        <p:cNvGrpSpPr/>
        <p:nvPr/>
      </p:nvGrpSpPr>
      <p:grpSpPr>
        <a:xfrm>
          <a:off x="0" y="0"/>
          <a:ext cx="0" cy="0"/>
          <a:chOff x="0" y="0"/>
          <a:chExt cx="0" cy="0"/>
        </a:xfrm>
      </p:grpSpPr>
      <p:sp>
        <p:nvSpPr>
          <p:cNvPr id="2236" name="Google Shape;2236;p183"/>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7" name="Google Shape;2237;p183"/>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lide">
  <p:cSld name="2_Blank_Slide">
    <p:spTree>
      <p:nvGrpSpPr>
        <p:cNvPr id="2238" name="Shape 2238"/>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2242" name="Shape 2242"/>
        <p:cNvGrpSpPr/>
        <p:nvPr/>
      </p:nvGrpSpPr>
      <p:grpSpPr>
        <a:xfrm>
          <a:off x="0" y="0"/>
          <a:ext cx="0" cy="0"/>
          <a:chOff x="0" y="0"/>
          <a:chExt cx="0" cy="0"/>
        </a:xfrm>
      </p:grpSpPr>
      <p:sp>
        <p:nvSpPr>
          <p:cNvPr id="2243" name="Google Shape;2243;p6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4" name="Google Shape;2244;p6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245" name="Google Shape;2245;p62"/>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246" name="Google Shape;2246;p62"/>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247" name="Google Shape;2247;p62"/>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248" name="Google Shape;2248;p62"/>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9" name="Google Shape;2249;p62"/>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0" name="Google Shape;2250;p62"/>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1" name="Google Shape;2251;p62"/>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2" name="Google Shape;2252;p62"/>
          <p:cNvSpPr txBox="1"/>
          <p:nvPr>
            <p:ph idx="5"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3" name="Google Shape;2253;p62"/>
          <p:cNvSpPr txBox="1"/>
          <p:nvPr>
            <p:ph idx="6"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4" name="Google Shape;2254;p62"/>
          <p:cNvSpPr txBox="1"/>
          <p:nvPr>
            <p:ph idx="7"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5" name="Google Shape;2255;p62"/>
          <p:cNvSpPr txBox="1"/>
          <p:nvPr>
            <p:ph idx="8"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6" name="Google Shape;2256;p62"/>
          <p:cNvSpPr txBox="1"/>
          <p:nvPr>
            <p:ph idx="9"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57" name="Google Shape;2257;p62"/>
          <p:cNvGrpSpPr/>
          <p:nvPr/>
        </p:nvGrpSpPr>
        <p:grpSpPr>
          <a:xfrm>
            <a:off x="6619216" y="-3511670"/>
            <a:ext cx="8382412" cy="8479506"/>
            <a:chOff x="2558536" y="1849120"/>
            <a:chExt cx="4510410" cy="4510408"/>
          </a:xfrm>
        </p:grpSpPr>
        <p:sp>
          <p:nvSpPr>
            <p:cNvPr id="2258" name="Google Shape;2258;p62"/>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59" name="Google Shape;2259;p62"/>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60" name="Google Shape;2260;p62"/>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61" name="Google Shape;2261;p62"/>
            <p:cNvSpPr/>
            <p:nvPr/>
          </p:nvSpPr>
          <p:spPr>
            <a:xfrm>
              <a:off x="3648615" y="2939199"/>
              <a:ext cx="2330248" cy="2330248"/>
            </a:xfrm>
            <a:prstGeom prst="ellipse">
              <a:avLst/>
            </a:prstGeom>
            <a:solidFill>
              <a:schemeClr val="accent2">
                <a:alpha val="47450"/>
              </a:schemeClr>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2262" name="Shape 2262"/>
        <p:cNvGrpSpPr/>
        <p:nvPr/>
      </p:nvGrpSpPr>
      <p:grpSpPr>
        <a:xfrm>
          <a:off x="0" y="0"/>
          <a:ext cx="0" cy="0"/>
          <a:chOff x="0" y="0"/>
          <a:chExt cx="0" cy="0"/>
        </a:xfrm>
      </p:grpSpPr>
      <p:grpSp>
        <p:nvGrpSpPr>
          <p:cNvPr id="2263" name="Google Shape;2263;p185"/>
          <p:cNvGrpSpPr/>
          <p:nvPr/>
        </p:nvGrpSpPr>
        <p:grpSpPr>
          <a:xfrm>
            <a:off x="10668000" y="304798"/>
            <a:ext cx="1179720" cy="581555"/>
            <a:chOff x="969962" y="2846965"/>
            <a:chExt cx="1740598" cy="872299"/>
          </a:xfrm>
        </p:grpSpPr>
        <p:sp>
          <p:nvSpPr>
            <p:cNvPr id="2264" name="Google Shape;2264;p185"/>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65" name="Google Shape;2265;p185"/>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66" name="Google Shape;2266;p185"/>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67" name="Google Shape;2267;p185"/>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68" name="Google Shape;2268;p185"/>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69" name="Google Shape;2269;p185"/>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0" name="Google Shape;2270;p185"/>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1" name="Google Shape;2271;p185"/>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2" name="Google Shape;2272;p185"/>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3" name="Google Shape;2273;p185"/>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4" name="Google Shape;2274;p185"/>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5" name="Google Shape;2275;p185"/>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6" name="Google Shape;2276;p185"/>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7" name="Google Shape;2277;p185"/>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8" name="Google Shape;2278;p185"/>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9" name="Google Shape;2279;p185"/>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0" name="Google Shape;2280;p185"/>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1" name="Google Shape;2281;p185"/>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2" name="Google Shape;2282;p185"/>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3" name="Google Shape;2283;p185"/>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4" name="Google Shape;2284;p185"/>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5" name="Google Shape;2285;p185"/>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6" name="Google Shape;2286;p185"/>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287" name="Google Shape;2287;p185"/>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IGNITEX.</a:t>
            </a:r>
            <a:endParaRPr b="1" sz="2400">
              <a:solidFill>
                <a:schemeClr val="lt1"/>
              </a:solidFill>
              <a:latin typeface="Barlow"/>
              <a:ea typeface="Barlow"/>
              <a:cs typeface="Barlow"/>
              <a:sym typeface="Barlow"/>
            </a:endParaRPr>
          </a:p>
        </p:txBody>
      </p:sp>
      <p:sp>
        <p:nvSpPr>
          <p:cNvPr id="2288" name="Google Shape;2288;p185"/>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9" name="Google Shape;2289;p185"/>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0" name="Google Shape;2290;p185"/>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40" name="Shape 140"/>
        <p:cNvGrpSpPr/>
        <p:nvPr/>
      </p:nvGrpSpPr>
      <p:grpSpPr>
        <a:xfrm>
          <a:off x="0" y="0"/>
          <a:ext cx="0" cy="0"/>
          <a:chOff x="0" y="0"/>
          <a:chExt cx="0" cy="0"/>
        </a:xfrm>
      </p:grpSpPr>
      <p:sp>
        <p:nvSpPr>
          <p:cNvPr id="141" name="Google Shape;141;p72"/>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 name="Google Shape;142;p72"/>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 name="Google Shape;143;p72"/>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72"/>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291" name="Shape 2291"/>
        <p:cNvGrpSpPr/>
        <p:nvPr/>
      </p:nvGrpSpPr>
      <p:grpSpPr>
        <a:xfrm>
          <a:off x="0" y="0"/>
          <a:ext cx="0" cy="0"/>
          <a:chOff x="0" y="0"/>
          <a:chExt cx="0" cy="0"/>
        </a:xfrm>
      </p:grpSpPr>
      <p:sp>
        <p:nvSpPr>
          <p:cNvPr id="2292" name="Google Shape;2292;p186"/>
          <p:cNvSpPr/>
          <p:nvPr>
            <p:ph idx="2" type="pic"/>
          </p:nvPr>
        </p:nvSpPr>
        <p:spPr>
          <a:xfrm>
            <a:off x="380974" y="374463"/>
            <a:ext cx="8280000" cy="6120000"/>
          </a:xfrm>
          <a:prstGeom prst="rect">
            <a:avLst/>
          </a:prstGeom>
          <a:noFill/>
          <a:ln>
            <a:noFill/>
          </a:ln>
        </p:spPr>
      </p:sp>
      <p:sp>
        <p:nvSpPr>
          <p:cNvPr id="2293" name="Google Shape;2293;p186"/>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94" name="Google Shape;2294;p186"/>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5" name="Google Shape;2295;p186"/>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96" name="Google Shape;2296;p186"/>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2297" name="Google Shape;2297;p186"/>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298" name="Shape 2298"/>
        <p:cNvGrpSpPr/>
        <p:nvPr/>
      </p:nvGrpSpPr>
      <p:grpSpPr>
        <a:xfrm>
          <a:off x="0" y="0"/>
          <a:ext cx="0" cy="0"/>
          <a:chOff x="0" y="0"/>
          <a:chExt cx="0" cy="0"/>
        </a:xfrm>
      </p:grpSpPr>
      <p:sp>
        <p:nvSpPr>
          <p:cNvPr id="2299" name="Google Shape;2299;p187"/>
          <p:cNvSpPr/>
          <p:nvPr>
            <p:ph idx="2" type="pic"/>
          </p:nvPr>
        </p:nvSpPr>
        <p:spPr>
          <a:xfrm>
            <a:off x="360000" y="360000"/>
            <a:ext cx="11484000" cy="6120000"/>
          </a:xfrm>
          <a:prstGeom prst="rect">
            <a:avLst/>
          </a:prstGeom>
          <a:noFill/>
          <a:ln>
            <a:noFill/>
          </a:ln>
        </p:spPr>
      </p:sp>
      <p:sp>
        <p:nvSpPr>
          <p:cNvPr id="2300" name="Google Shape;2300;p187"/>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01" name="Google Shape;2301;p187"/>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302" name="Google Shape;2302;p187"/>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2303" name="Shape 2303"/>
        <p:cNvGrpSpPr/>
        <p:nvPr/>
      </p:nvGrpSpPr>
      <p:grpSpPr>
        <a:xfrm>
          <a:off x="0" y="0"/>
          <a:ext cx="0" cy="0"/>
          <a:chOff x="0" y="0"/>
          <a:chExt cx="0" cy="0"/>
        </a:xfrm>
      </p:grpSpPr>
      <p:sp>
        <p:nvSpPr>
          <p:cNvPr id="2304" name="Google Shape;2304;p18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5" name="Google Shape;2305;p18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2306" name="Google Shape;2306;p188"/>
          <p:cNvGrpSpPr/>
          <p:nvPr/>
        </p:nvGrpSpPr>
        <p:grpSpPr>
          <a:xfrm>
            <a:off x="10668000" y="304798"/>
            <a:ext cx="1179720" cy="581555"/>
            <a:chOff x="969962" y="2846965"/>
            <a:chExt cx="1740598" cy="872299"/>
          </a:xfrm>
        </p:grpSpPr>
        <p:sp>
          <p:nvSpPr>
            <p:cNvPr id="2307" name="Google Shape;2307;p188"/>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08" name="Google Shape;2308;p188"/>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09" name="Google Shape;2309;p188"/>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0" name="Google Shape;2310;p188"/>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1" name="Google Shape;2311;p188"/>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2" name="Google Shape;2312;p188"/>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3" name="Google Shape;2313;p188"/>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4" name="Google Shape;2314;p188"/>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5" name="Google Shape;2315;p188"/>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6" name="Google Shape;2316;p188"/>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7" name="Google Shape;2317;p188"/>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8" name="Google Shape;2318;p188"/>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9" name="Google Shape;2319;p188"/>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0" name="Google Shape;2320;p188"/>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1" name="Google Shape;2321;p188"/>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2" name="Google Shape;2322;p188"/>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3" name="Google Shape;2323;p188"/>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4" name="Google Shape;2324;p188"/>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5" name="Google Shape;2325;p188"/>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6" name="Google Shape;2326;p188"/>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7" name="Google Shape;2327;p188"/>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8" name="Google Shape;2328;p188"/>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9" name="Google Shape;2329;p188"/>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2330" name="Shape 2330"/>
        <p:cNvGrpSpPr/>
        <p:nvPr/>
      </p:nvGrpSpPr>
      <p:grpSpPr>
        <a:xfrm>
          <a:off x="0" y="0"/>
          <a:ext cx="0" cy="0"/>
          <a:chOff x="0" y="0"/>
          <a:chExt cx="0" cy="0"/>
        </a:xfrm>
      </p:grpSpPr>
      <p:sp>
        <p:nvSpPr>
          <p:cNvPr id="2331" name="Google Shape;2331;p189"/>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332" name="Google Shape;2332;p189"/>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333" name="Google Shape;2333;p189"/>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4" name="Google Shape;2334;p189"/>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2335" name="Shape 2335"/>
        <p:cNvGrpSpPr/>
        <p:nvPr/>
      </p:nvGrpSpPr>
      <p:grpSpPr>
        <a:xfrm>
          <a:off x="0" y="0"/>
          <a:ext cx="0" cy="0"/>
          <a:chOff x="0" y="0"/>
          <a:chExt cx="0" cy="0"/>
        </a:xfrm>
      </p:grpSpPr>
      <p:sp>
        <p:nvSpPr>
          <p:cNvPr id="2336" name="Google Shape;2336;p190"/>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7" name="Google Shape;2337;p190"/>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8" name="Google Shape;2338;p190"/>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9" name="Google Shape;2339;p190"/>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2340" name="Shape 2340"/>
        <p:cNvGrpSpPr/>
        <p:nvPr/>
      </p:nvGrpSpPr>
      <p:grpSpPr>
        <a:xfrm>
          <a:off x="0" y="0"/>
          <a:ext cx="0" cy="0"/>
          <a:chOff x="0" y="0"/>
          <a:chExt cx="0" cy="0"/>
        </a:xfrm>
      </p:grpSpPr>
      <p:sp>
        <p:nvSpPr>
          <p:cNvPr id="2341" name="Google Shape;2341;p19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342" name="Google Shape;2342;p19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3" name="Google Shape;2343;p19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344" name="Shape 2344"/>
        <p:cNvGrpSpPr/>
        <p:nvPr/>
      </p:nvGrpSpPr>
      <p:grpSpPr>
        <a:xfrm>
          <a:off x="0" y="0"/>
          <a:ext cx="0" cy="0"/>
          <a:chOff x="0" y="0"/>
          <a:chExt cx="0" cy="0"/>
        </a:xfrm>
      </p:grpSpPr>
      <p:pic>
        <p:nvPicPr>
          <p:cNvPr id="2345" name="Google Shape;2345;p19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346" name="Google Shape;2346;p19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7" name="Google Shape;2347;p19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8" name="Google Shape;2348;p19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2349" name="Shape 2349"/>
        <p:cNvGrpSpPr/>
        <p:nvPr/>
      </p:nvGrpSpPr>
      <p:grpSpPr>
        <a:xfrm>
          <a:off x="0" y="0"/>
          <a:ext cx="0" cy="0"/>
          <a:chOff x="0" y="0"/>
          <a:chExt cx="0" cy="0"/>
        </a:xfrm>
      </p:grpSpPr>
      <p:sp>
        <p:nvSpPr>
          <p:cNvPr id="2350" name="Google Shape;2350;p193"/>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1" name="Google Shape;2351;p19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2" name="Google Shape;2352;p193"/>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2353" name="Shape 2353"/>
        <p:cNvGrpSpPr/>
        <p:nvPr/>
      </p:nvGrpSpPr>
      <p:grpSpPr>
        <a:xfrm>
          <a:off x="0" y="0"/>
          <a:ext cx="0" cy="0"/>
          <a:chOff x="0" y="0"/>
          <a:chExt cx="0" cy="0"/>
        </a:xfrm>
      </p:grpSpPr>
      <p:pic>
        <p:nvPicPr>
          <p:cNvPr id="2354" name="Google Shape;2354;p19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355" name="Google Shape;2355;p19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6" name="Google Shape;2356;p19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7" name="Google Shape;2357;p194"/>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2358" name="Shape 2358"/>
        <p:cNvGrpSpPr/>
        <p:nvPr/>
      </p:nvGrpSpPr>
      <p:grpSpPr>
        <a:xfrm>
          <a:off x="0" y="0"/>
          <a:ext cx="0" cy="0"/>
          <a:chOff x="0" y="0"/>
          <a:chExt cx="0" cy="0"/>
        </a:xfrm>
      </p:grpSpPr>
      <p:sp>
        <p:nvSpPr>
          <p:cNvPr id="2359" name="Google Shape;2359;p19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0" name="Google Shape;2360;p19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1" name="Google Shape;2361;p19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lide">
  <p:cSld name="2_Blank_Slide">
    <p:spTree>
      <p:nvGrpSpPr>
        <p:cNvPr id="145" name="Shape 145"/>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2362" name="Shape 2362"/>
        <p:cNvGrpSpPr/>
        <p:nvPr/>
      </p:nvGrpSpPr>
      <p:grpSpPr>
        <a:xfrm>
          <a:off x="0" y="0"/>
          <a:ext cx="0" cy="0"/>
          <a:chOff x="0" y="0"/>
          <a:chExt cx="0" cy="0"/>
        </a:xfrm>
      </p:grpSpPr>
      <p:sp>
        <p:nvSpPr>
          <p:cNvPr id="2363" name="Google Shape;2363;p19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364" name="Google Shape;2364;p19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5" name="Google Shape;2365;p19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6" name="Google Shape;2366;p19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367" name="Shape 2367"/>
        <p:cNvGrpSpPr/>
        <p:nvPr/>
      </p:nvGrpSpPr>
      <p:grpSpPr>
        <a:xfrm>
          <a:off x="0" y="0"/>
          <a:ext cx="0" cy="0"/>
          <a:chOff x="0" y="0"/>
          <a:chExt cx="0" cy="0"/>
        </a:xfrm>
      </p:grpSpPr>
      <p:sp>
        <p:nvSpPr>
          <p:cNvPr id="2368" name="Google Shape;2368;p19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369" name="Google Shape;2369;p19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0" name="Google Shape;2370;p19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371" name="Shape 2371"/>
        <p:cNvGrpSpPr/>
        <p:nvPr/>
      </p:nvGrpSpPr>
      <p:grpSpPr>
        <a:xfrm>
          <a:off x="0" y="0"/>
          <a:ext cx="0" cy="0"/>
          <a:chOff x="0" y="0"/>
          <a:chExt cx="0" cy="0"/>
        </a:xfrm>
      </p:grpSpPr>
      <p:sp>
        <p:nvSpPr>
          <p:cNvPr id="2372" name="Google Shape;2372;p19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3" name="Google Shape;2373;p19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4" name="Google Shape;2374;p19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2375" name="Shape 2375"/>
        <p:cNvGrpSpPr/>
        <p:nvPr/>
      </p:nvGrpSpPr>
      <p:grpSpPr>
        <a:xfrm>
          <a:off x="0" y="0"/>
          <a:ext cx="0" cy="0"/>
          <a:chOff x="0" y="0"/>
          <a:chExt cx="0" cy="0"/>
        </a:xfrm>
      </p:grpSpPr>
      <p:sp>
        <p:nvSpPr>
          <p:cNvPr id="2376" name="Google Shape;2376;p1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377" name="Shape 2377"/>
        <p:cNvGrpSpPr/>
        <p:nvPr/>
      </p:nvGrpSpPr>
      <p:grpSpPr>
        <a:xfrm>
          <a:off x="0" y="0"/>
          <a:ext cx="0" cy="0"/>
          <a:chOff x="0" y="0"/>
          <a:chExt cx="0" cy="0"/>
        </a:xfrm>
      </p:grpSpPr>
      <p:sp>
        <p:nvSpPr>
          <p:cNvPr id="2378" name="Google Shape;2378;p2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379" name="Google Shape;2379;p200"/>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380" name="Shape 2380"/>
        <p:cNvGrpSpPr/>
        <p:nvPr/>
      </p:nvGrpSpPr>
      <p:grpSpPr>
        <a:xfrm>
          <a:off x="0" y="0"/>
          <a:ext cx="0" cy="0"/>
          <a:chOff x="0" y="0"/>
          <a:chExt cx="0" cy="0"/>
        </a:xfrm>
      </p:grpSpPr>
      <p:sp>
        <p:nvSpPr>
          <p:cNvPr id="2381" name="Google Shape;2381;p201"/>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2" name="Google Shape;2382;p201"/>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83" name="Google Shape;2383;p201"/>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84" name="Google Shape;2384;p201"/>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5" name="Google Shape;2385;p201"/>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6" name="Google Shape;2386;p201"/>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7" name="Google Shape;2387;p201"/>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8" name="Google Shape;2388;p201"/>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Content">
  <p:cSld name="1_2 Column Content">
    <p:spTree>
      <p:nvGrpSpPr>
        <p:cNvPr id="2389" name="Shape 2389"/>
        <p:cNvGrpSpPr/>
        <p:nvPr/>
      </p:nvGrpSpPr>
      <p:grpSpPr>
        <a:xfrm>
          <a:off x="0" y="0"/>
          <a:ext cx="0" cy="0"/>
          <a:chOff x="0" y="0"/>
          <a:chExt cx="0" cy="0"/>
        </a:xfrm>
      </p:grpSpPr>
      <p:sp>
        <p:nvSpPr>
          <p:cNvPr id="2390" name="Google Shape;2390;p202"/>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1" name="Google Shape;2391;p202"/>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2" name="Google Shape;2392;p202"/>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3" name="Google Shape;2393;p202"/>
          <p:cNvSpPr txBox="1"/>
          <p:nvPr>
            <p:ph idx="3" type="body"/>
          </p:nvPr>
        </p:nvSpPr>
        <p:spPr>
          <a:xfrm>
            <a:off x="393604" y="141203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4" name="Google Shape;2394;p202"/>
          <p:cNvSpPr txBox="1"/>
          <p:nvPr>
            <p:ph idx="4" type="body"/>
          </p:nvPr>
        </p:nvSpPr>
        <p:spPr>
          <a:xfrm>
            <a:off x="6489600" y="141203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395" name="Shape 2395"/>
        <p:cNvGrpSpPr/>
        <p:nvPr/>
      </p:nvGrpSpPr>
      <p:grpSpPr>
        <a:xfrm>
          <a:off x="0" y="0"/>
          <a:ext cx="0" cy="0"/>
          <a:chOff x="0" y="0"/>
          <a:chExt cx="0" cy="0"/>
        </a:xfrm>
      </p:grpSpPr>
      <p:sp>
        <p:nvSpPr>
          <p:cNvPr id="2396" name="Google Shape;2396;p203"/>
          <p:cNvSpPr/>
          <p:nvPr>
            <p:ph idx="2" type="pic"/>
          </p:nvPr>
        </p:nvSpPr>
        <p:spPr>
          <a:xfrm>
            <a:off x="0" y="-7067"/>
            <a:ext cx="12192000" cy="3743325"/>
          </a:xfrm>
          <a:prstGeom prst="rect">
            <a:avLst/>
          </a:prstGeom>
          <a:noFill/>
          <a:ln>
            <a:noFill/>
          </a:ln>
        </p:spPr>
      </p:sp>
      <p:sp>
        <p:nvSpPr>
          <p:cNvPr id="2397" name="Google Shape;2397;p20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8" name="Google Shape;2398;p203"/>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99" name="Google Shape;2399;p203"/>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0" name="Google Shape;2400;p203"/>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1" name="Google Shape;2401;p203"/>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02" name="Google Shape;2402;p203"/>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03" name="Google Shape;2403;p203"/>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04" name="Google Shape;2404;p203"/>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05" name="Google Shape;2405;p203"/>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06" name="Google Shape;2406;p203"/>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407" name="Google Shape;2407;p203"/>
          <p:cNvGraphicFramePr/>
          <p:nvPr/>
        </p:nvGraphicFramePr>
        <p:xfrm>
          <a:off x="2128110" y="2485373"/>
          <a:ext cx="2283579" cy="1522386"/>
        </p:xfrm>
        <a:graphic>
          <a:graphicData uri="http://schemas.openxmlformats.org/drawingml/2006/chart">
            <c:chart r:id="rId2"/>
          </a:graphicData>
        </a:graphic>
      </p:graphicFrame>
      <p:sp>
        <p:nvSpPr>
          <p:cNvPr id="2408" name="Google Shape;2408;p203"/>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9" name="Google Shape;2409;p203"/>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410" name="Google Shape;2410;p203"/>
          <p:cNvGraphicFramePr/>
          <p:nvPr/>
        </p:nvGraphicFramePr>
        <p:xfrm>
          <a:off x="4956596" y="2485373"/>
          <a:ext cx="2283579" cy="1522386"/>
        </p:xfrm>
        <a:graphic>
          <a:graphicData uri="http://schemas.openxmlformats.org/drawingml/2006/chart">
            <c:chart r:id="rId3"/>
          </a:graphicData>
        </a:graphic>
      </p:graphicFrame>
      <p:sp>
        <p:nvSpPr>
          <p:cNvPr id="2411" name="Google Shape;2411;p203"/>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2" name="Google Shape;2412;p203"/>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413" name="Google Shape;2413;p203"/>
          <p:cNvGraphicFramePr/>
          <p:nvPr/>
        </p:nvGraphicFramePr>
        <p:xfrm>
          <a:off x="7771209" y="2472275"/>
          <a:ext cx="2283579" cy="1522386"/>
        </p:xfrm>
        <a:graphic>
          <a:graphicData uri="http://schemas.openxmlformats.org/drawingml/2006/chart">
            <c:chart r:id="rId4"/>
          </a:graphicData>
        </a:graphic>
      </p:graphicFrame>
      <p:sp>
        <p:nvSpPr>
          <p:cNvPr id="2414" name="Google Shape;2414;p203"/>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5" name="Google Shape;2415;p203"/>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6" name="Google Shape;2416;p203"/>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7" name="Google Shape;2417;p20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8" name="Google Shape;2418;p203"/>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9" name="Google Shape;2419;p203"/>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0" name="Google Shape;2420;p203"/>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1" name="Google Shape;2421;p203"/>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2" name="Google Shape;2422;p203"/>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3" name="Google Shape;2423;p203"/>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4" name="Google Shape;2424;p203"/>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5" name="Google Shape;2425;p203"/>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6" name="Google Shape;2426;p203"/>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7" name="Google Shape;2427;p203"/>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28" name="Google Shape;2428;p203"/>
          <p:cNvGraphicFramePr/>
          <p:nvPr/>
        </p:nvGraphicFramePr>
        <p:xfrm>
          <a:off x="696554" y="3246336"/>
          <a:ext cx="2283579" cy="1522386"/>
        </p:xfrm>
        <a:graphic>
          <a:graphicData uri="http://schemas.openxmlformats.org/drawingml/2006/chart">
            <c:chart r:id="rId5"/>
          </a:graphicData>
        </a:graphic>
      </p:graphicFrame>
      <p:sp>
        <p:nvSpPr>
          <p:cNvPr id="2429" name="Google Shape;2429;p203"/>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0" name="Google Shape;2430;p203"/>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31" name="Google Shape;2431;p203"/>
          <p:cNvGraphicFramePr/>
          <p:nvPr/>
        </p:nvGraphicFramePr>
        <p:xfrm>
          <a:off x="3527104" y="3184215"/>
          <a:ext cx="2283579" cy="1522386"/>
        </p:xfrm>
        <a:graphic>
          <a:graphicData uri="http://schemas.openxmlformats.org/drawingml/2006/chart">
            <c:chart r:id="rId6"/>
          </a:graphicData>
        </a:graphic>
      </p:graphicFrame>
      <p:sp>
        <p:nvSpPr>
          <p:cNvPr id="2432" name="Google Shape;2432;p203"/>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3" name="Google Shape;2433;p203"/>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34" name="Google Shape;2434;p203"/>
          <p:cNvGraphicFramePr/>
          <p:nvPr/>
        </p:nvGraphicFramePr>
        <p:xfrm>
          <a:off x="6373338" y="3195523"/>
          <a:ext cx="2283579" cy="1522386"/>
        </p:xfrm>
        <a:graphic>
          <a:graphicData uri="http://schemas.openxmlformats.org/drawingml/2006/chart">
            <c:chart r:id="rId7"/>
          </a:graphicData>
        </a:graphic>
      </p:graphicFrame>
      <p:sp>
        <p:nvSpPr>
          <p:cNvPr id="2435" name="Google Shape;2435;p203"/>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6" name="Google Shape;2436;p203"/>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37" name="Google Shape;2437;p203"/>
          <p:cNvGraphicFramePr/>
          <p:nvPr/>
        </p:nvGraphicFramePr>
        <p:xfrm>
          <a:off x="9222809" y="3173171"/>
          <a:ext cx="2283579" cy="1522386"/>
        </p:xfrm>
        <a:graphic>
          <a:graphicData uri="http://schemas.openxmlformats.org/drawingml/2006/chart">
            <c:chart r:id="rId8"/>
          </a:graphicData>
        </a:graphic>
      </p:graphicFrame>
      <p:sp>
        <p:nvSpPr>
          <p:cNvPr id="2438" name="Google Shape;2438;p203"/>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9" name="Google Shape;2439;p203"/>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440" name="Shape 2440"/>
        <p:cNvGrpSpPr/>
        <p:nvPr/>
      </p:nvGrpSpPr>
      <p:grpSpPr>
        <a:xfrm>
          <a:off x="0" y="0"/>
          <a:ext cx="0" cy="0"/>
          <a:chOff x="0" y="0"/>
          <a:chExt cx="0" cy="0"/>
        </a:xfrm>
      </p:grpSpPr>
      <p:sp>
        <p:nvSpPr>
          <p:cNvPr id="2441" name="Google Shape;2441;p204"/>
          <p:cNvSpPr/>
          <p:nvPr>
            <p:ph idx="2" type="pic"/>
          </p:nvPr>
        </p:nvSpPr>
        <p:spPr>
          <a:xfrm>
            <a:off x="0" y="-7067"/>
            <a:ext cx="12192000" cy="3743325"/>
          </a:xfrm>
          <a:prstGeom prst="rect">
            <a:avLst/>
          </a:prstGeom>
          <a:noFill/>
          <a:ln>
            <a:noFill/>
          </a:ln>
        </p:spPr>
      </p:sp>
      <p:sp>
        <p:nvSpPr>
          <p:cNvPr id="2442" name="Google Shape;2442;p20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3" name="Google Shape;2443;p204"/>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44" name="Google Shape;2444;p204"/>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5" name="Google Shape;2445;p204"/>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46" name="Google Shape;2446;p204"/>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47" name="Google Shape;2447;p204"/>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48" name="Google Shape;2448;p204"/>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449" name="Google Shape;2449;p204"/>
          <p:cNvGraphicFramePr/>
          <p:nvPr/>
        </p:nvGraphicFramePr>
        <p:xfrm>
          <a:off x="3509441" y="2485373"/>
          <a:ext cx="2283579" cy="1522386"/>
        </p:xfrm>
        <a:graphic>
          <a:graphicData uri="http://schemas.openxmlformats.org/drawingml/2006/chart">
            <c:chart r:id="rId2"/>
          </a:graphicData>
        </a:graphic>
      </p:graphicFrame>
      <p:sp>
        <p:nvSpPr>
          <p:cNvPr id="2450" name="Google Shape;2450;p204"/>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1" name="Google Shape;2451;p204"/>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452" name="Google Shape;2452;p204"/>
          <p:cNvGraphicFramePr/>
          <p:nvPr/>
        </p:nvGraphicFramePr>
        <p:xfrm>
          <a:off x="6337927" y="2485373"/>
          <a:ext cx="2283579" cy="1522386"/>
        </p:xfrm>
        <a:graphic>
          <a:graphicData uri="http://schemas.openxmlformats.org/drawingml/2006/chart">
            <c:chart r:id="rId3"/>
          </a:graphicData>
        </a:graphic>
      </p:graphicFrame>
      <p:sp>
        <p:nvSpPr>
          <p:cNvPr id="2453" name="Google Shape;2453;p204"/>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4" name="Google Shape;2454;p204"/>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5" name="Google Shape;2455;p204"/>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6" name="Google Shape;2456;p20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7" name="Google Shape;2457;p204"/>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8" name="Google Shape;2458;p204"/>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9" name="Google Shape;2459;p204"/>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0" name="Google Shape;2460;p204"/>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1" name="Google Shape;2461;p204"/>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2" name="Google Shape;2462;p204"/>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3" name="Google Shape;2463;p204"/>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64" name="Google Shape;2464;p204"/>
          <p:cNvGraphicFramePr/>
          <p:nvPr/>
        </p:nvGraphicFramePr>
        <p:xfrm>
          <a:off x="2077885" y="3246336"/>
          <a:ext cx="2283579" cy="1522386"/>
        </p:xfrm>
        <a:graphic>
          <a:graphicData uri="http://schemas.openxmlformats.org/drawingml/2006/chart">
            <c:chart r:id="rId4"/>
          </a:graphicData>
        </a:graphic>
      </p:graphicFrame>
      <p:sp>
        <p:nvSpPr>
          <p:cNvPr id="2465" name="Google Shape;2465;p204"/>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66" name="Google Shape;2466;p204"/>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67" name="Google Shape;2467;p204"/>
          <p:cNvGraphicFramePr/>
          <p:nvPr/>
        </p:nvGraphicFramePr>
        <p:xfrm>
          <a:off x="4908435" y="3184215"/>
          <a:ext cx="2283579" cy="1522386"/>
        </p:xfrm>
        <a:graphic>
          <a:graphicData uri="http://schemas.openxmlformats.org/drawingml/2006/chart">
            <c:chart r:id="rId5"/>
          </a:graphicData>
        </a:graphic>
      </p:graphicFrame>
      <p:sp>
        <p:nvSpPr>
          <p:cNvPr id="2468" name="Google Shape;2468;p204"/>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69" name="Google Shape;2469;p204"/>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70" name="Google Shape;2470;p204"/>
          <p:cNvGraphicFramePr/>
          <p:nvPr/>
        </p:nvGraphicFramePr>
        <p:xfrm>
          <a:off x="7754669" y="3195523"/>
          <a:ext cx="2283579" cy="1522386"/>
        </p:xfrm>
        <a:graphic>
          <a:graphicData uri="http://schemas.openxmlformats.org/drawingml/2006/chart">
            <c:chart r:id="rId6"/>
          </a:graphicData>
        </a:graphic>
      </p:graphicFrame>
      <p:sp>
        <p:nvSpPr>
          <p:cNvPr id="2471" name="Google Shape;2471;p204"/>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72" name="Google Shape;2472;p204"/>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473" name="Shape 2473"/>
        <p:cNvGrpSpPr/>
        <p:nvPr/>
      </p:nvGrpSpPr>
      <p:grpSpPr>
        <a:xfrm>
          <a:off x="0" y="0"/>
          <a:ext cx="0" cy="0"/>
          <a:chOff x="0" y="0"/>
          <a:chExt cx="0" cy="0"/>
        </a:xfrm>
      </p:grpSpPr>
      <p:sp>
        <p:nvSpPr>
          <p:cNvPr id="2474" name="Google Shape;2474;p205"/>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475" name="Google Shape;2475;p205"/>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476" name="Google Shape;2476;p205"/>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7" name="Google Shape;2477;p205"/>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8" name="Google Shape;2478;p205"/>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79" name="Google Shape;2479;p205"/>
          <p:cNvCxnSpPr>
            <a:endCxn id="2480"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481" name="Google Shape;2481;p205"/>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2" name="Google Shape;2482;p205"/>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3" name="Google Shape;2483;p205"/>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84" name="Google Shape;2484;p205"/>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80" name="Google Shape;2480;p205"/>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85" name="Google Shape;2485;p205"/>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86" name="Google Shape;2486;p205"/>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487" name="Google Shape;2487;p205"/>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8" name="Google Shape;2488;p205"/>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9" name="Google Shape;2489;p205"/>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0" name="Google Shape;2490;p205"/>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1" name="Google Shape;2491;p205"/>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2" name="Google Shape;2492;p205"/>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3" name="Google Shape;2493;p205"/>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94" name="Google Shape;2494;p205"/>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95" name="Google Shape;2495;p205"/>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96" name="Google Shape;2496;p205"/>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7" name="Google Shape;2497;p205"/>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8" name="Google Shape;2498;p205"/>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9" name="Google Shape;2499;p205"/>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00" name="Google Shape;2500;p205"/>
          <p:cNvCxnSpPr>
            <a:endCxn id="2501"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02" name="Google Shape;2502;p205"/>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03" name="Google Shape;2503;p205"/>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01" name="Google Shape;2501;p205"/>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04" name="Google Shape;2504;p205"/>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5" name="Google Shape;2505;p205"/>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6" name="Google Shape;2506;p205"/>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7" name="Google Shape;2507;p205"/>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08" name="Google Shape;2508;p205"/>
          <p:cNvCxnSpPr>
            <a:endCxn id="2509"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10" name="Google Shape;2510;p205"/>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11" name="Google Shape;2511;p205"/>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09" name="Google Shape;2509;p205"/>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12" name="Google Shape;2512;p205"/>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3" name="Google Shape;2513;p205"/>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4" name="Google Shape;2514;p205"/>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5" name="Google Shape;2515;p205"/>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16" name="Google Shape;2516;p205"/>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517" name="Google Shape;2517;p205"/>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18" name="Google Shape;2518;p205"/>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19" name="Google Shape;2519;p205"/>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20" name="Google Shape;2520;p205"/>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1" name="Google Shape;2521;p205"/>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2" name="Google Shape;2522;p205"/>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3" name="Google Shape;2523;p205"/>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146" name="Shape 146"/>
        <p:cNvGrpSpPr/>
        <p:nvPr/>
      </p:nvGrpSpPr>
      <p:grpSpPr>
        <a:xfrm>
          <a:off x="0" y="0"/>
          <a:ext cx="0" cy="0"/>
          <a:chOff x="0" y="0"/>
          <a:chExt cx="0" cy="0"/>
        </a:xfrm>
      </p:grpSpPr>
      <p:sp>
        <p:nvSpPr>
          <p:cNvPr id="147" name="Google Shape;147;p7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48" name="Google Shape;148;p7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7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524" name="Shape 2524"/>
        <p:cNvGrpSpPr/>
        <p:nvPr/>
      </p:nvGrpSpPr>
      <p:grpSpPr>
        <a:xfrm>
          <a:off x="0" y="0"/>
          <a:ext cx="0" cy="0"/>
          <a:chOff x="0" y="0"/>
          <a:chExt cx="0" cy="0"/>
        </a:xfrm>
      </p:grpSpPr>
      <p:sp>
        <p:nvSpPr>
          <p:cNvPr id="2525" name="Google Shape;2525;p206"/>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526" name="Google Shape;2526;p206"/>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527" name="Google Shape;2527;p206"/>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8" name="Google Shape;2528;p20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529" name="Google Shape;2529;p206"/>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530" name="Google Shape;2530;p206"/>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1" name="Google Shape;2531;p206"/>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2" name="Google Shape;2532;p206"/>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33" name="Google Shape;2533;p206"/>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34" name="Google Shape;2534;p206"/>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35" name="Google Shape;2535;p206"/>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36" name="Google Shape;2536;p206"/>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37" name="Google Shape;2537;p206"/>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38" name="Google Shape;2538;p206"/>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39" name="Google Shape;2539;p206"/>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40" name="Google Shape;2540;p206"/>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1" name="Google Shape;2541;p206"/>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2" name="Google Shape;2542;p206"/>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3" name="Google Shape;2543;p206"/>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4" name="Google Shape;2544;p206"/>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5" name="Google Shape;2545;p206"/>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6" name="Google Shape;2546;p206"/>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7" name="Google Shape;2547;p206"/>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8" name="Google Shape;2548;p206"/>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9" name="Google Shape;2549;p206"/>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0" name="Google Shape;2550;p206"/>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1" name="Google Shape;2551;p206"/>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2552" name="Shape 2552"/>
        <p:cNvGrpSpPr/>
        <p:nvPr/>
      </p:nvGrpSpPr>
      <p:grpSpPr>
        <a:xfrm>
          <a:off x="0" y="0"/>
          <a:ext cx="0" cy="0"/>
          <a:chOff x="0" y="0"/>
          <a:chExt cx="0" cy="0"/>
        </a:xfrm>
      </p:grpSpPr>
      <p:cxnSp>
        <p:nvCxnSpPr>
          <p:cNvPr id="2553" name="Google Shape;2553;p207"/>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2554" name="Google Shape;2554;p207"/>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555" name="Google Shape;2555;p207"/>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2556" name="Google Shape;2556;p207"/>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557" name="Google Shape;2557;p207"/>
          <p:cNvCxnSpPr>
            <a:stCxn id="2556"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2558" name="Google Shape;2558;p207"/>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559" name="Google Shape;2559;p207"/>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2560" name="Google Shape;2560;p207"/>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2561" name="Google Shape;2561;p207"/>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562" name="Google Shape;2562;p207"/>
          <p:cNvCxnSpPr>
            <a:endCxn id="2561"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2563" name="Google Shape;2563;p207"/>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564" name="Google Shape;2564;p207"/>
          <p:cNvCxnSpPr>
            <a:stCxn id="2563"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2565" name="Google Shape;2565;p207"/>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566" name="Google Shape;2566;p207"/>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2567" name="Google Shape;2567;p207"/>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8" name="Google Shape;2568;p207"/>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9" name="Google Shape;2569;p207"/>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0" name="Google Shape;2570;p207"/>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1" name="Google Shape;2571;p207"/>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2" name="Google Shape;2572;p207"/>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3" name="Google Shape;2573;p207"/>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4" name="Google Shape;2574;p207"/>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5" name="Google Shape;2575;p207"/>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6" name="Google Shape;2576;p207"/>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7" name="Google Shape;2577;p207"/>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8" name="Google Shape;2578;p207"/>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9" name="Google Shape;2579;p207"/>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0" name="Google Shape;2580;p207"/>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1" name="Google Shape;2581;p207"/>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2" name="Google Shape;2582;p207"/>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3" name="Google Shape;2583;p207"/>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4" name="Google Shape;2584;p207"/>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5" name="Google Shape;2585;p207"/>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6" name="Google Shape;2586;p207"/>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7" name="Google Shape;2587;p207"/>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8" name="Google Shape;2588;p207"/>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9" name="Google Shape;2589;p207"/>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0" name="Google Shape;2590;p207"/>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1" name="Google Shape;2591;p207"/>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2" name="Google Shape;2592;p207"/>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3" name="Google Shape;2593;p207"/>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4" name="Google Shape;2594;p207"/>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5" name="Google Shape;2595;p207"/>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2596" name="Shape 2596"/>
        <p:cNvGrpSpPr/>
        <p:nvPr/>
      </p:nvGrpSpPr>
      <p:grpSpPr>
        <a:xfrm>
          <a:off x="0" y="0"/>
          <a:ext cx="0" cy="0"/>
          <a:chOff x="0" y="0"/>
          <a:chExt cx="0" cy="0"/>
        </a:xfrm>
      </p:grpSpPr>
      <p:sp>
        <p:nvSpPr>
          <p:cNvPr id="2597" name="Google Shape;2597;p208"/>
          <p:cNvSpPr/>
          <p:nvPr>
            <p:ph idx="2" type="pic"/>
          </p:nvPr>
        </p:nvSpPr>
        <p:spPr>
          <a:xfrm>
            <a:off x="-2223246" y="-12411263"/>
            <a:ext cx="16566776" cy="14544863"/>
          </a:xfrm>
          <a:prstGeom prst="ellipse">
            <a:avLst/>
          </a:prstGeom>
          <a:noFill/>
          <a:ln>
            <a:noFill/>
          </a:ln>
        </p:spPr>
      </p:sp>
      <p:sp>
        <p:nvSpPr>
          <p:cNvPr id="2598" name="Google Shape;2598;p208"/>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9" name="Google Shape;2599;p208"/>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0" name="Google Shape;2600;p208"/>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2601" name="Shape 2601"/>
        <p:cNvGrpSpPr/>
        <p:nvPr/>
      </p:nvGrpSpPr>
      <p:grpSpPr>
        <a:xfrm>
          <a:off x="0" y="0"/>
          <a:ext cx="0" cy="0"/>
          <a:chOff x="0" y="0"/>
          <a:chExt cx="0" cy="0"/>
        </a:xfrm>
      </p:grpSpPr>
      <p:sp>
        <p:nvSpPr>
          <p:cNvPr id="2602" name="Google Shape;2602;p209"/>
          <p:cNvSpPr/>
          <p:nvPr>
            <p:ph idx="2" type="pic"/>
          </p:nvPr>
        </p:nvSpPr>
        <p:spPr>
          <a:xfrm>
            <a:off x="4598435" y="3203575"/>
            <a:ext cx="2462213" cy="2851150"/>
          </a:xfrm>
          <a:prstGeom prst="rect">
            <a:avLst/>
          </a:prstGeom>
          <a:solidFill>
            <a:srgbClr val="F2F2F2"/>
          </a:solidFill>
          <a:ln>
            <a:noFill/>
          </a:ln>
        </p:spPr>
      </p:sp>
      <p:sp>
        <p:nvSpPr>
          <p:cNvPr id="2603" name="Google Shape;2603;p20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4" name="Google Shape;2604;p20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5" name="Google Shape;2605;p20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06" name="Google Shape;2606;p209"/>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7" name="Google Shape;2607;p209"/>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8" name="Google Shape;2608;p209"/>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9" name="Google Shape;2609;p209"/>
          <p:cNvSpPr/>
          <p:nvPr>
            <p:ph idx="6" type="pic"/>
          </p:nvPr>
        </p:nvSpPr>
        <p:spPr>
          <a:xfrm>
            <a:off x="7162373" y="3203575"/>
            <a:ext cx="2462213" cy="2851150"/>
          </a:xfrm>
          <a:prstGeom prst="rect">
            <a:avLst/>
          </a:prstGeom>
          <a:solidFill>
            <a:srgbClr val="F2F2F2"/>
          </a:solidFill>
          <a:ln>
            <a:noFill/>
          </a:ln>
        </p:spPr>
      </p:sp>
      <p:sp>
        <p:nvSpPr>
          <p:cNvPr id="2610" name="Google Shape;2610;p209"/>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1" name="Google Shape;2611;p209"/>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2" name="Google Shape;2612;p209"/>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3" name="Google Shape;2613;p209"/>
          <p:cNvSpPr/>
          <p:nvPr>
            <p:ph idx="13" type="pic"/>
          </p:nvPr>
        </p:nvSpPr>
        <p:spPr>
          <a:xfrm>
            <a:off x="9729787" y="3203575"/>
            <a:ext cx="2462213" cy="2851150"/>
          </a:xfrm>
          <a:prstGeom prst="rect">
            <a:avLst/>
          </a:prstGeom>
          <a:solidFill>
            <a:srgbClr val="F2F2F2"/>
          </a:solidFill>
          <a:ln>
            <a:noFill/>
          </a:ln>
        </p:spPr>
      </p:sp>
      <p:sp>
        <p:nvSpPr>
          <p:cNvPr id="2614" name="Google Shape;2614;p209"/>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5" name="Google Shape;2615;p209"/>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6" name="Google Shape;2616;p209"/>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7" name="Google Shape;2617;p209"/>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2618" name="Google Shape;2618;p209"/>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619" name="Google Shape;2619;p209"/>
          <p:cNvSpPr/>
          <p:nvPr>
            <p:ph idx="17" type="pic"/>
          </p:nvPr>
        </p:nvSpPr>
        <p:spPr>
          <a:xfrm>
            <a:off x="2030510" y="2372361"/>
            <a:ext cx="2462213" cy="3682364"/>
          </a:xfrm>
          <a:prstGeom prst="rect">
            <a:avLst/>
          </a:prstGeom>
          <a:solidFill>
            <a:schemeClr val="dk2"/>
          </a:solidFill>
          <a:ln>
            <a:noFill/>
          </a:ln>
        </p:spPr>
      </p:sp>
      <p:sp>
        <p:nvSpPr>
          <p:cNvPr id="2620" name="Google Shape;2620;p209"/>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1" name="Google Shape;2621;p209"/>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2" name="Google Shape;2622;p209"/>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3" name="Google Shape;2623;p209"/>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2624" name="Shape 2624"/>
        <p:cNvGrpSpPr/>
        <p:nvPr/>
      </p:nvGrpSpPr>
      <p:grpSpPr>
        <a:xfrm>
          <a:off x="0" y="0"/>
          <a:ext cx="0" cy="0"/>
          <a:chOff x="0" y="0"/>
          <a:chExt cx="0" cy="0"/>
        </a:xfrm>
      </p:grpSpPr>
      <p:sp>
        <p:nvSpPr>
          <p:cNvPr id="2625" name="Google Shape;2625;p210"/>
          <p:cNvSpPr/>
          <p:nvPr>
            <p:ph idx="2" type="pic"/>
          </p:nvPr>
        </p:nvSpPr>
        <p:spPr>
          <a:xfrm>
            <a:off x="2028825" y="3203575"/>
            <a:ext cx="2462213" cy="2851150"/>
          </a:xfrm>
          <a:prstGeom prst="rect">
            <a:avLst/>
          </a:prstGeom>
          <a:solidFill>
            <a:srgbClr val="F2F2F2"/>
          </a:solidFill>
          <a:ln>
            <a:noFill/>
          </a:ln>
        </p:spPr>
      </p:sp>
      <p:sp>
        <p:nvSpPr>
          <p:cNvPr id="2626" name="Google Shape;2626;p210"/>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2627" name="Google Shape;2627;p210"/>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628" name="Google Shape;2628;p21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9" name="Google Shape;2629;p210"/>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0" name="Google Shape;2630;p21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31" name="Google Shape;2631;p21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2" name="Google Shape;2632;p21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3" name="Google Shape;2633;p21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4" name="Google Shape;2634;p210"/>
          <p:cNvSpPr/>
          <p:nvPr>
            <p:ph idx="6" type="pic"/>
          </p:nvPr>
        </p:nvSpPr>
        <p:spPr>
          <a:xfrm>
            <a:off x="4595599" y="2372361"/>
            <a:ext cx="2462213" cy="3682364"/>
          </a:xfrm>
          <a:prstGeom prst="rect">
            <a:avLst/>
          </a:prstGeom>
          <a:solidFill>
            <a:schemeClr val="dk2"/>
          </a:solidFill>
          <a:ln>
            <a:noFill/>
          </a:ln>
        </p:spPr>
      </p:sp>
      <p:sp>
        <p:nvSpPr>
          <p:cNvPr id="2635" name="Google Shape;2635;p210"/>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6" name="Google Shape;2636;p210"/>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7" name="Google Shape;2637;p210"/>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8" name="Google Shape;2638;p210"/>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9" name="Google Shape;2639;p210"/>
          <p:cNvSpPr/>
          <p:nvPr>
            <p:ph idx="14" type="pic"/>
          </p:nvPr>
        </p:nvSpPr>
        <p:spPr>
          <a:xfrm>
            <a:off x="7162373" y="3203575"/>
            <a:ext cx="2462213" cy="2851150"/>
          </a:xfrm>
          <a:prstGeom prst="rect">
            <a:avLst/>
          </a:prstGeom>
          <a:solidFill>
            <a:srgbClr val="F2F2F2"/>
          </a:solidFill>
          <a:ln>
            <a:noFill/>
          </a:ln>
        </p:spPr>
      </p:sp>
      <p:sp>
        <p:nvSpPr>
          <p:cNvPr id="2640" name="Google Shape;2640;p210"/>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1" name="Google Shape;2641;p210"/>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2" name="Google Shape;2642;p210"/>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3" name="Google Shape;2643;p210"/>
          <p:cNvSpPr/>
          <p:nvPr>
            <p:ph idx="18" type="pic"/>
          </p:nvPr>
        </p:nvSpPr>
        <p:spPr>
          <a:xfrm>
            <a:off x="9729787" y="3203575"/>
            <a:ext cx="2462213" cy="2851150"/>
          </a:xfrm>
          <a:prstGeom prst="rect">
            <a:avLst/>
          </a:prstGeom>
          <a:solidFill>
            <a:srgbClr val="F2F2F2"/>
          </a:solidFill>
          <a:ln>
            <a:noFill/>
          </a:ln>
        </p:spPr>
      </p:sp>
      <p:sp>
        <p:nvSpPr>
          <p:cNvPr id="2644" name="Google Shape;2644;p210"/>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5" name="Google Shape;2645;p210"/>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6" name="Google Shape;2646;p210"/>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2647" name="Shape 2647"/>
        <p:cNvGrpSpPr/>
        <p:nvPr/>
      </p:nvGrpSpPr>
      <p:grpSpPr>
        <a:xfrm>
          <a:off x="0" y="0"/>
          <a:ext cx="0" cy="0"/>
          <a:chOff x="0" y="0"/>
          <a:chExt cx="0" cy="0"/>
        </a:xfrm>
      </p:grpSpPr>
      <p:sp>
        <p:nvSpPr>
          <p:cNvPr id="2648" name="Google Shape;2648;p211"/>
          <p:cNvSpPr/>
          <p:nvPr>
            <p:ph idx="2" type="pic"/>
          </p:nvPr>
        </p:nvSpPr>
        <p:spPr>
          <a:xfrm>
            <a:off x="2028825" y="3203575"/>
            <a:ext cx="2462213" cy="2851150"/>
          </a:xfrm>
          <a:prstGeom prst="rect">
            <a:avLst/>
          </a:prstGeom>
          <a:solidFill>
            <a:srgbClr val="F2F2F2"/>
          </a:solidFill>
          <a:ln>
            <a:noFill/>
          </a:ln>
        </p:spPr>
      </p:sp>
      <p:sp>
        <p:nvSpPr>
          <p:cNvPr id="2649" name="Google Shape;2649;p211"/>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2650" name="Google Shape;2650;p211"/>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651" name="Google Shape;2651;p21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2" name="Google Shape;2652;p21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53" name="Google Shape;2653;p21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54" name="Google Shape;2654;p21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5" name="Google Shape;2655;p21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6" name="Google Shape;2656;p21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7" name="Google Shape;2657;p211"/>
          <p:cNvSpPr/>
          <p:nvPr>
            <p:ph idx="6" type="pic"/>
          </p:nvPr>
        </p:nvSpPr>
        <p:spPr>
          <a:xfrm>
            <a:off x="7162373" y="2372361"/>
            <a:ext cx="2462213" cy="3682364"/>
          </a:xfrm>
          <a:prstGeom prst="rect">
            <a:avLst/>
          </a:prstGeom>
          <a:solidFill>
            <a:schemeClr val="dk2"/>
          </a:solidFill>
          <a:ln>
            <a:noFill/>
          </a:ln>
        </p:spPr>
      </p:sp>
      <p:sp>
        <p:nvSpPr>
          <p:cNvPr id="2658" name="Google Shape;2658;p211"/>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9" name="Google Shape;2659;p211"/>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0" name="Google Shape;2660;p211"/>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1" name="Google Shape;2661;p211"/>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2" name="Google Shape;2662;p211"/>
          <p:cNvSpPr/>
          <p:nvPr>
            <p:ph idx="14" type="pic"/>
          </p:nvPr>
        </p:nvSpPr>
        <p:spPr>
          <a:xfrm>
            <a:off x="4597124" y="3203575"/>
            <a:ext cx="2462213" cy="2851150"/>
          </a:xfrm>
          <a:prstGeom prst="rect">
            <a:avLst/>
          </a:prstGeom>
          <a:solidFill>
            <a:srgbClr val="F2F2F2"/>
          </a:solidFill>
          <a:ln>
            <a:noFill/>
          </a:ln>
        </p:spPr>
      </p:sp>
      <p:sp>
        <p:nvSpPr>
          <p:cNvPr id="2663" name="Google Shape;2663;p211"/>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4" name="Google Shape;2664;p211"/>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5" name="Google Shape;2665;p211"/>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6" name="Google Shape;2666;p211"/>
          <p:cNvSpPr/>
          <p:nvPr>
            <p:ph idx="18" type="pic"/>
          </p:nvPr>
        </p:nvSpPr>
        <p:spPr>
          <a:xfrm>
            <a:off x="9729787" y="3203575"/>
            <a:ext cx="2462213" cy="2851150"/>
          </a:xfrm>
          <a:prstGeom prst="rect">
            <a:avLst/>
          </a:prstGeom>
          <a:solidFill>
            <a:srgbClr val="F2F2F2"/>
          </a:solidFill>
          <a:ln>
            <a:noFill/>
          </a:ln>
        </p:spPr>
      </p:sp>
      <p:sp>
        <p:nvSpPr>
          <p:cNvPr id="2667" name="Google Shape;2667;p21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8" name="Google Shape;2668;p21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9" name="Google Shape;2669;p21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2670" name="Shape 2670"/>
        <p:cNvGrpSpPr/>
        <p:nvPr/>
      </p:nvGrpSpPr>
      <p:grpSpPr>
        <a:xfrm>
          <a:off x="0" y="0"/>
          <a:ext cx="0" cy="0"/>
          <a:chOff x="0" y="0"/>
          <a:chExt cx="0" cy="0"/>
        </a:xfrm>
      </p:grpSpPr>
      <p:sp>
        <p:nvSpPr>
          <p:cNvPr id="2671" name="Google Shape;2671;p212"/>
          <p:cNvSpPr/>
          <p:nvPr>
            <p:ph idx="2" type="pic"/>
          </p:nvPr>
        </p:nvSpPr>
        <p:spPr>
          <a:xfrm>
            <a:off x="2028825" y="3203575"/>
            <a:ext cx="2462213" cy="2851150"/>
          </a:xfrm>
          <a:prstGeom prst="rect">
            <a:avLst/>
          </a:prstGeom>
          <a:solidFill>
            <a:srgbClr val="F2F2F2"/>
          </a:solidFill>
          <a:ln>
            <a:noFill/>
          </a:ln>
        </p:spPr>
      </p:sp>
      <p:sp>
        <p:nvSpPr>
          <p:cNvPr id="2672" name="Google Shape;2672;p212"/>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2673" name="Google Shape;2673;p212"/>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2674" name="Google Shape;2674;p21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5" name="Google Shape;2675;p21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6" name="Google Shape;2676;p21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77" name="Google Shape;2677;p21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8" name="Google Shape;2678;p21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9" name="Google Shape;2679;p21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0" name="Google Shape;2680;p212"/>
          <p:cNvSpPr/>
          <p:nvPr>
            <p:ph idx="6" type="pic"/>
          </p:nvPr>
        </p:nvSpPr>
        <p:spPr>
          <a:xfrm>
            <a:off x="9729787" y="2372361"/>
            <a:ext cx="2462213" cy="3682364"/>
          </a:xfrm>
          <a:prstGeom prst="rect">
            <a:avLst/>
          </a:prstGeom>
          <a:solidFill>
            <a:schemeClr val="dk2"/>
          </a:solidFill>
          <a:ln>
            <a:noFill/>
          </a:ln>
        </p:spPr>
      </p:sp>
      <p:sp>
        <p:nvSpPr>
          <p:cNvPr id="2681" name="Google Shape;2681;p212"/>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2" name="Google Shape;2682;p212"/>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3" name="Google Shape;2683;p212"/>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4" name="Google Shape;2684;p212"/>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5" name="Google Shape;2685;p212"/>
          <p:cNvSpPr/>
          <p:nvPr>
            <p:ph idx="14" type="pic"/>
          </p:nvPr>
        </p:nvSpPr>
        <p:spPr>
          <a:xfrm>
            <a:off x="4597124" y="3203575"/>
            <a:ext cx="2462213" cy="2851150"/>
          </a:xfrm>
          <a:prstGeom prst="rect">
            <a:avLst/>
          </a:prstGeom>
          <a:solidFill>
            <a:srgbClr val="F2F2F2"/>
          </a:solidFill>
          <a:ln>
            <a:noFill/>
          </a:ln>
        </p:spPr>
      </p:sp>
      <p:sp>
        <p:nvSpPr>
          <p:cNvPr id="2686" name="Google Shape;2686;p21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7" name="Google Shape;2687;p21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8" name="Google Shape;2688;p21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9" name="Google Shape;2689;p212"/>
          <p:cNvSpPr/>
          <p:nvPr>
            <p:ph idx="18" type="pic"/>
          </p:nvPr>
        </p:nvSpPr>
        <p:spPr>
          <a:xfrm>
            <a:off x="7164858" y="3203575"/>
            <a:ext cx="2462213" cy="2851150"/>
          </a:xfrm>
          <a:prstGeom prst="rect">
            <a:avLst/>
          </a:prstGeom>
          <a:solidFill>
            <a:srgbClr val="F2F2F2"/>
          </a:solidFill>
          <a:ln>
            <a:noFill/>
          </a:ln>
        </p:spPr>
      </p:sp>
      <p:sp>
        <p:nvSpPr>
          <p:cNvPr id="2690" name="Google Shape;2690;p212"/>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1" name="Google Shape;2691;p212"/>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2" name="Google Shape;2692;p212"/>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2693" name="Shape 2693"/>
        <p:cNvGrpSpPr/>
        <p:nvPr/>
      </p:nvGrpSpPr>
      <p:grpSpPr>
        <a:xfrm>
          <a:off x="0" y="0"/>
          <a:ext cx="0" cy="0"/>
          <a:chOff x="0" y="0"/>
          <a:chExt cx="0" cy="0"/>
        </a:xfrm>
      </p:grpSpPr>
      <p:sp>
        <p:nvSpPr>
          <p:cNvPr id="2694" name="Google Shape;2694;p213"/>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695" name="Google Shape;2695;p213"/>
          <p:cNvSpPr/>
          <p:nvPr>
            <p:ph idx="2" type="pic"/>
          </p:nvPr>
        </p:nvSpPr>
        <p:spPr>
          <a:xfrm>
            <a:off x="4469157" y="-1"/>
            <a:ext cx="7114233" cy="6868049"/>
          </a:xfrm>
          <a:prstGeom prst="rect">
            <a:avLst/>
          </a:prstGeom>
          <a:noFill/>
          <a:ln>
            <a:noFill/>
          </a:ln>
        </p:spPr>
      </p:sp>
      <p:sp>
        <p:nvSpPr>
          <p:cNvPr id="2696" name="Google Shape;2696;p213"/>
          <p:cNvSpPr/>
          <p:nvPr>
            <p:ph idx="3" type="pic"/>
          </p:nvPr>
        </p:nvSpPr>
        <p:spPr>
          <a:xfrm>
            <a:off x="6621458" y="4188053"/>
            <a:ext cx="4032071" cy="1773425"/>
          </a:xfrm>
          <a:prstGeom prst="rect">
            <a:avLst/>
          </a:prstGeom>
          <a:solidFill>
            <a:schemeClr val="dk2"/>
          </a:solidFill>
          <a:ln>
            <a:noFill/>
          </a:ln>
        </p:spPr>
      </p:sp>
      <p:sp>
        <p:nvSpPr>
          <p:cNvPr id="2697" name="Google Shape;2697;p213"/>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8" name="Google Shape;2698;p21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9" name="Google Shape;2699;p213"/>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0" name="Google Shape;2700;p213"/>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1" name="Google Shape;2701;p213"/>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2" name="Google Shape;2702;p213"/>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03" name="Google Shape;2703;p213"/>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2704" name="Google Shape;2704;p213"/>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2705" name="Google Shape;2705;p213"/>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2706" name="Google Shape;2706;p213"/>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7" name="Google Shape;2707;p213"/>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8" name="Google Shape;2708;p213"/>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9" name="Google Shape;2709;p213"/>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0" name="Google Shape;2710;p213"/>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1" name="Google Shape;2711;p213"/>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2" name="Google Shape;2712;p213"/>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3" name="Google Shape;2713;p213"/>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4" name="Google Shape;2714;p213"/>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2715" name="Shape 2715"/>
        <p:cNvGrpSpPr/>
        <p:nvPr/>
      </p:nvGrpSpPr>
      <p:grpSpPr>
        <a:xfrm>
          <a:off x="0" y="0"/>
          <a:ext cx="0" cy="0"/>
          <a:chOff x="0" y="0"/>
          <a:chExt cx="0" cy="0"/>
        </a:xfrm>
      </p:grpSpPr>
      <p:sp>
        <p:nvSpPr>
          <p:cNvPr id="2716" name="Google Shape;2716;p21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717" name="Google Shape;2717;p214"/>
          <p:cNvSpPr/>
          <p:nvPr>
            <p:ph idx="2" type="pic"/>
          </p:nvPr>
        </p:nvSpPr>
        <p:spPr>
          <a:xfrm>
            <a:off x="4469157" y="-1"/>
            <a:ext cx="7114233" cy="6868049"/>
          </a:xfrm>
          <a:prstGeom prst="rect">
            <a:avLst/>
          </a:prstGeom>
          <a:noFill/>
          <a:ln>
            <a:noFill/>
          </a:ln>
        </p:spPr>
      </p:sp>
      <p:sp>
        <p:nvSpPr>
          <p:cNvPr id="2718" name="Google Shape;2718;p214"/>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b="1" sz="3200">
              <a:solidFill>
                <a:schemeClr val="dk1"/>
              </a:solidFill>
              <a:latin typeface="Barlow Medium"/>
              <a:ea typeface="Barlow Medium"/>
              <a:cs typeface="Barlow Medium"/>
              <a:sym typeface="Barlow Medium"/>
            </a:endParaRPr>
          </a:p>
        </p:txBody>
      </p:sp>
      <p:sp>
        <p:nvSpPr>
          <p:cNvPr id="2719" name="Google Shape;2719;p214"/>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20" name="Google Shape;2720;p214"/>
          <p:cNvSpPr/>
          <p:nvPr>
            <p:ph idx="3" type="pic"/>
          </p:nvPr>
        </p:nvSpPr>
        <p:spPr>
          <a:xfrm>
            <a:off x="6621458" y="4188053"/>
            <a:ext cx="4032071" cy="1773425"/>
          </a:xfrm>
          <a:prstGeom prst="rect">
            <a:avLst/>
          </a:prstGeom>
          <a:solidFill>
            <a:schemeClr val="dk2"/>
          </a:solidFill>
          <a:ln>
            <a:noFill/>
          </a:ln>
        </p:spPr>
      </p:sp>
      <p:sp>
        <p:nvSpPr>
          <p:cNvPr id="2721" name="Google Shape;2721;p214"/>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2" name="Google Shape;2722;p21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3" name="Google Shape;2723;p214"/>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2724" name="Shape 2724"/>
        <p:cNvGrpSpPr/>
        <p:nvPr/>
      </p:nvGrpSpPr>
      <p:grpSpPr>
        <a:xfrm>
          <a:off x="0" y="0"/>
          <a:ext cx="0" cy="0"/>
          <a:chOff x="0" y="0"/>
          <a:chExt cx="0" cy="0"/>
        </a:xfrm>
      </p:grpSpPr>
      <p:sp>
        <p:nvSpPr>
          <p:cNvPr id="2725" name="Google Shape;2725;p215"/>
          <p:cNvSpPr/>
          <p:nvPr>
            <p:ph idx="2" type="pic"/>
          </p:nvPr>
        </p:nvSpPr>
        <p:spPr>
          <a:xfrm>
            <a:off x="4469157" y="-1"/>
            <a:ext cx="7114233" cy="6868049"/>
          </a:xfrm>
          <a:prstGeom prst="rect">
            <a:avLst/>
          </a:prstGeom>
          <a:solidFill>
            <a:schemeClr val="lt1">
              <a:alpha val="20000"/>
            </a:schemeClr>
          </a:solidFill>
          <a:ln>
            <a:noFill/>
          </a:ln>
        </p:spPr>
      </p:sp>
      <p:sp>
        <p:nvSpPr>
          <p:cNvPr id="2726" name="Google Shape;2726;p215"/>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7" name="Google Shape;2727;p21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50" name="Shape 150"/>
        <p:cNvGrpSpPr/>
        <p:nvPr/>
      </p:nvGrpSpPr>
      <p:grpSpPr>
        <a:xfrm>
          <a:off x="0" y="0"/>
          <a:ext cx="0" cy="0"/>
          <a:chOff x="0" y="0"/>
          <a:chExt cx="0" cy="0"/>
        </a:xfrm>
      </p:grpSpPr>
      <p:sp>
        <p:nvSpPr>
          <p:cNvPr id="151" name="Google Shape;151;p75"/>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75"/>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3" name="Google Shape;153;p75"/>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54" name="Google Shape;154;p75"/>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55" name="Google Shape;155;p75"/>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75"/>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2728" name="Shape 2728"/>
        <p:cNvGrpSpPr/>
        <p:nvPr/>
      </p:nvGrpSpPr>
      <p:grpSpPr>
        <a:xfrm>
          <a:off x="0" y="0"/>
          <a:ext cx="0" cy="0"/>
          <a:chOff x="0" y="0"/>
          <a:chExt cx="0" cy="0"/>
        </a:xfrm>
      </p:grpSpPr>
      <p:sp>
        <p:nvSpPr>
          <p:cNvPr id="2729" name="Google Shape;2729;p216"/>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0" name="Google Shape;2730;p216"/>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31" name="Google Shape;2731;p216"/>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2732" name="Google Shape;2732;p216"/>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733" name="Google Shape;2733;p216"/>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734" name="Google Shape;2734;p216"/>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735" name="Google Shape;2735;p216"/>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6" name="Google Shape;2736;p216"/>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7" name="Google Shape;2737;p216"/>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38" name="Google Shape;2738;p216"/>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739" name="Google Shape;2739;p216"/>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2740" name="Google Shape;2740;p216"/>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1" name="Google Shape;2741;p216"/>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2" name="Google Shape;2742;p216"/>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43" name="Google Shape;2743;p216"/>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744" name="Google Shape;2744;p216"/>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745" name="Google Shape;2745;p216"/>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6" name="Google Shape;2746;p216"/>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7" name="Google Shape;2747;p216"/>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2748" name="Shape 2748"/>
        <p:cNvGrpSpPr/>
        <p:nvPr/>
      </p:nvGrpSpPr>
      <p:grpSpPr>
        <a:xfrm>
          <a:off x="0" y="0"/>
          <a:ext cx="0" cy="0"/>
          <a:chOff x="0" y="0"/>
          <a:chExt cx="0" cy="0"/>
        </a:xfrm>
      </p:grpSpPr>
      <p:sp>
        <p:nvSpPr>
          <p:cNvPr id="2749" name="Google Shape;2749;p217"/>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0" name="Google Shape;2750;p217"/>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51" name="Google Shape;2751;p21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752" name="Google Shape;2752;p21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753" name="Google Shape;2753;p217"/>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4" name="Google Shape;2754;p217"/>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2755" name="Shape 2755"/>
        <p:cNvGrpSpPr/>
        <p:nvPr/>
      </p:nvGrpSpPr>
      <p:grpSpPr>
        <a:xfrm>
          <a:off x="0" y="0"/>
          <a:ext cx="0" cy="0"/>
          <a:chOff x="0" y="0"/>
          <a:chExt cx="0" cy="0"/>
        </a:xfrm>
      </p:grpSpPr>
      <p:sp>
        <p:nvSpPr>
          <p:cNvPr id="2756" name="Google Shape;2756;p218"/>
          <p:cNvSpPr/>
          <p:nvPr>
            <p:ph idx="2" type="pic"/>
          </p:nvPr>
        </p:nvSpPr>
        <p:spPr>
          <a:xfrm>
            <a:off x="0" y="0"/>
            <a:ext cx="6295968" cy="6489229"/>
          </a:xfrm>
          <a:prstGeom prst="rect">
            <a:avLst/>
          </a:prstGeom>
          <a:noFill/>
          <a:ln>
            <a:noFill/>
          </a:ln>
        </p:spPr>
      </p:sp>
      <p:sp>
        <p:nvSpPr>
          <p:cNvPr id="2757" name="Google Shape;2757;p21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8" name="Google Shape;2758;p21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9" name="Google Shape;2759;p218"/>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0" name="Google Shape;2760;p218"/>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1" name="Google Shape;2761;p218"/>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2" name="Google Shape;2762;p218"/>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3" name="Google Shape;2763;p218"/>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4" name="Google Shape;2764;p218"/>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5" name="Google Shape;2765;p218"/>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6" name="Google Shape;2766;p218"/>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7" name="Google Shape;2767;p218"/>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8" name="Google Shape;2768;p218"/>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9" name="Google Shape;2769;p218"/>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0" name="Google Shape;2770;p218"/>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1" name="Google Shape;2771;p218"/>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2" name="Google Shape;2772;p218"/>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3" name="Google Shape;2773;p218"/>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4" name="Google Shape;2774;p218"/>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5" name="Google Shape;2775;p218"/>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6" name="Google Shape;2776;p218"/>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7" name="Google Shape;2777;p218"/>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8" name="Google Shape;2778;p218"/>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9" name="Google Shape;2779;p218"/>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0" name="Google Shape;2780;p218"/>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1" name="Google Shape;2781;p218"/>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2" name="Google Shape;2782;p218"/>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3" name="Google Shape;2783;p218"/>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2784" name="Shape 2784"/>
        <p:cNvGrpSpPr/>
        <p:nvPr/>
      </p:nvGrpSpPr>
      <p:grpSpPr>
        <a:xfrm>
          <a:off x="0" y="0"/>
          <a:ext cx="0" cy="0"/>
          <a:chOff x="0" y="0"/>
          <a:chExt cx="0" cy="0"/>
        </a:xfrm>
      </p:grpSpPr>
      <p:sp>
        <p:nvSpPr>
          <p:cNvPr id="2785" name="Google Shape;2785;p219"/>
          <p:cNvSpPr/>
          <p:nvPr>
            <p:ph idx="2" type="pic"/>
          </p:nvPr>
        </p:nvSpPr>
        <p:spPr>
          <a:xfrm>
            <a:off x="0" y="0"/>
            <a:ext cx="6295968" cy="6489229"/>
          </a:xfrm>
          <a:prstGeom prst="rect">
            <a:avLst/>
          </a:prstGeom>
          <a:noFill/>
          <a:ln>
            <a:noFill/>
          </a:ln>
        </p:spPr>
      </p:sp>
      <p:sp>
        <p:nvSpPr>
          <p:cNvPr id="2786" name="Google Shape;2786;p21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7" name="Google Shape;2787;p21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8" name="Google Shape;2788;p219"/>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9" name="Google Shape;2789;p219"/>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0" name="Google Shape;2790;p219"/>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1" name="Google Shape;2791;p219"/>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2" name="Google Shape;2792;p219"/>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3" name="Google Shape;2793;p219"/>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4" name="Google Shape;2794;p219"/>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5" name="Google Shape;2795;p219"/>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6" name="Google Shape;2796;p219"/>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7" name="Google Shape;2797;p219"/>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8" name="Google Shape;2798;p219"/>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9" name="Google Shape;2799;p219"/>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0" name="Google Shape;2800;p219"/>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1" name="Google Shape;2801;p219"/>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2" name="Google Shape;2802;p219"/>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3" name="Google Shape;2803;p219"/>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4" name="Google Shape;2804;p219"/>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5" name="Google Shape;2805;p219"/>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6" name="Google Shape;2806;p219"/>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7" name="Google Shape;2807;p219"/>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2808" name="Shape 2808"/>
        <p:cNvGrpSpPr/>
        <p:nvPr/>
      </p:nvGrpSpPr>
      <p:grpSpPr>
        <a:xfrm>
          <a:off x="0" y="0"/>
          <a:ext cx="0" cy="0"/>
          <a:chOff x="0" y="0"/>
          <a:chExt cx="0" cy="0"/>
        </a:xfrm>
      </p:grpSpPr>
      <p:sp>
        <p:nvSpPr>
          <p:cNvPr id="2809" name="Google Shape;2809;p22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0" name="Google Shape;2810;p22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1" name="Google Shape;2811;p220"/>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812" name="Google Shape;2812;p220"/>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813" name="Google Shape;2813;p220"/>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814" name="Google Shape;2814;p220"/>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15" name="Google Shape;2815;p220"/>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16" name="Google Shape;2816;p220"/>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17" name="Google Shape;2817;p220"/>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18" name="Google Shape;2818;p220"/>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19" name="Google Shape;2819;p220"/>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0" name="Google Shape;2820;p220"/>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1" name="Google Shape;2821;p220"/>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2" name="Google Shape;2822;p220"/>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3" name="Google Shape;2823;p220"/>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4" name="Google Shape;2824;p220"/>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5" name="Google Shape;2825;p220"/>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6" name="Google Shape;2826;p220"/>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7" name="Google Shape;2827;p220"/>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8" name="Google Shape;2828;p220"/>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9" name="Google Shape;2829;p220"/>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30" name="Google Shape;2830;p220"/>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1" name="Google Shape;2831;p220"/>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2" name="Google Shape;2832;p220"/>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2833" name="Google Shape;2833;p220"/>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2834" name="Google Shape;2834;p220"/>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2835" name="Google Shape;2835;p220"/>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6" name="Google Shape;2836;p220"/>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7" name="Google Shape;2837;p220"/>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8" name="Google Shape;2838;p220"/>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9" name="Google Shape;2839;p220"/>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0" name="Google Shape;2840;p220"/>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1" name="Google Shape;2841;p220"/>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2" name="Google Shape;2842;p220"/>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3" name="Google Shape;2843;p220"/>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4" name="Google Shape;2844;p220"/>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2845" name="Shape 2845"/>
        <p:cNvGrpSpPr/>
        <p:nvPr/>
      </p:nvGrpSpPr>
      <p:grpSpPr>
        <a:xfrm>
          <a:off x="0" y="0"/>
          <a:ext cx="0" cy="0"/>
          <a:chOff x="0" y="0"/>
          <a:chExt cx="0" cy="0"/>
        </a:xfrm>
      </p:grpSpPr>
      <p:sp>
        <p:nvSpPr>
          <p:cNvPr id="2846" name="Google Shape;2846;p22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7" name="Google Shape;2847;p22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8" name="Google Shape;2848;p221"/>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9" name="Google Shape;2849;p221"/>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0" name="Google Shape;2850;p221"/>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1" name="Google Shape;2851;p221"/>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2" name="Google Shape;2852;p221"/>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3" name="Google Shape;2853;p221"/>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854" name="Google Shape;2854;p221"/>
          <p:cNvCxnSpPr>
            <a:stCxn id="2849" idx="7"/>
            <a:endCxn id="2851"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2855" name="Google Shape;2855;p221"/>
          <p:cNvCxnSpPr>
            <a:stCxn id="2850" idx="6"/>
            <a:endCxn id="2852"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2856" name="Google Shape;2856;p221"/>
          <p:cNvCxnSpPr>
            <a:stCxn id="2848" idx="5"/>
            <a:endCxn id="2853"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2857" name="Google Shape;2857;p221"/>
          <p:cNvGrpSpPr/>
          <p:nvPr/>
        </p:nvGrpSpPr>
        <p:grpSpPr>
          <a:xfrm>
            <a:off x="5341666" y="2761885"/>
            <a:ext cx="6334396" cy="1721524"/>
            <a:chOff x="4668125" y="3006439"/>
            <a:chExt cx="7007937" cy="1721524"/>
          </a:xfrm>
        </p:grpSpPr>
        <p:cxnSp>
          <p:nvCxnSpPr>
            <p:cNvPr id="2858" name="Google Shape;2858;p221"/>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2859" name="Google Shape;2859;p221"/>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2860" name="Google Shape;2860;p221"/>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861" name="Google Shape;2861;p221"/>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862" name="Google Shape;2862;p221"/>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863" name="Google Shape;2863;p221"/>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4" name="Google Shape;2864;p221"/>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5" name="Google Shape;2865;p221"/>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6" name="Google Shape;2866;p221"/>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7" name="Google Shape;2867;p221"/>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8" name="Google Shape;2868;p221"/>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9" name="Google Shape;2869;p221"/>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0" name="Google Shape;2870;p221"/>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1" name="Google Shape;2871;p221"/>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2" name="Google Shape;2872;p221"/>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3" name="Google Shape;2873;p221"/>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4" name="Google Shape;2874;p221"/>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5" name="Google Shape;2875;p221"/>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2876" name="Shape 2876"/>
        <p:cNvGrpSpPr/>
        <p:nvPr/>
      </p:nvGrpSpPr>
      <p:grpSpPr>
        <a:xfrm>
          <a:off x="0" y="0"/>
          <a:ext cx="0" cy="0"/>
          <a:chOff x="0" y="0"/>
          <a:chExt cx="0" cy="0"/>
        </a:xfrm>
      </p:grpSpPr>
      <p:sp>
        <p:nvSpPr>
          <p:cNvPr id="2877" name="Google Shape;2877;p222"/>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8" name="Google Shape;2878;p222"/>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9" name="Google Shape;2879;p222"/>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0" name="Google Shape;2880;p222"/>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1" name="Google Shape;2881;p22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2" name="Google Shape;2882;p22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3" name="Google Shape;2883;p222"/>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4" name="Google Shape;2884;p222"/>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5" name="Google Shape;2885;p222"/>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6" name="Google Shape;2886;p222"/>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7" name="Google Shape;2887;p222"/>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8" name="Google Shape;2888;p222"/>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9" name="Google Shape;2889;p222"/>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0" name="Google Shape;2890;p222"/>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1" name="Google Shape;2891;p222"/>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2" name="Google Shape;2892;p222"/>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3" name="Google Shape;2893;p222"/>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4" name="Google Shape;2894;p222"/>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5" name="Google Shape;2895;p222"/>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6" name="Google Shape;2896;p222"/>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7" name="Google Shape;2897;p222"/>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8" name="Google Shape;2898;p222"/>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2899" name="Shape 2899"/>
        <p:cNvGrpSpPr/>
        <p:nvPr/>
      </p:nvGrpSpPr>
      <p:grpSpPr>
        <a:xfrm>
          <a:off x="0" y="0"/>
          <a:ext cx="0" cy="0"/>
          <a:chOff x="0" y="0"/>
          <a:chExt cx="0" cy="0"/>
        </a:xfrm>
      </p:grpSpPr>
      <p:sp>
        <p:nvSpPr>
          <p:cNvPr id="2900" name="Google Shape;2900;p223"/>
          <p:cNvSpPr/>
          <p:nvPr/>
        </p:nvSpPr>
        <p:spPr>
          <a:xfrm>
            <a:off x="70351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1" name="Google Shape;2901;p223"/>
          <p:cNvSpPr/>
          <p:nvPr/>
        </p:nvSpPr>
        <p:spPr>
          <a:xfrm>
            <a:off x="351656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2" name="Google Shape;2902;p223"/>
          <p:cNvSpPr/>
          <p:nvPr/>
        </p:nvSpPr>
        <p:spPr>
          <a:xfrm>
            <a:off x="6329612" y="246350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3" name="Google Shape;2903;p223"/>
          <p:cNvSpPr/>
          <p:nvPr/>
        </p:nvSpPr>
        <p:spPr>
          <a:xfrm>
            <a:off x="9142662" y="2463501"/>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4" name="Google Shape;2904;p223"/>
          <p:cNvSpPr/>
          <p:nvPr>
            <p:ph idx="1" type="body"/>
          </p:nvPr>
        </p:nvSpPr>
        <p:spPr>
          <a:xfrm>
            <a:off x="3885203"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5" name="Google Shape;2905;p223"/>
          <p:cNvSpPr/>
          <p:nvPr>
            <p:ph idx="2" type="body"/>
          </p:nvPr>
        </p:nvSpPr>
        <p:spPr>
          <a:xfrm>
            <a:off x="3782988"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223"/>
          <p:cNvSpPr/>
          <p:nvPr>
            <p:ph idx="3" type="body"/>
          </p:nvPr>
        </p:nvSpPr>
        <p:spPr>
          <a:xfrm>
            <a:off x="1075309" y="283529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7" name="Google Shape;2907;p223"/>
          <p:cNvSpPr/>
          <p:nvPr>
            <p:ph idx="4" type="body"/>
          </p:nvPr>
        </p:nvSpPr>
        <p:spPr>
          <a:xfrm>
            <a:off x="973094" y="288459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8" name="Google Shape;2908;p223"/>
          <p:cNvSpPr/>
          <p:nvPr>
            <p:ph idx="5" type="body"/>
          </p:nvPr>
        </p:nvSpPr>
        <p:spPr>
          <a:xfrm>
            <a:off x="6704306" y="2844012"/>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9" name="Google Shape;2909;p223"/>
          <p:cNvSpPr/>
          <p:nvPr>
            <p:ph idx="6" type="body"/>
          </p:nvPr>
        </p:nvSpPr>
        <p:spPr>
          <a:xfrm>
            <a:off x="6602091" y="2893311"/>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0" name="Google Shape;2910;p223"/>
          <p:cNvSpPr/>
          <p:nvPr>
            <p:ph idx="7" type="body"/>
          </p:nvPr>
        </p:nvSpPr>
        <p:spPr>
          <a:xfrm>
            <a:off x="9514460" y="2826566"/>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1" name="Google Shape;2911;p223"/>
          <p:cNvSpPr/>
          <p:nvPr>
            <p:ph idx="8" type="body"/>
          </p:nvPr>
        </p:nvSpPr>
        <p:spPr>
          <a:xfrm>
            <a:off x="9412245" y="2875865"/>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2" name="Google Shape;2912;p223"/>
          <p:cNvSpPr txBox="1"/>
          <p:nvPr>
            <p:ph idx="9" type="body"/>
          </p:nvPr>
        </p:nvSpPr>
        <p:spPr>
          <a:xfrm>
            <a:off x="585355"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3" name="Google Shape;2913;p223"/>
          <p:cNvSpPr txBox="1"/>
          <p:nvPr>
            <p:ph idx="13" type="body"/>
          </p:nvPr>
        </p:nvSpPr>
        <p:spPr>
          <a:xfrm>
            <a:off x="3412720" y="53260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4" name="Google Shape;2914;p223"/>
          <p:cNvSpPr txBox="1"/>
          <p:nvPr>
            <p:ph idx="14" type="body"/>
          </p:nvPr>
        </p:nvSpPr>
        <p:spPr>
          <a:xfrm>
            <a:off x="6240085" y="53212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5" name="Google Shape;2915;p223"/>
          <p:cNvSpPr txBox="1"/>
          <p:nvPr>
            <p:ph idx="15" type="body"/>
          </p:nvPr>
        </p:nvSpPr>
        <p:spPr>
          <a:xfrm>
            <a:off x="9067450" y="53212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6" name="Google Shape;2916;p22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7" name="Google Shape;2917;p22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8" name="Google Shape;2918;p223"/>
          <p:cNvSpPr txBox="1"/>
          <p:nvPr>
            <p:ph idx="16"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2919" name="Shape 2919"/>
        <p:cNvGrpSpPr/>
        <p:nvPr/>
      </p:nvGrpSpPr>
      <p:grpSpPr>
        <a:xfrm>
          <a:off x="0" y="0"/>
          <a:ext cx="0" cy="0"/>
          <a:chOff x="0" y="0"/>
          <a:chExt cx="0" cy="0"/>
        </a:xfrm>
      </p:grpSpPr>
      <p:sp>
        <p:nvSpPr>
          <p:cNvPr id="2920" name="Google Shape;2920;p22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1" name="Google Shape;2921;p22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2" name="Google Shape;2922;p224"/>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3" name="Google Shape;2923;p224"/>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4" name="Google Shape;2924;p224"/>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5" name="Google Shape;2925;p224"/>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6" name="Google Shape;2926;p224"/>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7" name="Google Shape;2927;p224"/>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8" name="Google Shape;2928;p224"/>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9" name="Google Shape;2929;p224"/>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0" name="Google Shape;2930;p224"/>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1" name="Google Shape;2931;p224"/>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2932" name="Shape 2932"/>
        <p:cNvGrpSpPr/>
        <p:nvPr/>
      </p:nvGrpSpPr>
      <p:grpSpPr>
        <a:xfrm>
          <a:off x="0" y="0"/>
          <a:ext cx="0" cy="0"/>
          <a:chOff x="0" y="0"/>
          <a:chExt cx="0" cy="0"/>
        </a:xfrm>
      </p:grpSpPr>
      <p:sp>
        <p:nvSpPr>
          <p:cNvPr id="2933" name="Google Shape;2933;p225"/>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4" name="Google Shape;2934;p225"/>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5" name="Google Shape;2935;p225"/>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936" name="Google Shape;2936;p225"/>
          <p:cNvGrpSpPr/>
          <p:nvPr/>
        </p:nvGrpSpPr>
        <p:grpSpPr>
          <a:xfrm>
            <a:off x="940561" y="2162360"/>
            <a:ext cx="4049937" cy="2542738"/>
            <a:chOff x="940561" y="1812131"/>
            <a:chExt cx="4049937" cy="2542738"/>
          </a:xfrm>
        </p:grpSpPr>
        <p:sp>
          <p:nvSpPr>
            <p:cNvPr id="2937" name="Google Shape;2937;p225"/>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38" name="Google Shape;2938;p225"/>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39" name="Google Shape;2939;p225"/>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940" name="Google Shape;2940;p225"/>
          <p:cNvGrpSpPr/>
          <p:nvPr/>
        </p:nvGrpSpPr>
        <p:grpSpPr>
          <a:xfrm>
            <a:off x="7204565" y="2162360"/>
            <a:ext cx="4049937" cy="2542738"/>
            <a:chOff x="7204565" y="2322318"/>
            <a:chExt cx="4049937" cy="2542738"/>
          </a:xfrm>
        </p:grpSpPr>
        <p:sp>
          <p:nvSpPr>
            <p:cNvPr id="2941" name="Google Shape;2941;p225"/>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942" name="Google Shape;2942;p225"/>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943" name="Google Shape;2943;p225"/>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944" name="Google Shape;2944;p225"/>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2945" name="Google Shape;2945;p225"/>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2946" name="Google Shape;2946;p225"/>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947" name="Google Shape;2947;p225"/>
          <p:cNvGrpSpPr/>
          <p:nvPr/>
        </p:nvGrpSpPr>
        <p:grpSpPr>
          <a:xfrm>
            <a:off x="517952" y="2079340"/>
            <a:ext cx="839091" cy="839091"/>
            <a:chOff x="9277350" y="-850900"/>
            <a:chExt cx="1243118" cy="1243118"/>
          </a:xfrm>
        </p:grpSpPr>
        <p:sp>
          <p:nvSpPr>
            <p:cNvPr id="2948" name="Google Shape;2948;p22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949" name="Google Shape;2949;p225"/>
            <p:cNvGrpSpPr/>
            <p:nvPr/>
          </p:nvGrpSpPr>
          <p:grpSpPr>
            <a:xfrm>
              <a:off x="9499624" y="-628626"/>
              <a:ext cx="798571" cy="798571"/>
              <a:chOff x="8559800" y="-698500"/>
              <a:chExt cx="558800" cy="558800"/>
            </a:xfrm>
          </p:grpSpPr>
          <p:sp>
            <p:nvSpPr>
              <p:cNvPr id="2950" name="Google Shape;2950;p22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1" name="Google Shape;2951;p22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952" name="Google Shape;2952;p225"/>
          <p:cNvGrpSpPr/>
          <p:nvPr/>
        </p:nvGrpSpPr>
        <p:grpSpPr>
          <a:xfrm>
            <a:off x="517952" y="3001484"/>
            <a:ext cx="839091" cy="839091"/>
            <a:chOff x="9277350" y="-850900"/>
            <a:chExt cx="1243118" cy="1243118"/>
          </a:xfrm>
        </p:grpSpPr>
        <p:sp>
          <p:nvSpPr>
            <p:cNvPr id="2953" name="Google Shape;2953;p22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954" name="Google Shape;2954;p225"/>
            <p:cNvGrpSpPr/>
            <p:nvPr/>
          </p:nvGrpSpPr>
          <p:grpSpPr>
            <a:xfrm>
              <a:off x="9499624" y="-628626"/>
              <a:ext cx="798571" cy="798571"/>
              <a:chOff x="8559800" y="-698500"/>
              <a:chExt cx="558800" cy="558800"/>
            </a:xfrm>
          </p:grpSpPr>
          <p:sp>
            <p:nvSpPr>
              <p:cNvPr id="2955" name="Google Shape;2955;p22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6" name="Google Shape;2956;p22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957" name="Google Shape;2957;p225"/>
          <p:cNvGrpSpPr/>
          <p:nvPr/>
        </p:nvGrpSpPr>
        <p:grpSpPr>
          <a:xfrm>
            <a:off x="517952" y="3923628"/>
            <a:ext cx="839091" cy="839091"/>
            <a:chOff x="9277350" y="-850900"/>
            <a:chExt cx="1243118" cy="1243118"/>
          </a:xfrm>
        </p:grpSpPr>
        <p:sp>
          <p:nvSpPr>
            <p:cNvPr id="2958" name="Google Shape;2958;p22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959" name="Google Shape;2959;p225"/>
            <p:cNvGrpSpPr/>
            <p:nvPr/>
          </p:nvGrpSpPr>
          <p:grpSpPr>
            <a:xfrm>
              <a:off x="9499624" y="-628626"/>
              <a:ext cx="798571" cy="798571"/>
              <a:chOff x="8559800" y="-698500"/>
              <a:chExt cx="558800" cy="558800"/>
            </a:xfrm>
          </p:grpSpPr>
          <p:sp>
            <p:nvSpPr>
              <p:cNvPr id="2960" name="Google Shape;2960;p22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61" name="Google Shape;2961;p22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962" name="Google Shape;2962;p225"/>
          <p:cNvGrpSpPr/>
          <p:nvPr/>
        </p:nvGrpSpPr>
        <p:grpSpPr>
          <a:xfrm>
            <a:off x="4985717" y="764067"/>
            <a:ext cx="739740" cy="739740"/>
            <a:chOff x="4276786" y="1375502"/>
            <a:chExt cx="474283" cy="474283"/>
          </a:xfrm>
        </p:grpSpPr>
        <p:sp>
          <p:nvSpPr>
            <p:cNvPr id="2963" name="Google Shape;2963;p225"/>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964" name="Google Shape;2964;p225"/>
            <p:cNvGrpSpPr/>
            <p:nvPr/>
          </p:nvGrpSpPr>
          <p:grpSpPr>
            <a:xfrm>
              <a:off x="4370921" y="1480133"/>
              <a:ext cx="286013" cy="265021"/>
              <a:chOff x="2982913" y="6350"/>
              <a:chExt cx="346075" cy="320675"/>
            </a:xfrm>
          </p:grpSpPr>
          <p:sp>
            <p:nvSpPr>
              <p:cNvPr id="2965" name="Google Shape;2965;p22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66" name="Google Shape;2966;p225"/>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67" name="Google Shape;2967;p225"/>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968" name="Google Shape;2968;p225"/>
          <p:cNvGrpSpPr/>
          <p:nvPr/>
        </p:nvGrpSpPr>
        <p:grpSpPr>
          <a:xfrm>
            <a:off x="6291402" y="970744"/>
            <a:ext cx="739740" cy="739740"/>
            <a:chOff x="7393577" y="1019186"/>
            <a:chExt cx="474283" cy="474283"/>
          </a:xfrm>
        </p:grpSpPr>
        <p:sp>
          <p:nvSpPr>
            <p:cNvPr id="2969" name="Google Shape;2969;p225"/>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970" name="Google Shape;2970;p225"/>
            <p:cNvGrpSpPr/>
            <p:nvPr/>
          </p:nvGrpSpPr>
          <p:grpSpPr>
            <a:xfrm flipH="1" rot="10800000">
              <a:off x="7487712" y="1123817"/>
              <a:ext cx="286013" cy="265021"/>
              <a:chOff x="2982913" y="6350"/>
              <a:chExt cx="346075" cy="320675"/>
            </a:xfrm>
          </p:grpSpPr>
          <p:sp>
            <p:nvSpPr>
              <p:cNvPr id="2971" name="Google Shape;2971;p22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72" name="Google Shape;2972;p225"/>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73" name="Google Shape;2973;p225"/>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974" name="Google Shape;2974;p225"/>
          <p:cNvGrpSpPr/>
          <p:nvPr/>
        </p:nvGrpSpPr>
        <p:grpSpPr>
          <a:xfrm>
            <a:off x="10859614" y="2079340"/>
            <a:ext cx="839091" cy="839091"/>
            <a:chOff x="10859614" y="2160620"/>
            <a:chExt cx="839091" cy="839091"/>
          </a:xfrm>
        </p:grpSpPr>
        <p:grpSp>
          <p:nvGrpSpPr>
            <p:cNvPr id="2975" name="Google Shape;2975;p225"/>
            <p:cNvGrpSpPr/>
            <p:nvPr/>
          </p:nvGrpSpPr>
          <p:grpSpPr>
            <a:xfrm>
              <a:off x="10859614" y="2160620"/>
              <a:ext cx="839091" cy="839091"/>
              <a:chOff x="9277350" y="-850900"/>
              <a:chExt cx="1243118" cy="1243118"/>
            </a:xfrm>
          </p:grpSpPr>
          <p:sp>
            <p:nvSpPr>
              <p:cNvPr id="2976" name="Google Shape;2976;p22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7" name="Google Shape;2977;p22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978" name="Google Shape;2978;p225"/>
            <p:cNvGrpSpPr/>
            <p:nvPr/>
          </p:nvGrpSpPr>
          <p:grpSpPr>
            <a:xfrm>
              <a:off x="11160063" y="2459977"/>
              <a:ext cx="238192" cy="240377"/>
              <a:chOff x="6300788" y="2890838"/>
              <a:chExt cx="346075" cy="349250"/>
            </a:xfrm>
          </p:grpSpPr>
          <p:cxnSp>
            <p:nvCxnSpPr>
              <p:cNvPr id="2979" name="Google Shape;2979;p225"/>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2980" name="Google Shape;2980;p225"/>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2981" name="Google Shape;2981;p225"/>
          <p:cNvGrpSpPr/>
          <p:nvPr/>
        </p:nvGrpSpPr>
        <p:grpSpPr>
          <a:xfrm>
            <a:off x="10859614" y="3001484"/>
            <a:ext cx="839091" cy="839091"/>
            <a:chOff x="10859614" y="3082764"/>
            <a:chExt cx="839091" cy="839091"/>
          </a:xfrm>
        </p:grpSpPr>
        <p:grpSp>
          <p:nvGrpSpPr>
            <p:cNvPr id="2982" name="Google Shape;2982;p225"/>
            <p:cNvGrpSpPr/>
            <p:nvPr/>
          </p:nvGrpSpPr>
          <p:grpSpPr>
            <a:xfrm>
              <a:off x="10859614" y="3082764"/>
              <a:ext cx="839091" cy="839091"/>
              <a:chOff x="9277350" y="-850900"/>
              <a:chExt cx="1243118" cy="1243118"/>
            </a:xfrm>
          </p:grpSpPr>
          <p:sp>
            <p:nvSpPr>
              <p:cNvPr id="2983" name="Google Shape;2983;p22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84" name="Google Shape;2984;p22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985" name="Google Shape;2985;p225"/>
            <p:cNvGrpSpPr/>
            <p:nvPr/>
          </p:nvGrpSpPr>
          <p:grpSpPr>
            <a:xfrm>
              <a:off x="11160063" y="3382121"/>
              <a:ext cx="238192" cy="240377"/>
              <a:chOff x="6300788" y="2890838"/>
              <a:chExt cx="346075" cy="349250"/>
            </a:xfrm>
          </p:grpSpPr>
          <p:cxnSp>
            <p:nvCxnSpPr>
              <p:cNvPr id="2986" name="Google Shape;2986;p225"/>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2987" name="Google Shape;2987;p225"/>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2988" name="Google Shape;2988;p225"/>
          <p:cNvGrpSpPr/>
          <p:nvPr/>
        </p:nvGrpSpPr>
        <p:grpSpPr>
          <a:xfrm>
            <a:off x="10859614" y="3923628"/>
            <a:ext cx="839091" cy="839091"/>
            <a:chOff x="10859614" y="4004908"/>
            <a:chExt cx="839091" cy="839091"/>
          </a:xfrm>
        </p:grpSpPr>
        <p:grpSp>
          <p:nvGrpSpPr>
            <p:cNvPr id="2989" name="Google Shape;2989;p225"/>
            <p:cNvGrpSpPr/>
            <p:nvPr/>
          </p:nvGrpSpPr>
          <p:grpSpPr>
            <a:xfrm>
              <a:off x="10859614" y="4004908"/>
              <a:ext cx="839091" cy="839091"/>
              <a:chOff x="9277350" y="-850900"/>
              <a:chExt cx="1243118" cy="1243118"/>
            </a:xfrm>
          </p:grpSpPr>
          <p:sp>
            <p:nvSpPr>
              <p:cNvPr id="2990" name="Google Shape;2990;p22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1" name="Google Shape;2991;p22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992" name="Google Shape;2992;p225"/>
            <p:cNvGrpSpPr/>
            <p:nvPr/>
          </p:nvGrpSpPr>
          <p:grpSpPr>
            <a:xfrm>
              <a:off x="11160063" y="4304265"/>
              <a:ext cx="238192" cy="240377"/>
              <a:chOff x="6300788" y="2890838"/>
              <a:chExt cx="346075" cy="349250"/>
            </a:xfrm>
          </p:grpSpPr>
          <p:cxnSp>
            <p:nvCxnSpPr>
              <p:cNvPr id="2993" name="Google Shape;2993;p225"/>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2994" name="Google Shape;2994;p225"/>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sp>
        <p:nvSpPr>
          <p:cNvPr id="2995" name="Google Shape;2995;p225"/>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6" name="Google Shape;2996;p225"/>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7" name="Google Shape;2997;p225"/>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8" name="Google Shape;2998;p225"/>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9" name="Google Shape;2999;p225"/>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0" name="Google Shape;3000;p225"/>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225"/>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2" name="Google Shape;3002;p225"/>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3" name="Google Shape;3003;p225"/>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157" name="Shape 157"/>
        <p:cNvGrpSpPr/>
        <p:nvPr/>
      </p:nvGrpSpPr>
      <p:grpSpPr>
        <a:xfrm>
          <a:off x="0" y="0"/>
          <a:ext cx="0" cy="0"/>
          <a:chOff x="0" y="0"/>
          <a:chExt cx="0" cy="0"/>
        </a:xfrm>
      </p:grpSpPr>
      <p:sp>
        <p:nvSpPr>
          <p:cNvPr id="158" name="Google Shape;158;p76"/>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76"/>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3004" name="Shape 3004"/>
        <p:cNvGrpSpPr/>
        <p:nvPr/>
      </p:nvGrpSpPr>
      <p:grpSpPr>
        <a:xfrm>
          <a:off x="0" y="0"/>
          <a:ext cx="0" cy="0"/>
          <a:chOff x="0" y="0"/>
          <a:chExt cx="0" cy="0"/>
        </a:xfrm>
      </p:grpSpPr>
      <p:sp>
        <p:nvSpPr>
          <p:cNvPr id="3005" name="Google Shape;3005;p226"/>
          <p:cNvSpPr/>
          <p:nvPr>
            <p:ph idx="2" type="pic"/>
          </p:nvPr>
        </p:nvSpPr>
        <p:spPr>
          <a:xfrm>
            <a:off x="0" y="-7067"/>
            <a:ext cx="12192000" cy="3743325"/>
          </a:xfrm>
          <a:prstGeom prst="rect">
            <a:avLst/>
          </a:prstGeom>
          <a:noFill/>
          <a:ln>
            <a:noFill/>
          </a:ln>
        </p:spPr>
      </p:sp>
      <p:sp>
        <p:nvSpPr>
          <p:cNvPr id="3006" name="Google Shape;3006;p22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07" name="Google Shape;3007;p22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8" name="Google Shape;3008;p226"/>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09" name="Google Shape;3009;p226"/>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10" name="Google Shape;3010;p226"/>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11" name="Google Shape;3011;p226"/>
          <p:cNvSpPr/>
          <p:nvPr>
            <p:ph idx="3" type="pic"/>
          </p:nvPr>
        </p:nvSpPr>
        <p:spPr>
          <a:xfrm>
            <a:off x="1612900" y="2468563"/>
            <a:ext cx="1612900" cy="1611312"/>
          </a:xfrm>
          <a:prstGeom prst="ellipse">
            <a:avLst/>
          </a:prstGeom>
          <a:noFill/>
          <a:ln>
            <a:noFill/>
          </a:ln>
        </p:spPr>
      </p:sp>
      <p:sp>
        <p:nvSpPr>
          <p:cNvPr id="3012" name="Google Shape;3012;p226"/>
          <p:cNvSpPr/>
          <p:nvPr>
            <p:ph idx="4" type="pic"/>
          </p:nvPr>
        </p:nvSpPr>
        <p:spPr>
          <a:xfrm>
            <a:off x="5067302" y="1846150"/>
            <a:ext cx="2057398" cy="2055372"/>
          </a:xfrm>
          <a:prstGeom prst="ellipse">
            <a:avLst/>
          </a:prstGeom>
          <a:noFill/>
          <a:ln>
            <a:noFill/>
          </a:ln>
        </p:spPr>
      </p:sp>
      <p:sp>
        <p:nvSpPr>
          <p:cNvPr id="3013" name="Google Shape;3013;p226"/>
          <p:cNvSpPr/>
          <p:nvPr>
            <p:ph idx="5" type="pic"/>
          </p:nvPr>
        </p:nvSpPr>
        <p:spPr>
          <a:xfrm>
            <a:off x="8966200" y="2468264"/>
            <a:ext cx="1612900" cy="1611312"/>
          </a:xfrm>
          <a:prstGeom prst="ellipse">
            <a:avLst/>
          </a:prstGeom>
          <a:noFill/>
          <a:ln>
            <a:noFill/>
          </a:ln>
        </p:spPr>
      </p:sp>
      <p:sp>
        <p:nvSpPr>
          <p:cNvPr id="3014" name="Google Shape;3014;p226"/>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5" name="Google Shape;3015;p226"/>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6" name="Google Shape;3016;p226"/>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7" name="Google Shape;3017;p226"/>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8" name="Google Shape;3018;p226"/>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9" name="Google Shape;3019;p226"/>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3020" name="Shape 3020"/>
        <p:cNvGrpSpPr/>
        <p:nvPr/>
      </p:nvGrpSpPr>
      <p:grpSpPr>
        <a:xfrm>
          <a:off x="0" y="0"/>
          <a:ext cx="0" cy="0"/>
          <a:chOff x="0" y="0"/>
          <a:chExt cx="0" cy="0"/>
        </a:xfrm>
      </p:grpSpPr>
      <p:sp>
        <p:nvSpPr>
          <p:cNvPr id="3021" name="Google Shape;3021;p227"/>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2" name="Google Shape;3022;p227"/>
          <p:cNvSpPr/>
          <p:nvPr>
            <p:ph idx="2" type="pic"/>
          </p:nvPr>
        </p:nvSpPr>
        <p:spPr>
          <a:xfrm>
            <a:off x="1352048" y="-5702531"/>
            <a:ext cx="12192003" cy="12181139"/>
          </a:xfrm>
          <a:prstGeom prst="ellipse">
            <a:avLst/>
          </a:prstGeom>
          <a:noFill/>
          <a:ln>
            <a:noFill/>
          </a:ln>
        </p:spPr>
      </p:sp>
      <p:sp>
        <p:nvSpPr>
          <p:cNvPr id="3023" name="Google Shape;3023;p22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4" name="Google Shape;3024;p227"/>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025" name="Google Shape;3025;p227"/>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26" name="Google Shape;3026;p227"/>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7" name="Google Shape;3027;p227"/>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8" name="Google Shape;3028;p227"/>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9" name="Google Shape;3029;p227"/>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030" name="Google Shape;3030;p227"/>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1" name="Google Shape;3031;p227"/>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32" name="Google Shape;3032;p227"/>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3" name="Google Shape;3033;p227"/>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4" name="Google Shape;3034;p227"/>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035" name="Google Shape;3035;p227"/>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6" name="Google Shape;3036;p227"/>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37" name="Google Shape;3037;p227"/>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8" name="Google Shape;3038;p227"/>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9" name="Google Shape;3039;p227"/>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040" name="Google Shape;3040;p227"/>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1" name="Google Shape;3041;p227"/>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2" name="Google Shape;3042;p227"/>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3" name="Google Shape;3043;p227"/>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4" name="Google Shape;3044;p227"/>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045" name="Google Shape;3045;p227"/>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3046" name="Shape 3046"/>
        <p:cNvGrpSpPr/>
        <p:nvPr/>
      </p:nvGrpSpPr>
      <p:grpSpPr>
        <a:xfrm>
          <a:off x="0" y="0"/>
          <a:ext cx="0" cy="0"/>
          <a:chOff x="0" y="0"/>
          <a:chExt cx="0" cy="0"/>
        </a:xfrm>
      </p:grpSpPr>
      <p:pic>
        <p:nvPicPr>
          <p:cNvPr id="3047" name="Google Shape;3047;p228"/>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3048" name="Google Shape;3048;p22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9" name="Google Shape;3049;p228"/>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0" name="Google Shape;3050;p228"/>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1" name="Google Shape;3051;p228"/>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2" name="Google Shape;3052;p228"/>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3" name="Google Shape;3053;p228"/>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4" name="Google Shape;3054;p228"/>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5" name="Google Shape;3055;p228"/>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6" name="Google Shape;3056;p228"/>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7" name="Google Shape;3057;p228"/>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8" name="Google Shape;3058;p228"/>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9" name="Google Shape;3059;p228"/>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0" name="Google Shape;3060;p228"/>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1" name="Google Shape;3061;p228"/>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2" name="Google Shape;3062;p228"/>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3" name="Google Shape;3063;p228"/>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4" name="Google Shape;3064;p228"/>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5" name="Google Shape;3065;p228"/>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6" name="Google Shape;3066;p228"/>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7" name="Google Shape;3067;p228"/>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8" name="Google Shape;3068;p228"/>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9" name="Google Shape;3069;p228"/>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70" name="Google Shape;3070;p228"/>
          <p:cNvSpPr/>
          <p:nvPr>
            <p:ph idx="17" type="pic"/>
          </p:nvPr>
        </p:nvSpPr>
        <p:spPr>
          <a:xfrm>
            <a:off x="4918662" y="2520431"/>
            <a:ext cx="2382838" cy="2382838"/>
          </a:xfrm>
          <a:prstGeom prst="ellipse">
            <a:avLst/>
          </a:prstGeom>
          <a:noFill/>
          <a:ln>
            <a:noFill/>
          </a:ln>
        </p:spPr>
      </p:sp>
      <p:sp>
        <p:nvSpPr>
          <p:cNvPr id="3071" name="Google Shape;3071;p228"/>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2" name="Google Shape;3072;p228"/>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3" name="Google Shape;3073;p228"/>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3074" name="Shape 3074"/>
        <p:cNvGrpSpPr/>
        <p:nvPr/>
      </p:nvGrpSpPr>
      <p:grpSpPr>
        <a:xfrm>
          <a:off x="0" y="0"/>
          <a:ext cx="0" cy="0"/>
          <a:chOff x="0" y="0"/>
          <a:chExt cx="0" cy="0"/>
        </a:xfrm>
      </p:grpSpPr>
      <p:sp>
        <p:nvSpPr>
          <p:cNvPr id="3075" name="Google Shape;3075;p229"/>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76" name="Google Shape;3076;p229"/>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77" name="Google Shape;3077;p229"/>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78" name="Google Shape;3078;p229"/>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79" name="Google Shape;3079;p229"/>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80" name="Google Shape;3080;p229"/>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81" name="Google Shape;3081;p229"/>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82" name="Google Shape;3082;p229"/>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83" name="Google Shape;3083;p229"/>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84" name="Google Shape;3084;p229"/>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5" name="Google Shape;3085;p229"/>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86" name="Google Shape;3086;p229"/>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7" name="Google Shape;3087;p229"/>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88" name="Google Shape;3088;p229"/>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9" name="Google Shape;3089;p229"/>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90" name="Google Shape;3090;p229"/>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1" name="Google Shape;3091;p229"/>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2" name="Google Shape;3092;p229"/>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3" name="Google Shape;3093;p229"/>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4" name="Google Shape;3094;p229"/>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5" name="Google Shape;3095;p22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6" name="Google Shape;3096;p229"/>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3097" name="Shape 3097"/>
        <p:cNvGrpSpPr/>
        <p:nvPr/>
      </p:nvGrpSpPr>
      <p:grpSpPr>
        <a:xfrm>
          <a:off x="0" y="0"/>
          <a:ext cx="0" cy="0"/>
          <a:chOff x="0" y="0"/>
          <a:chExt cx="0" cy="0"/>
        </a:xfrm>
      </p:grpSpPr>
      <p:sp>
        <p:nvSpPr>
          <p:cNvPr id="3098" name="Google Shape;3098;p230"/>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99" name="Google Shape;3099;p230"/>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00" name="Google Shape;3100;p230"/>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1" name="Google Shape;3101;p230"/>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02" name="Google Shape;3102;p230"/>
          <p:cNvCxnSpPr>
            <a:stCxn id="3103"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3104" name="Google Shape;3104;p230"/>
          <p:cNvCxnSpPr>
            <a:endCxn id="3105"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106" name="Google Shape;3106;p230"/>
          <p:cNvCxnSpPr>
            <a:endCxn id="3107"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108" name="Google Shape;3108;p230"/>
          <p:cNvCxnSpPr>
            <a:endCxn id="3109"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3110" name="Google Shape;3110;p230"/>
          <p:cNvCxnSpPr>
            <a:stCxn id="3111"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3112" name="Google Shape;3112;p230"/>
          <p:cNvCxnSpPr>
            <a:stCxn id="3113"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105" name="Google Shape;3105;p230"/>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9" name="Google Shape;3109;p230"/>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3" name="Google Shape;3113;p230"/>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7" name="Google Shape;3107;p230"/>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1" name="Google Shape;3111;p230"/>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3" name="Google Shape;3103;p230"/>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4" name="Google Shape;3114;p230"/>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5" name="Google Shape;3115;p230"/>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6" name="Google Shape;3116;p230"/>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7" name="Google Shape;3117;p230"/>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8" name="Google Shape;3118;p230"/>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9" name="Google Shape;3119;p230"/>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0" name="Google Shape;3120;p230"/>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1" name="Google Shape;3121;p230"/>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3122" name="Shape 3122"/>
        <p:cNvGrpSpPr/>
        <p:nvPr/>
      </p:nvGrpSpPr>
      <p:grpSpPr>
        <a:xfrm>
          <a:off x="0" y="0"/>
          <a:ext cx="0" cy="0"/>
          <a:chOff x="0" y="0"/>
          <a:chExt cx="0" cy="0"/>
        </a:xfrm>
      </p:grpSpPr>
      <p:sp>
        <p:nvSpPr>
          <p:cNvPr id="3123" name="Google Shape;3123;p231"/>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4" name="Google Shape;3124;p23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5" name="Google Shape;3125;p23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6" name="Google Shape;3126;p231"/>
          <p:cNvSpPr/>
          <p:nvPr>
            <p:ph idx="2" type="pic"/>
          </p:nvPr>
        </p:nvSpPr>
        <p:spPr>
          <a:xfrm>
            <a:off x="0" y="1389419"/>
            <a:ext cx="12192000" cy="1438508"/>
          </a:xfrm>
          <a:prstGeom prst="rect">
            <a:avLst/>
          </a:prstGeom>
          <a:solidFill>
            <a:srgbClr val="202021">
              <a:alpha val="49803"/>
            </a:srgbClr>
          </a:solidFill>
          <a:ln>
            <a:noFill/>
          </a:ln>
        </p:spPr>
      </p:sp>
      <p:sp>
        <p:nvSpPr>
          <p:cNvPr id="3127" name="Google Shape;3127;p231"/>
          <p:cNvSpPr/>
          <p:nvPr>
            <p:ph idx="3" type="pic"/>
          </p:nvPr>
        </p:nvSpPr>
        <p:spPr>
          <a:xfrm>
            <a:off x="0" y="3065994"/>
            <a:ext cx="12192000" cy="1438508"/>
          </a:xfrm>
          <a:prstGeom prst="rect">
            <a:avLst/>
          </a:prstGeom>
          <a:solidFill>
            <a:srgbClr val="202021">
              <a:alpha val="49803"/>
            </a:srgbClr>
          </a:solidFill>
          <a:ln>
            <a:noFill/>
          </a:ln>
        </p:spPr>
      </p:sp>
      <p:sp>
        <p:nvSpPr>
          <p:cNvPr id="3128" name="Google Shape;3128;p231"/>
          <p:cNvSpPr/>
          <p:nvPr>
            <p:ph idx="4" type="pic"/>
          </p:nvPr>
        </p:nvSpPr>
        <p:spPr>
          <a:xfrm>
            <a:off x="0" y="4688736"/>
            <a:ext cx="12192000" cy="1438508"/>
          </a:xfrm>
          <a:prstGeom prst="rect">
            <a:avLst/>
          </a:prstGeom>
          <a:solidFill>
            <a:srgbClr val="202021">
              <a:alpha val="49803"/>
            </a:srgbClr>
          </a:solidFill>
          <a:ln>
            <a:noFill/>
          </a:ln>
        </p:spPr>
      </p:sp>
      <p:cxnSp>
        <p:nvCxnSpPr>
          <p:cNvPr id="3129" name="Google Shape;3129;p231"/>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130" name="Google Shape;3130;p231"/>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131" name="Google Shape;3131;p231"/>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132" name="Google Shape;3132;p231"/>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3" name="Google Shape;3133;p231"/>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4" name="Google Shape;3134;p231"/>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5" name="Google Shape;3135;p231"/>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6" name="Google Shape;3136;p231"/>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7" name="Google Shape;3137;p231"/>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8" name="Google Shape;3138;p231"/>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9" name="Google Shape;3139;p231"/>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0" name="Google Shape;3140;p231"/>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1" name="Google Shape;3141;p231"/>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2" name="Google Shape;3142;p231"/>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3" name="Google Shape;3143;p231"/>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4" name="Google Shape;3144;p231"/>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5" name="Google Shape;3145;p231"/>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6" name="Google Shape;3146;p231"/>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7" name="Google Shape;3147;p231"/>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8" name="Google Shape;3148;p231"/>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9" name="Google Shape;3149;p231"/>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3150" name="Shape 3150"/>
        <p:cNvGrpSpPr/>
        <p:nvPr/>
      </p:nvGrpSpPr>
      <p:grpSpPr>
        <a:xfrm>
          <a:off x="0" y="0"/>
          <a:ext cx="0" cy="0"/>
          <a:chOff x="0" y="0"/>
          <a:chExt cx="0" cy="0"/>
        </a:xfrm>
      </p:grpSpPr>
      <p:sp>
        <p:nvSpPr>
          <p:cNvPr id="3151" name="Google Shape;3151;p232"/>
          <p:cNvSpPr/>
          <p:nvPr/>
        </p:nvSpPr>
        <p:spPr>
          <a:xfrm>
            <a:off x="0" y="0"/>
            <a:ext cx="6095999" cy="317633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2" name="Google Shape;3152;p23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3" name="Google Shape;3153;p23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4" name="Google Shape;3154;p232"/>
          <p:cNvSpPr txBox="1"/>
          <p:nvPr>
            <p:ph idx="1" type="body"/>
          </p:nvPr>
        </p:nvSpPr>
        <p:spPr>
          <a:xfrm>
            <a:off x="531266" y="1673100"/>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5" name="Google Shape;3155;p232"/>
          <p:cNvSpPr/>
          <p:nvPr/>
        </p:nvSpPr>
        <p:spPr>
          <a:xfrm>
            <a:off x="4591343"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6" name="Google Shape;3156;p232"/>
          <p:cNvSpPr/>
          <p:nvPr/>
        </p:nvSpPr>
        <p:spPr>
          <a:xfrm>
            <a:off x="10333248"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7" name="Google Shape;3157;p232"/>
          <p:cNvSpPr/>
          <p:nvPr/>
        </p:nvSpPr>
        <p:spPr>
          <a:xfrm>
            <a:off x="10333248" y="801889"/>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8" name="Google Shape;3158;p232"/>
          <p:cNvSpPr/>
          <p:nvPr/>
        </p:nvSpPr>
        <p:spPr>
          <a:xfrm>
            <a:off x="6244390" y="926432"/>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9" name="Google Shape;3159;p232"/>
          <p:cNvSpPr/>
          <p:nvPr/>
        </p:nvSpPr>
        <p:spPr>
          <a:xfrm>
            <a:off x="6257843" y="3681664"/>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60" name="Google Shape;3160;p232"/>
          <p:cNvSpPr/>
          <p:nvPr/>
        </p:nvSpPr>
        <p:spPr>
          <a:xfrm>
            <a:off x="515938" y="3681664"/>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161" name="Google Shape;3161;p232"/>
          <p:cNvCxnSpPr/>
          <p:nvPr/>
        </p:nvCxnSpPr>
        <p:spPr>
          <a:xfrm>
            <a:off x="502483" y="3429001"/>
            <a:ext cx="11173581" cy="0"/>
          </a:xfrm>
          <a:prstGeom prst="straightConnector1">
            <a:avLst/>
          </a:prstGeom>
          <a:noFill/>
          <a:ln cap="flat" cmpd="sng" w="12700">
            <a:solidFill>
              <a:srgbClr val="BFBFBF"/>
            </a:solidFill>
            <a:prstDash val="lgDash"/>
            <a:round/>
            <a:headEnd len="sm" w="sm" type="none"/>
            <a:tailEnd len="sm" w="sm" type="none"/>
          </a:ln>
        </p:spPr>
      </p:cxnSp>
      <p:sp>
        <p:nvSpPr>
          <p:cNvPr id="3162" name="Google Shape;3162;p232"/>
          <p:cNvSpPr/>
          <p:nvPr/>
        </p:nvSpPr>
        <p:spPr>
          <a:xfrm rot="10800000">
            <a:off x="10333248" y="801889"/>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63" name="Google Shape;3163;p232"/>
          <p:cNvSpPr/>
          <p:nvPr/>
        </p:nvSpPr>
        <p:spPr>
          <a:xfrm rot="10800000">
            <a:off x="10333248"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64" name="Google Shape;3164;p232"/>
          <p:cNvSpPr/>
          <p:nvPr/>
        </p:nvSpPr>
        <p:spPr>
          <a:xfrm rot="10800000">
            <a:off x="4591343"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65" name="Google Shape;3165;p232"/>
          <p:cNvSpPr txBox="1"/>
          <p:nvPr>
            <p:ph idx="2" type="body"/>
          </p:nvPr>
        </p:nvSpPr>
        <p:spPr>
          <a:xfrm>
            <a:off x="948484" y="411748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6" name="Google Shape;3166;p232"/>
          <p:cNvSpPr txBox="1"/>
          <p:nvPr>
            <p:ph idx="3" type="body"/>
          </p:nvPr>
        </p:nvSpPr>
        <p:spPr>
          <a:xfrm>
            <a:off x="2440863" y="411748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7" name="Google Shape;3167;p232"/>
          <p:cNvSpPr txBox="1"/>
          <p:nvPr>
            <p:ph idx="4" type="body"/>
          </p:nvPr>
        </p:nvSpPr>
        <p:spPr>
          <a:xfrm>
            <a:off x="2440863" y="469744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8" name="Google Shape;3168;p232"/>
          <p:cNvSpPr txBox="1"/>
          <p:nvPr>
            <p:ph idx="5" type="body"/>
          </p:nvPr>
        </p:nvSpPr>
        <p:spPr>
          <a:xfrm>
            <a:off x="6699913" y="1398502"/>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9" name="Google Shape;3169;p232"/>
          <p:cNvSpPr txBox="1"/>
          <p:nvPr>
            <p:ph idx="6" type="body"/>
          </p:nvPr>
        </p:nvSpPr>
        <p:spPr>
          <a:xfrm>
            <a:off x="8192292" y="1398501"/>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0" name="Google Shape;3170;p232"/>
          <p:cNvSpPr txBox="1"/>
          <p:nvPr>
            <p:ph idx="7" type="body"/>
          </p:nvPr>
        </p:nvSpPr>
        <p:spPr>
          <a:xfrm>
            <a:off x="8192292" y="1978465"/>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1" name="Google Shape;3171;p232"/>
          <p:cNvSpPr txBox="1"/>
          <p:nvPr>
            <p:ph idx="8" type="body"/>
          </p:nvPr>
        </p:nvSpPr>
        <p:spPr>
          <a:xfrm>
            <a:off x="6677189" y="4101914"/>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2" name="Google Shape;3172;p232"/>
          <p:cNvSpPr txBox="1"/>
          <p:nvPr>
            <p:ph idx="9" type="body"/>
          </p:nvPr>
        </p:nvSpPr>
        <p:spPr>
          <a:xfrm>
            <a:off x="8169568" y="4101913"/>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3" name="Google Shape;3173;p232"/>
          <p:cNvSpPr txBox="1"/>
          <p:nvPr>
            <p:ph idx="13" type="body"/>
          </p:nvPr>
        </p:nvSpPr>
        <p:spPr>
          <a:xfrm>
            <a:off x="8169568" y="4681877"/>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4" name="Google Shape;3174;p232"/>
          <p:cNvSpPr txBox="1"/>
          <p:nvPr>
            <p:ph idx="14" type="body"/>
          </p:nvPr>
        </p:nvSpPr>
        <p:spPr>
          <a:xfrm>
            <a:off x="10948771" y="938188"/>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5" name="Google Shape;3175;p232"/>
          <p:cNvSpPr txBox="1"/>
          <p:nvPr>
            <p:ph idx="15" type="body"/>
          </p:nvPr>
        </p:nvSpPr>
        <p:spPr>
          <a:xfrm>
            <a:off x="5200965" y="3709156"/>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6" name="Google Shape;3176;p232"/>
          <p:cNvSpPr txBox="1"/>
          <p:nvPr>
            <p:ph idx="16" type="body"/>
          </p:nvPr>
        </p:nvSpPr>
        <p:spPr>
          <a:xfrm>
            <a:off x="10954488" y="3703264"/>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3177" name="Shape 3177"/>
        <p:cNvGrpSpPr/>
        <p:nvPr/>
      </p:nvGrpSpPr>
      <p:grpSpPr>
        <a:xfrm>
          <a:off x="0" y="0"/>
          <a:ext cx="0" cy="0"/>
          <a:chOff x="0" y="0"/>
          <a:chExt cx="0" cy="0"/>
        </a:xfrm>
      </p:grpSpPr>
      <p:sp>
        <p:nvSpPr>
          <p:cNvPr id="3178" name="Google Shape;3178;p233"/>
          <p:cNvSpPr/>
          <p:nvPr>
            <p:ph idx="2" type="pic"/>
          </p:nvPr>
        </p:nvSpPr>
        <p:spPr>
          <a:xfrm>
            <a:off x="0" y="0"/>
            <a:ext cx="4986609" cy="6858000"/>
          </a:xfrm>
          <a:prstGeom prst="rect">
            <a:avLst/>
          </a:prstGeom>
          <a:solidFill>
            <a:schemeClr val="dk2">
              <a:alpha val="74901"/>
            </a:schemeClr>
          </a:solidFill>
          <a:ln>
            <a:noFill/>
          </a:ln>
        </p:spPr>
      </p:sp>
      <p:sp>
        <p:nvSpPr>
          <p:cNvPr id="3179" name="Google Shape;3179;p233"/>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0" name="Google Shape;3180;p233"/>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1" name="Google Shape;3181;p233"/>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182" name="Google Shape;3182;p233"/>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183" name="Google Shape;3183;p233"/>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184" name="Google Shape;3184;p233"/>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185" name="Google Shape;3185;p233"/>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6" name="Google Shape;3186;p233"/>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7" name="Google Shape;3187;p233"/>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8" name="Google Shape;3188;p233"/>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9" name="Google Shape;3189;p233"/>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0" name="Google Shape;3190;p233"/>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1" name="Google Shape;3191;p233"/>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2" name="Google Shape;3192;p233"/>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3" name="Google Shape;3193;p233"/>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4" name="Google Shape;3194;p233"/>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5" name="Google Shape;3195;p233"/>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6" name="Google Shape;3196;p233"/>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7" name="Google Shape;3197;p233"/>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3198" name="Shape 3198"/>
        <p:cNvGrpSpPr/>
        <p:nvPr/>
      </p:nvGrpSpPr>
      <p:grpSpPr>
        <a:xfrm>
          <a:off x="0" y="0"/>
          <a:ext cx="0" cy="0"/>
          <a:chOff x="0" y="0"/>
          <a:chExt cx="0" cy="0"/>
        </a:xfrm>
      </p:grpSpPr>
      <p:sp>
        <p:nvSpPr>
          <p:cNvPr id="3199" name="Google Shape;3199;p234"/>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0" name="Google Shape;3200;p234"/>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1" name="Google Shape;3201;p234"/>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2" name="Google Shape;3202;p234"/>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203" name="Google Shape;3203;p234"/>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204" name="Google Shape;3204;p234"/>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205" name="Google Shape;3205;p234"/>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206" name="Google Shape;3206;p234"/>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7" name="Google Shape;3207;p234"/>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8" name="Google Shape;3208;p234"/>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9" name="Google Shape;3209;p234"/>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0" name="Google Shape;3210;p234"/>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1" name="Google Shape;3211;p234"/>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2" name="Google Shape;3212;p234"/>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3" name="Google Shape;3213;p234"/>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4" name="Google Shape;3214;p234"/>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5" name="Google Shape;3215;p234"/>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6" name="Google Shape;3216;p234"/>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7" name="Google Shape;3217;p234"/>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8" name="Google Shape;3218;p234"/>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b="1" sz="3200">
              <a:solidFill>
                <a:schemeClr val="lt1"/>
              </a:solidFill>
              <a:latin typeface="Barlow Medium"/>
              <a:ea typeface="Barlow Medium"/>
              <a:cs typeface="Barlow Medium"/>
              <a:sym typeface="Barlow Medium"/>
            </a:endParaRPr>
          </a:p>
        </p:txBody>
      </p:sp>
      <p:sp>
        <p:nvSpPr>
          <p:cNvPr id="3219" name="Google Shape;3219;p234"/>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3220" name="Shape 3220"/>
        <p:cNvGrpSpPr/>
        <p:nvPr/>
      </p:nvGrpSpPr>
      <p:grpSpPr>
        <a:xfrm>
          <a:off x="0" y="0"/>
          <a:ext cx="0" cy="0"/>
          <a:chOff x="0" y="0"/>
          <a:chExt cx="0" cy="0"/>
        </a:xfrm>
      </p:grpSpPr>
      <p:sp>
        <p:nvSpPr>
          <p:cNvPr id="3221" name="Google Shape;3221;p235"/>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22" name="Google Shape;3222;p235"/>
          <p:cNvGrpSpPr/>
          <p:nvPr/>
        </p:nvGrpSpPr>
        <p:grpSpPr>
          <a:xfrm>
            <a:off x="715600" y="2098526"/>
            <a:ext cx="6096000" cy="1723549"/>
            <a:chOff x="715600" y="2205347"/>
            <a:chExt cx="6096000" cy="1723549"/>
          </a:xfrm>
        </p:grpSpPr>
        <p:sp>
          <p:nvSpPr>
            <p:cNvPr id="3223" name="Google Shape;3223;p235"/>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b="1" i="0" sz="8800" u="none" cap="none" strike="noStrike">
                <a:solidFill>
                  <a:srgbClr val="FFFFFF"/>
                </a:solidFill>
                <a:latin typeface="Barlow"/>
                <a:ea typeface="Barlow"/>
                <a:cs typeface="Barlow"/>
                <a:sym typeface="Barlow"/>
              </a:endParaRPr>
            </a:p>
          </p:txBody>
        </p:sp>
        <p:sp>
          <p:nvSpPr>
            <p:cNvPr id="3224" name="Google Shape;3224;p235"/>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3225" name="Google Shape;3225;p235"/>
          <p:cNvGrpSpPr/>
          <p:nvPr/>
        </p:nvGrpSpPr>
        <p:grpSpPr>
          <a:xfrm>
            <a:off x="647700" y="5924400"/>
            <a:ext cx="1951864" cy="324000"/>
            <a:chOff x="3753875" y="6160946"/>
            <a:chExt cx="1951864" cy="324000"/>
          </a:xfrm>
        </p:grpSpPr>
        <p:pic>
          <p:nvPicPr>
            <p:cNvPr id="3226" name="Google Shape;3226;p23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227" name="Google Shape;3227;p23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228" name="Google Shape;3228;p23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229" name="Google Shape;3229;p23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230" name="Google Shape;3230;p23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231" name="Google Shape;3231;p23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232" name="Google Shape;3232;p23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33" name="Google Shape;3233;p235"/>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60" name="Shape 160"/>
        <p:cNvGrpSpPr/>
        <p:nvPr/>
      </p:nvGrpSpPr>
      <p:grpSpPr>
        <a:xfrm>
          <a:off x="0" y="0"/>
          <a:ext cx="0" cy="0"/>
          <a:chOff x="0" y="0"/>
          <a:chExt cx="0" cy="0"/>
        </a:xfrm>
      </p:grpSpPr>
      <p:sp>
        <p:nvSpPr>
          <p:cNvPr id="161" name="Google Shape;161;p77"/>
          <p:cNvSpPr/>
          <p:nvPr>
            <p:ph idx="2" type="pic"/>
          </p:nvPr>
        </p:nvSpPr>
        <p:spPr>
          <a:xfrm>
            <a:off x="380974" y="374463"/>
            <a:ext cx="8280000" cy="6120000"/>
          </a:xfrm>
          <a:prstGeom prst="rect">
            <a:avLst/>
          </a:prstGeom>
          <a:noFill/>
          <a:ln>
            <a:noFill/>
          </a:ln>
        </p:spPr>
      </p:sp>
      <p:sp>
        <p:nvSpPr>
          <p:cNvPr id="162" name="Google Shape;162;p77"/>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3" name="Google Shape;163;p77"/>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77"/>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65" name="Google Shape;165;p77"/>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66" name="Google Shape;166;p77"/>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3234" name="Shape 3234"/>
        <p:cNvGrpSpPr/>
        <p:nvPr/>
      </p:nvGrpSpPr>
      <p:grpSpPr>
        <a:xfrm>
          <a:off x="0" y="0"/>
          <a:ext cx="0" cy="0"/>
          <a:chOff x="0" y="0"/>
          <a:chExt cx="0" cy="0"/>
        </a:xfrm>
      </p:grpSpPr>
      <p:grpSp>
        <p:nvGrpSpPr>
          <p:cNvPr id="3235" name="Google Shape;3235;p236"/>
          <p:cNvGrpSpPr/>
          <p:nvPr/>
        </p:nvGrpSpPr>
        <p:grpSpPr>
          <a:xfrm>
            <a:off x="715600" y="2098526"/>
            <a:ext cx="6096000" cy="1723549"/>
            <a:chOff x="715600" y="2205347"/>
            <a:chExt cx="6096000" cy="1723549"/>
          </a:xfrm>
        </p:grpSpPr>
        <p:sp>
          <p:nvSpPr>
            <p:cNvPr id="3236" name="Google Shape;3236;p236"/>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b="1" i="0" sz="8800" u="none" cap="none" strike="noStrike">
                <a:solidFill>
                  <a:srgbClr val="FFFFFF"/>
                </a:solidFill>
                <a:latin typeface="Barlow"/>
                <a:ea typeface="Barlow"/>
                <a:cs typeface="Barlow"/>
                <a:sym typeface="Barlow"/>
              </a:endParaRPr>
            </a:p>
          </p:txBody>
        </p:sp>
        <p:sp>
          <p:nvSpPr>
            <p:cNvPr id="3237" name="Google Shape;3237;p236"/>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3238" name="Google Shape;3238;p236"/>
          <p:cNvGrpSpPr/>
          <p:nvPr/>
        </p:nvGrpSpPr>
        <p:grpSpPr>
          <a:xfrm>
            <a:off x="647700" y="5924400"/>
            <a:ext cx="1951864" cy="324000"/>
            <a:chOff x="3753875" y="6160946"/>
            <a:chExt cx="1951864" cy="324000"/>
          </a:xfrm>
        </p:grpSpPr>
        <p:pic>
          <p:nvPicPr>
            <p:cNvPr id="3239" name="Google Shape;3239;p236">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240" name="Google Shape;3240;p236">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241" name="Google Shape;3241;p236">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242" name="Google Shape;3242;p236">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243" name="Google Shape;3243;p236">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244" name="Google Shape;3244;p236">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245" name="Google Shape;3245;p236"/>
          <p:cNvSpPr/>
          <p:nvPr>
            <p:ph idx="2" type="pic"/>
          </p:nvPr>
        </p:nvSpPr>
        <p:spPr>
          <a:xfrm>
            <a:off x="4627563" y="0"/>
            <a:ext cx="7564437" cy="6858000"/>
          </a:xfrm>
          <a:prstGeom prst="rect">
            <a:avLst/>
          </a:prstGeom>
          <a:noFill/>
          <a:ln>
            <a:noFill/>
          </a:ln>
        </p:spPr>
      </p:sp>
      <p:sp>
        <p:nvSpPr>
          <p:cNvPr id="3246" name="Google Shape;3246;p236"/>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 Content">
  <p:cSld name="5_Image + Content">
    <p:spTree>
      <p:nvGrpSpPr>
        <p:cNvPr id="3247" name="Shape 3247"/>
        <p:cNvGrpSpPr/>
        <p:nvPr/>
      </p:nvGrpSpPr>
      <p:grpSpPr>
        <a:xfrm>
          <a:off x="0" y="0"/>
          <a:ext cx="0" cy="0"/>
          <a:chOff x="0" y="0"/>
          <a:chExt cx="0" cy="0"/>
        </a:xfrm>
      </p:grpSpPr>
      <p:sp>
        <p:nvSpPr>
          <p:cNvPr id="3248" name="Google Shape;3248;p237"/>
          <p:cNvSpPr/>
          <p:nvPr>
            <p:ph idx="2" type="pic"/>
          </p:nvPr>
        </p:nvSpPr>
        <p:spPr>
          <a:xfrm>
            <a:off x="4469157" y="-1"/>
            <a:ext cx="7114233" cy="6868049"/>
          </a:xfrm>
          <a:prstGeom prst="rect">
            <a:avLst/>
          </a:prstGeom>
          <a:noFill/>
          <a:ln>
            <a:noFill/>
          </a:ln>
        </p:spPr>
      </p:sp>
      <p:sp>
        <p:nvSpPr>
          <p:cNvPr id="3249" name="Google Shape;3249;p237"/>
          <p:cNvSpPr txBox="1"/>
          <p:nvPr>
            <p:ph idx="1" type="subTitle"/>
          </p:nvPr>
        </p:nvSpPr>
        <p:spPr>
          <a:xfrm>
            <a:off x="707679" y="3688881"/>
            <a:ext cx="3569682" cy="1255728"/>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800"/>
              <a:buFont typeface="Arial"/>
              <a:buChar char="•"/>
              <a:defRPr sz="2800">
                <a:solidFill>
                  <a:schemeClr val="dk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50" name="Google Shape;3250;p237"/>
          <p:cNvSpPr txBox="1"/>
          <p:nvPr/>
        </p:nvSpPr>
        <p:spPr>
          <a:xfrm>
            <a:off x="5640355" y="2929812"/>
            <a:ext cx="914400" cy="91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51" name="Google Shape;3251;p237"/>
          <p:cNvSpPr txBox="1"/>
          <p:nvPr>
            <p:ph type="ctrTitle"/>
          </p:nvPr>
        </p:nvSpPr>
        <p:spPr>
          <a:xfrm>
            <a:off x="707679" y="2314259"/>
            <a:ext cx="4484082" cy="1231106"/>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202020"/>
              </a:buClr>
              <a:buSzPts val="4000"/>
              <a:buFont typeface="Barlow Medium"/>
              <a:buNone/>
              <a:defRPr sz="4000">
                <a:solidFill>
                  <a:srgbClr val="2020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3252" name="Shape 3252"/>
        <p:cNvGrpSpPr/>
        <p:nvPr/>
      </p:nvGrpSpPr>
      <p:grpSpPr>
        <a:xfrm>
          <a:off x="0" y="0"/>
          <a:ext cx="0" cy="0"/>
          <a:chOff x="0" y="0"/>
          <a:chExt cx="0" cy="0"/>
        </a:xfrm>
      </p:grpSpPr>
      <p:sp>
        <p:nvSpPr>
          <p:cNvPr id="3253" name="Google Shape;3253;p238"/>
          <p:cNvSpPr/>
          <p:nvPr/>
        </p:nvSpPr>
        <p:spPr>
          <a:xfrm>
            <a:off x="5247252" y="3475468"/>
            <a:ext cx="5033005"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254" name="Google Shape;3254;p238"/>
          <p:cNvSpPr/>
          <p:nvPr/>
        </p:nvSpPr>
        <p:spPr>
          <a:xfrm>
            <a:off x="4503203" y="5250897"/>
            <a:ext cx="5777054"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255" name="Google Shape;3255;p238"/>
          <p:cNvSpPr/>
          <p:nvPr/>
        </p:nvSpPr>
        <p:spPr>
          <a:xfrm>
            <a:off x="4503203" y="1697468"/>
            <a:ext cx="5777054"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256" name="Google Shape;3256;p238"/>
          <p:cNvSpPr/>
          <p:nvPr/>
        </p:nvSpPr>
        <p:spPr>
          <a:xfrm>
            <a:off x="4274044" y="1320668"/>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57" name="Google Shape;3257;p238"/>
          <p:cNvSpPr/>
          <p:nvPr/>
        </p:nvSpPr>
        <p:spPr>
          <a:xfrm>
            <a:off x="4992354" y="3074322"/>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58" name="Google Shape;3258;p238"/>
          <p:cNvSpPr/>
          <p:nvPr/>
        </p:nvSpPr>
        <p:spPr>
          <a:xfrm>
            <a:off x="4266123" y="4923910"/>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59" name="Google Shape;3259;p238"/>
          <p:cNvSpPr/>
          <p:nvPr/>
        </p:nvSpPr>
        <p:spPr>
          <a:xfrm>
            <a:off x="1729445" y="2294732"/>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0" name="Google Shape;3260;p238"/>
          <p:cNvSpPr/>
          <p:nvPr/>
        </p:nvSpPr>
        <p:spPr>
          <a:xfrm>
            <a:off x="1989679" y="2552900"/>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1" name="Google Shape;3261;p238"/>
          <p:cNvSpPr/>
          <p:nvPr/>
        </p:nvSpPr>
        <p:spPr>
          <a:xfrm>
            <a:off x="2247847" y="2813133"/>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2" name="Google Shape;3262;p238"/>
          <p:cNvSpPr/>
          <p:nvPr/>
        </p:nvSpPr>
        <p:spPr>
          <a:xfrm>
            <a:off x="2512210" y="3077498"/>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3" name="Google Shape;3263;p238"/>
          <p:cNvSpPr/>
          <p:nvPr/>
        </p:nvSpPr>
        <p:spPr>
          <a:xfrm>
            <a:off x="4503204" y="1509900"/>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4" name="Google Shape;3264;p238"/>
          <p:cNvSpPr/>
          <p:nvPr/>
        </p:nvSpPr>
        <p:spPr>
          <a:xfrm>
            <a:off x="5232272" y="3281966"/>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5" name="Google Shape;3265;p238"/>
          <p:cNvSpPr/>
          <p:nvPr/>
        </p:nvSpPr>
        <p:spPr>
          <a:xfrm>
            <a:off x="4494942" y="5134661"/>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6" name="Google Shape;3266;p238"/>
          <p:cNvSpPr/>
          <p:nvPr/>
        </p:nvSpPr>
        <p:spPr>
          <a:xfrm>
            <a:off x="3945561" y="2416588"/>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7" name="Google Shape;3267;p238"/>
          <p:cNvSpPr/>
          <p:nvPr/>
        </p:nvSpPr>
        <p:spPr>
          <a:xfrm>
            <a:off x="4499073" y="3748735"/>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8" name="Google Shape;3268;p238"/>
          <p:cNvSpPr/>
          <p:nvPr/>
        </p:nvSpPr>
        <p:spPr>
          <a:xfrm>
            <a:off x="4269820" y="4845434"/>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9" name="Google Shape;3269;p238"/>
          <p:cNvSpPr/>
          <p:nvPr/>
        </p:nvSpPr>
        <p:spPr>
          <a:xfrm>
            <a:off x="4687332" y="16940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70" name="Google Shape;3270;p238"/>
          <p:cNvSpPr/>
          <p:nvPr/>
        </p:nvSpPr>
        <p:spPr>
          <a:xfrm>
            <a:off x="5416400" y="3466094"/>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71" name="Google Shape;3271;p238"/>
          <p:cNvSpPr/>
          <p:nvPr/>
        </p:nvSpPr>
        <p:spPr>
          <a:xfrm>
            <a:off x="4678037" y="5340055"/>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72" name="Google Shape;3272;p238"/>
          <p:cNvSpPr/>
          <p:nvPr/>
        </p:nvSpPr>
        <p:spPr>
          <a:xfrm>
            <a:off x="9722204" y="1907099"/>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73" name="Google Shape;3273;p238"/>
          <p:cNvSpPr/>
          <p:nvPr/>
        </p:nvSpPr>
        <p:spPr>
          <a:xfrm>
            <a:off x="9722204" y="3685099"/>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74" name="Google Shape;3274;p238"/>
          <p:cNvSpPr/>
          <p:nvPr/>
        </p:nvSpPr>
        <p:spPr>
          <a:xfrm>
            <a:off x="9722204" y="5460528"/>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75" name="Google Shape;3275;p238"/>
          <p:cNvSpPr/>
          <p:nvPr>
            <p:ph idx="1" type="body"/>
          </p:nvPr>
        </p:nvSpPr>
        <p:spPr>
          <a:xfrm>
            <a:off x="2878795" y="3444349"/>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6" name="Google Shape;3276;p238"/>
          <p:cNvSpPr/>
          <p:nvPr>
            <p:ph idx="2" type="body"/>
          </p:nvPr>
        </p:nvSpPr>
        <p:spPr>
          <a:xfrm>
            <a:off x="4774962" y="1789414"/>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7" name="Google Shape;3277;p238"/>
          <p:cNvSpPr/>
          <p:nvPr>
            <p:ph idx="3" type="body"/>
          </p:nvPr>
        </p:nvSpPr>
        <p:spPr>
          <a:xfrm>
            <a:off x="5500037" y="3546235"/>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8" name="Google Shape;3278;p238"/>
          <p:cNvSpPr/>
          <p:nvPr>
            <p:ph idx="4" type="body"/>
          </p:nvPr>
        </p:nvSpPr>
        <p:spPr>
          <a:xfrm>
            <a:off x="4765840" y="5429053"/>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9" name="Google Shape;3279;p238"/>
          <p:cNvSpPr txBox="1"/>
          <p:nvPr>
            <p:ph idx="5" type="body"/>
          </p:nvPr>
        </p:nvSpPr>
        <p:spPr>
          <a:xfrm>
            <a:off x="5962641" y="1921590"/>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0" name="Google Shape;3280;p238"/>
          <p:cNvSpPr txBox="1"/>
          <p:nvPr>
            <p:ph idx="6" type="body"/>
          </p:nvPr>
        </p:nvSpPr>
        <p:spPr>
          <a:xfrm>
            <a:off x="6690027" y="3725912"/>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1" name="Google Shape;3281;p238"/>
          <p:cNvSpPr txBox="1"/>
          <p:nvPr>
            <p:ph idx="7" type="body"/>
          </p:nvPr>
        </p:nvSpPr>
        <p:spPr>
          <a:xfrm>
            <a:off x="5962641" y="551508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2" name="Google Shape;3282;p238"/>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83" name="Shape 3283"/>
        <p:cNvGrpSpPr/>
        <p:nvPr/>
      </p:nvGrpSpPr>
      <p:grpSpPr>
        <a:xfrm>
          <a:off x="0" y="0"/>
          <a:ext cx="0" cy="0"/>
          <a:chOff x="0" y="0"/>
          <a:chExt cx="0" cy="0"/>
        </a:xfrm>
      </p:grpSpPr>
      <p:sp>
        <p:nvSpPr>
          <p:cNvPr id="3284" name="Google Shape;3284;p2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5" name="Google Shape;3285;p2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6" name="Google Shape;3286;p23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87" name="Google Shape;3287;p23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88" name="Google Shape;3288;p23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289" name="Google Shape;3289;p239"/>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67" name="Shape 167"/>
        <p:cNvGrpSpPr/>
        <p:nvPr/>
      </p:nvGrpSpPr>
      <p:grpSpPr>
        <a:xfrm>
          <a:off x="0" y="0"/>
          <a:ext cx="0" cy="0"/>
          <a:chOff x="0" y="0"/>
          <a:chExt cx="0" cy="0"/>
        </a:xfrm>
      </p:grpSpPr>
      <p:sp>
        <p:nvSpPr>
          <p:cNvPr id="168" name="Google Shape;168;p78"/>
          <p:cNvSpPr/>
          <p:nvPr>
            <p:ph idx="2" type="pic"/>
          </p:nvPr>
        </p:nvSpPr>
        <p:spPr>
          <a:xfrm>
            <a:off x="360000" y="360000"/>
            <a:ext cx="11484000" cy="6120000"/>
          </a:xfrm>
          <a:prstGeom prst="rect">
            <a:avLst/>
          </a:prstGeom>
          <a:noFill/>
          <a:ln>
            <a:noFill/>
          </a:ln>
        </p:spPr>
      </p:sp>
      <p:sp>
        <p:nvSpPr>
          <p:cNvPr id="169" name="Google Shape;169;p78"/>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0" name="Google Shape;170;p78"/>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71" name="Google Shape;171;p78"/>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41" name="Shape 41"/>
        <p:cNvGrpSpPr/>
        <p:nvPr/>
      </p:nvGrpSpPr>
      <p:grpSpPr>
        <a:xfrm>
          <a:off x="0" y="0"/>
          <a:ext cx="0" cy="0"/>
          <a:chOff x="0" y="0"/>
          <a:chExt cx="0" cy="0"/>
        </a:xfrm>
      </p:grpSpPr>
      <p:sp>
        <p:nvSpPr>
          <p:cNvPr id="42" name="Google Shape;42;p56"/>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 name="Google Shape;43;p56"/>
          <p:cNvSpPr/>
          <p:nvPr>
            <p:ph idx="2" type="pic"/>
          </p:nvPr>
        </p:nvSpPr>
        <p:spPr>
          <a:xfrm>
            <a:off x="1352048" y="-5702531"/>
            <a:ext cx="12192003" cy="12181139"/>
          </a:xfrm>
          <a:prstGeom prst="ellipse">
            <a:avLst/>
          </a:prstGeom>
          <a:noFill/>
          <a:ln>
            <a:noFill/>
          </a:ln>
        </p:spPr>
      </p:sp>
      <p:sp>
        <p:nvSpPr>
          <p:cNvPr id="44" name="Google Shape;44;p5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56"/>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6" name="Google Shape;46;p56"/>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 name="Google Shape;47;p56"/>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 name="Google Shape;48;p56"/>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56"/>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6"/>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51" name="Google Shape;51;p56"/>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56"/>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 name="Google Shape;53;p56"/>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56"/>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56"/>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56" name="Google Shape;56;p56"/>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56"/>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 name="Google Shape;58;p56"/>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56"/>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6"/>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61" name="Google Shape;61;p56"/>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56"/>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 name="Google Shape;63;p56"/>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56"/>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56"/>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66" name="Google Shape;66;p56"/>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172" name="Shape 172"/>
        <p:cNvGrpSpPr/>
        <p:nvPr/>
      </p:nvGrpSpPr>
      <p:grpSpPr>
        <a:xfrm>
          <a:off x="0" y="0"/>
          <a:ext cx="0" cy="0"/>
          <a:chOff x="0" y="0"/>
          <a:chExt cx="0" cy="0"/>
        </a:xfrm>
      </p:grpSpPr>
      <p:sp>
        <p:nvSpPr>
          <p:cNvPr id="173" name="Google Shape;173;p7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7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75" name="Google Shape;175;p79"/>
          <p:cNvGrpSpPr/>
          <p:nvPr/>
        </p:nvGrpSpPr>
        <p:grpSpPr>
          <a:xfrm>
            <a:off x="10668000" y="304798"/>
            <a:ext cx="1179720" cy="581555"/>
            <a:chOff x="969962" y="2846965"/>
            <a:chExt cx="1740598" cy="872299"/>
          </a:xfrm>
        </p:grpSpPr>
        <p:sp>
          <p:nvSpPr>
            <p:cNvPr id="176" name="Google Shape;176;p79"/>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7" name="Google Shape;177;p79"/>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8" name="Google Shape;178;p79"/>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9" name="Google Shape;179;p79"/>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 name="Google Shape;180;p79"/>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1" name="Google Shape;181;p79"/>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 name="Google Shape;182;p79"/>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3" name="Google Shape;183;p79"/>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4" name="Google Shape;184;p79"/>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5" name="Google Shape;185;p79"/>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6" name="Google Shape;186;p79"/>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7" name="Google Shape;187;p79"/>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8" name="Google Shape;188;p79"/>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9" name="Google Shape;189;p79"/>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 name="Google Shape;190;p79"/>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 name="Google Shape;191;p79"/>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 name="Google Shape;192;p79"/>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 name="Google Shape;193;p79"/>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 name="Google Shape;194;p79"/>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 name="Google Shape;195;p79"/>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 name="Google Shape;196;p79"/>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 name="Google Shape;197;p79"/>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8" name="Google Shape;198;p79"/>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199" name="Shape 199"/>
        <p:cNvGrpSpPr/>
        <p:nvPr/>
      </p:nvGrpSpPr>
      <p:grpSpPr>
        <a:xfrm>
          <a:off x="0" y="0"/>
          <a:ext cx="0" cy="0"/>
          <a:chOff x="0" y="0"/>
          <a:chExt cx="0" cy="0"/>
        </a:xfrm>
      </p:grpSpPr>
      <p:sp>
        <p:nvSpPr>
          <p:cNvPr id="200" name="Google Shape;200;p80"/>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01" name="Google Shape;201;p80"/>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02" name="Google Shape;202;p80"/>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80"/>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04" name="Shape 204"/>
        <p:cNvGrpSpPr/>
        <p:nvPr/>
      </p:nvGrpSpPr>
      <p:grpSpPr>
        <a:xfrm>
          <a:off x="0" y="0"/>
          <a:ext cx="0" cy="0"/>
          <a:chOff x="0" y="0"/>
          <a:chExt cx="0" cy="0"/>
        </a:xfrm>
      </p:grpSpPr>
      <p:pic>
        <p:nvPicPr>
          <p:cNvPr id="205" name="Google Shape;205;p8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06" name="Google Shape;206;p81"/>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8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 name="Google Shape;208;p81"/>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209" name="Shape 209"/>
        <p:cNvGrpSpPr/>
        <p:nvPr/>
      </p:nvGrpSpPr>
      <p:grpSpPr>
        <a:xfrm>
          <a:off x="0" y="0"/>
          <a:ext cx="0" cy="0"/>
          <a:chOff x="0" y="0"/>
          <a:chExt cx="0" cy="0"/>
        </a:xfrm>
      </p:grpSpPr>
      <p:sp>
        <p:nvSpPr>
          <p:cNvPr id="210" name="Google Shape;210;p8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8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2" name="Google Shape;212;p8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213" name="Shape 213"/>
        <p:cNvGrpSpPr/>
        <p:nvPr/>
      </p:nvGrpSpPr>
      <p:grpSpPr>
        <a:xfrm>
          <a:off x="0" y="0"/>
          <a:ext cx="0" cy="0"/>
          <a:chOff x="0" y="0"/>
          <a:chExt cx="0" cy="0"/>
        </a:xfrm>
      </p:grpSpPr>
      <p:pic>
        <p:nvPicPr>
          <p:cNvPr id="214" name="Google Shape;214;p8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5" name="Google Shape;215;p8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p8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83"/>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18" name="Shape 218"/>
        <p:cNvGrpSpPr/>
        <p:nvPr/>
      </p:nvGrpSpPr>
      <p:grpSpPr>
        <a:xfrm>
          <a:off x="0" y="0"/>
          <a:ext cx="0" cy="0"/>
          <a:chOff x="0" y="0"/>
          <a:chExt cx="0" cy="0"/>
        </a:xfrm>
      </p:grpSpPr>
      <p:sp>
        <p:nvSpPr>
          <p:cNvPr id="219" name="Google Shape;219;p8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20" name="Shape 220"/>
        <p:cNvGrpSpPr/>
        <p:nvPr/>
      </p:nvGrpSpPr>
      <p:grpSpPr>
        <a:xfrm>
          <a:off x="0" y="0"/>
          <a:ext cx="0" cy="0"/>
          <a:chOff x="0" y="0"/>
          <a:chExt cx="0" cy="0"/>
        </a:xfrm>
      </p:grpSpPr>
      <p:sp>
        <p:nvSpPr>
          <p:cNvPr id="221" name="Google Shape;221;p8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2" name="Google Shape;222;p8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8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24" name="Shape 224"/>
        <p:cNvGrpSpPr/>
        <p:nvPr/>
      </p:nvGrpSpPr>
      <p:grpSpPr>
        <a:xfrm>
          <a:off x="0" y="0"/>
          <a:ext cx="0" cy="0"/>
          <a:chOff x="0" y="0"/>
          <a:chExt cx="0" cy="0"/>
        </a:xfrm>
      </p:grpSpPr>
      <p:sp>
        <p:nvSpPr>
          <p:cNvPr id="225" name="Google Shape;225;p8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8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 name="Google Shape;227;p8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28" name="Shape 228"/>
        <p:cNvGrpSpPr/>
        <p:nvPr/>
      </p:nvGrpSpPr>
      <p:grpSpPr>
        <a:xfrm>
          <a:off x="0" y="0"/>
          <a:ext cx="0" cy="0"/>
          <a:chOff x="0" y="0"/>
          <a:chExt cx="0" cy="0"/>
        </a:xfrm>
      </p:grpSpPr>
      <p:sp>
        <p:nvSpPr>
          <p:cNvPr id="229" name="Google Shape;229;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30" name="Google Shape;230;p8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31" name="Shape 231"/>
        <p:cNvGrpSpPr/>
        <p:nvPr/>
      </p:nvGrpSpPr>
      <p:grpSpPr>
        <a:xfrm>
          <a:off x="0" y="0"/>
          <a:ext cx="0" cy="0"/>
          <a:chOff x="0" y="0"/>
          <a:chExt cx="0" cy="0"/>
        </a:xfrm>
      </p:grpSpPr>
      <p:sp>
        <p:nvSpPr>
          <p:cNvPr id="232" name="Google Shape;232;p88"/>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 name="Google Shape;233;p88"/>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4" name="Google Shape;234;p88"/>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5" name="Google Shape;235;p88"/>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88"/>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p88"/>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88"/>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88"/>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67" name="Shape 67"/>
        <p:cNvGrpSpPr/>
        <p:nvPr/>
      </p:nvGrpSpPr>
      <p:grpSpPr>
        <a:xfrm>
          <a:off x="0" y="0"/>
          <a:ext cx="0" cy="0"/>
          <a:chOff x="0" y="0"/>
          <a:chExt cx="0" cy="0"/>
        </a:xfrm>
      </p:grpSpPr>
      <p:sp>
        <p:nvSpPr>
          <p:cNvPr id="68" name="Google Shape;68;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40" name="Shape 240"/>
        <p:cNvGrpSpPr/>
        <p:nvPr/>
      </p:nvGrpSpPr>
      <p:grpSpPr>
        <a:xfrm>
          <a:off x="0" y="0"/>
          <a:ext cx="0" cy="0"/>
          <a:chOff x="0" y="0"/>
          <a:chExt cx="0" cy="0"/>
        </a:xfrm>
      </p:grpSpPr>
      <p:sp>
        <p:nvSpPr>
          <p:cNvPr id="241" name="Google Shape;241;p89"/>
          <p:cNvSpPr/>
          <p:nvPr>
            <p:ph idx="2" type="pic"/>
          </p:nvPr>
        </p:nvSpPr>
        <p:spPr>
          <a:xfrm>
            <a:off x="0" y="-7067"/>
            <a:ext cx="12192000" cy="3743325"/>
          </a:xfrm>
          <a:prstGeom prst="rect">
            <a:avLst/>
          </a:prstGeom>
          <a:noFill/>
          <a:ln>
            <a:noFill/>
          </a:ln>
        </p:spPr>
      </p:sp>
      <p:sp>
        <p:nvSpPr>
          <p:cNvPr id="242" name="Google Shape;242;p89"/>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 name="Google Shape;243;p89"/>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4" name="Google Shape;244;p89"/>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 name="Google Shape;245;p89"/>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6" name="Google Shape;246;p89"/>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7" name="Google Shape;247;p89"/>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8" name="Google Shape;248;p89"/>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9" name="Google Shape;249;p89"/>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0" name="Google Shape;250;p89"/>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1" name="Google Shape;251;p89"/>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52" name="Google Shape;252;p89"/>
          <p:cNvGraphicFramePr/>
          <p:nvPr/>
        </p:nvGraphicFramePr>
        <p:xfrm>
          <a:off x="2128110" y="2485373"/>
          <a:ext cx="2283579" cy="1522386"/>
        </p:xfrm>
        <a:graphic>
          <a:graphicData uri="http://schemas.openxmlformats.org/drawingml/2006/chart">
            <c:chart r:id="rId2"/>
          </a:graphicData>
        </a:graphic>
      </p:graphicFrame>
      <p:sp>
        <p:nvSpPr>
          <p:cNvPr id="253" name="Google Shape;253;p89"/>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 name="Google Shape;254;p89"/>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55" name="Google Shape;255;p89"/>
          <p:cNvGraphicFramePr/>
          <p:nvPr/>
        </p:nvGraphicFramePr>
        <p:xfrm>
          <a:off x="4956596" y="2485373"/>
          <a:ext cx="2283579" cy="1522386"/>
        </p:xfrm>
        <a:graphic>
          <a:graphicData uri="http://schemas.openxmlformats.org/drawingml/2006/chart">
            <c:chart r:id="rId3"/>
          </a:graphicData>
        </a:graphic>
      </p:graphicFrame>
      <p:sp>
        <p:nvSpPr>
          <p:cNvPr id="256" name="Google Shape;256;p89"/>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 name="Google Shape;257;p89"/>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58" name="Google Shape;258;p89"/>
          <p:cNvGraphicFramePr/>
          <p:nvPr/>
        </p:nvGraphicFramePr>
        <p:xfrm>
          <a:off x="7771209" y="2472275"/>
          <a:ext cx="2283579" cy="1522386"/>
        </p:xfrm>
        <a:graphic>
          <a:graphicData uri="http://schemas.openxmlformats.org/drawingml/2006/chart">
            <c:chart r:id="rId4"/>
          </a:graphicData>
        </a:graphic>
      </p:graphicFrame>
      <p:sp>
        <p:nvSpPr>
          <p:cNvPr id="259" name="Google Shape;259;p89"/>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 name="Google Shape;260;p89"/>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 name="Google Shape;261;p89"/>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 name="Google Shape;262;p89"/>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89"/>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89"/>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89"/>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89"/>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89"/>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89"/>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89"/>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89"/>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89"/>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89"/>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3" name="Google Shape;273;p89"/>
          <p:cNvGraphicFramePr/>
          <p:nvPr/>
        </p:nvGraphicFramePr>
        <p:xfrm>
          <a:off x="696554" y="3246336"/>
          <a:ext cx="2283579" cy="1522386"/>
        </p:xfrm>
        <a:graphic>
          <a:graphicData uri="http://schemas.openxmlformats.org/drawingml/2006/chart">
            <c:chart r:id="rId5"/>
          </a:graphicData>
        </a:graphic>
      </p:graphicFrame>
      <p:sp>
        <p:nvSpPr>
          <p:cNvPr id="274" name="Google Shape;274;p89"/>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 name="Google Shape;275;p89"/>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6" name="Google Shape;276;p89"/>
          <p:cNvGraphicFramePr/>
          <p:nvPr/>
        </p:nvGraphicFramePr>
        <p:xfrm>
          <a:off x="3527104" y="3184215"/>
          <a:ext cx="2283579" cy="1522386"/>
        </p:xfrm>
        <a:graphic>
          <a:graphicData uri="http://schemas.openxmlformats.org/drawingml/2006/chart">
            <c:chart r:id="rId6"/>
          </a:graphicData>
        </a:graphic>
      </p:graphicFrame>
      <p:sp>
        <p:nvSpPr>
          <p:cNvPr id="277" name="Google Shape;277;p89"/>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 name="Google Shape;278;p89"/>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9" name="Google Shape;279;p89"/>
          <p:cNvGraphicFramePr/>
          <p:nvPr/>
        </p:nvGraphicFramePr>
        <p:xfrm>
          <a:off x="6373338" y="3195523"/>
          <a:ext cx="2283579" cy="1522386"/>
        </p:xfrm>
        <a:graphic>
          <a:graphicData uri="http://schemas.openxmlformats.org/drawingml/2006/chart">
            <c:chart r:id="rId7"/>
          </a:graphicData>
        </a:graphic>
      </p:graphicFrame>
      <p:sp>
        <p:nvSpPr>
          <p:cNvPr id="280" name="Google Shape;280;p89"/>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89"/>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82" name="Google Shape;282;p89"/>
          <p:cNvGraphicFramePr/>
          <p:nvPr/>
        </p:nvGraphicFramePr>
        <p:xfrm>
          <a:off x="9222809" y="3173171"/>
          <a:ext cx="2283579" cy="1522386"/>
        </p:xfrm>
        <a:graphic>
          <a:graphicData uri="http://schemas.openxmlformats.org/drawingml/2006/chart">
            <c:chart r:id="rId8"/>
          </a:graphicData>
        </a:graphic>
      </p:graphicFrame>
      <p:sp>
        <p:nvSpPr>
          <p:cNvPr id="283" name="Google Shape;283;p89"/>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 name="Google Shape;284;p89"/>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85" name="Shape 285"/>
        <p:cNvGrpSpPr/>
        <p:nvPr/>
      </p:nvGrpSpPr>
      <p:grpSpPr>
        <a:xfrm>
          <a:off x="0" y="0"/>
          <a:ext cx="0" cy="0"/>
          <a:chOff x="0" y="0"/>
          <a:chExt cx="0" cy="0"/>
        </a:xfrm>
      </p:grpSpPr>
      <p:sp>
        <p:nvSpPr>
          <p:cNvPr id="286" name="Google Shape;286;p90"/>
          <p:cNvSpPr/>
          <p:nvPr>
            <p:ph idx="2" type="pic"/>
          </p:nvPr>
        </p:nvSpPr>
        <p:spPr>
          <a:xfrm>
            <a:off x="0" y="-7067"/>
            <a:ext cx="12192000" cy="3743325"/>
          </a:xfrm>
          <a:prstGeom prst="rect">
            <a:avLst/>
          </a:prstGeom>
          <a:noFill/>
          <a:ln>
            <a:noFill/>
          </a:ln>
        </p:spPr>
      </p:sp>
      <p:sp>
        <p:nvSpPr>
          <p:cNvPr id="287" name="Google Shape;287;p9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90"/>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9" name="Google Shape;289;p90"/>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 name="Google Shape;290;p90"/>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1" name="Google Shape;291;p90"/>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 name="Google Shape;292;p90"/>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 name="Google Shape;293;p90"/>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94" name="Google Shape;294;p90"/>
          <p:cNvGraphicFramePr/>
          <p:nvPr/>
        </p:nvGraphicFramePr>
        <p:xfrm>
          <a:off x="3509441" y="2485373"/>
          <a:ext cx="2283579" cy="1522386"/>
        </p:xfrm>
        <a:graphic>
          <a:graphicData uri="http://schemas.openxmlformats.org/drawingml/2006/chart">
            <c:chart r:id="rId2"/>
          </a:graphicData>
        </a:graphic>
      </p:graphicFrame>
      <p:sp>
        <p:nvSpPr>
          <p:cNvPr id="295" name="Google Shape;295;p90"/>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6" name="Google Shape;296;p90"/>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97" name="Google Shape;297;p90"/>
          <p:cNvGraphicFramePr/>
          <p:nvPr/>
        </p:nvGraphicFramePr>
        <p:xfrm>
          <a:off x="6337927" y="2485373"/>
          <a:ext cx="2283579" cy="1522386"/>
        </p:xfrm>
        <a:graphic>
          <a:graphicData uri="http://schemas.openxmlformats.org/drawingml/2006/chart">
            <c:chart r:id="rId3"/>
          </a:graphicData>
        </a:graphic>
      </p:graphicFrame>
      <p:sp>
        <p:nvSpPr>
          <p:cNvPr id="298" name="Google Shape;298;p90"/>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 name="Google Shape;299;p90"/>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0" name="Google Shape;300;p90"/>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 name="Google Shape;301;p9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90"/>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90"/>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90"/>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90"/>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90"/>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90"/>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90"/>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09" name="Google Shape;309;p90"/>
          <p:cNvGraphicFramePr/>
          <p:nvPr/>
        </p:nvGraphicFramePr>
        <p:xfrm>
          <a:off x="2077885" y="3246336"/>
          <a:ext cx="2283579" cy="1522386"/>
        </p:xfrm>
        <a:graphic>
          <a:graphicData uri="http://schemas.openxmlformats.org/drawingml/2006/chart">
            <c:chart r:id="rId4"/>
          </a:graphicData>
        </a:graphic>
      </p:graphicFrame>
      <p:sp>
        <p:nvSpPr>
          <p:cNvPr id="310" name="Google Shape;310;p90"/>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90"/>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12" name="Google Shape;312;p90"/>
          <p:cNvGraphicFramePr/>
          <p:nvPr/>
        </p:nvGraphicFramePr>
        <p:xfrm>
          <a:off x="4908435" y="3184215"/>
          <a:ext cx="2283579" cy="1522386"/>
        </p:xfrm>
        <a:graphic>
          <a:graphicData uri="http://schemas.openxmlformats.org/drawingml/2006/chart">
            <c:chart r:id="rId5"/>
          </a:graphicData>
        </a:graphic>
      </p:graphicFrame>
      <p:sp>
        <p:nvSpPr>
          <p:cNvPr id="313" name="Google Shape;313;p90"/>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4" name="Google Shape;314;p90"/>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15" name="Google Shape;315;p90"/>
          <p:cNvGraphicFramePr/>
          <p:nvPr/>
        </p:nvGraphicFramePr>
        <p:xfrm>
          <a:off x="7754669" y="3195523"/>
          <a:ext cx="2283579" cy="1522386"/>
        </p:xfrm>
        <a:graphic>
          <a:graphicData uri="http://schemas.openxmlformats.org/drawingml/2006/chart">
            <c:chart r:id="rId6"/>
          </a:graphicData>
        </a:graphic>
      </p:graphicFrame>
      <p:sp>
        <p:nvSpPr>
          <p:cNvPr id="316" name="Google Shape;316;p90"/>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 name="Google Shape;317;p90"/>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318" name="Shape 318"/>
        <p:cNvGrpSpPr/>
        <p:nvPr/>
      </p:nvGrpSpPr>
      <p:grpSpPr>
        <a:xfrm>
          <a:off x="0" y="0"/>
          <a:ext cx="0" cy="0"/>
          <a:chOff x="0" y="0"/>
          <a:chExt cx="0" cy="0"/>
        </a:xfrm>
      </p:grpSpPr>
      <p:sp>
        <p:nvSpPr>
          <p:cNvPr id="319" name="Google Shape;319;p91"/>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20" name="Google Shape;320;p91"/>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321" name="Google Shape;321;p91"/>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91"/>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91"/>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4" name="Google Shape;324;p91"/>
          <p:cNvCxnSpPr>
            <a:endCxn id="325"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26" name="Google Shape;326;p91"/>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91"/>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91"/>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9" name="Google Shape;329;p91"/>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5" name="Google Shape;325;p91"/>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0" name="Google Shape;330;p91"/>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1" name="Google Shape;331;p91"/>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32" name="Google Shape;332;p91"/>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91"/>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91"/>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91"/>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91"/>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91"/>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 name="Google Shape;338;p91"/>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9" name="Google Shape;339;p91"/>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0" name="Google Shape;340;p91"/>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1" name="Google Shape;341;p91"/>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91"/>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91"/>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91"/>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5" name="Google Shape;345;p91"/>
          <p:cNvCxnSpPr>
            <a:endCxn id="346"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47" name="Google Shape;347;p91"/>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8" name="Google Shape;348;p91"/>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6" name="Google Shape;346;p91"/>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9" name="Google Shape;349;p91"/>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91"/>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91"/>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91"/>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3" name="Google Shape;353;p91"/>
          <p:cNvCxnSpPr>
            <a:endCxn id="354"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55" name="Google Shape;355;p91"/>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56" name="Google Shape;356;p91"/>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54" name="Google Shape;354;p91"/>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57" name="Google Shape;357;p91"/>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91"/>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91"/>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91"/>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1" name="Google Shape;361;p91"/>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62" name="Google Shape;362;p91"/>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63" name="Google Shape;363;p91"/>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64" name="Google Shape;364;p91"/>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65" name="Google Shape;365;p91"/>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91"/>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91"/>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91"/>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369" name="Shape 369"/>
        <p:cNvGrpSpPr/>
        <p:nvPr/>
      </p:nvGrpSpPr>
      <p:grpSpPr>
        <a:xfrm>
          <a:off x="0" y="0"/>
          <a:ext cx="0" cy="0"/>
          <a:chOff x="0" y="0"/>
          <a:chExt cx="0" cy="0"/>
        </a:xfrm>
      </p:grpSpPr>
      <p:sp>
        <p:nvSpPr>
          <p:cNvPr id="370" name="Google Shape;370;p92"/>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71" name="Google Shape;371;p92"/>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72" name="Google Shape;372;p92"/>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 name="Google Shape;373;p92"/>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74" name="Google Shape;374;p92"/>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75" name="Google Shape;375;p92"/>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92"/>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92"/>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 name="Google Shape;378;p92"/>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92"/>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0" name="Google Shape;380;p92"/>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 name="Google Shape;381;p92"/>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2" name="Google Shape;382;p92"/>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3" name="Google Shape;383;p92"/>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 name="Google Shape;384;p92"/>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5" name="Google Shape;385;p92"/>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92"/>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92"/>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92"/>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92"/>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92"/>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92"/>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92"/>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92"/>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92"/>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92"/>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92"/>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meline/Roadmap">
  <p:cSld name="6_Timeline/Roadmap">
    <p:spTree>
      <p:nvGrpSpPr>
        <p:cNvPr id="397" name="Shape 397"/>
        <p:cNvGrpSpPr/>
        <p:nvPr/>
      </p:nvGrpSpPr>
      <p:grpSpPr>
        <a:xfrm>
          <a:off x="0" y="0"/>
          <a:ext cx="0" cy="0"/>
          <a:chOff x="0" y="0"/>
          <a:chExt cx="0" cy="0"/>
        </a:xfrm>
      </p:grpSpPr>
      <p:cxnSp>
        <p:nvCxnSpPr>
          <p:cNvPr id="398" name="Google Shape;398;p93"/>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99" name="Google Shape;399;p9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00" name="Google Shape;400;p93"/>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401" name="Google Shape;401;p93"/>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 name="Google Shape;402;p93"/>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3" name="Google Shape;403;p93"/>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4" name="Google Shape;404;p93"/>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5" name="Google Shape;405;p93"/>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6" name="Google Shape;406;p93"/>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7" name="Google Shape;407;p93"/>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8" name="Google Shape;408;p93"/>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9" name="Google Shape;409;p93"/>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93"/>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93"/>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93"/>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93"/>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93"/>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93"/>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93"/>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93"/>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93"/>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93"/>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93"/>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421" name="Shape 421"/>
        <p:cNvGrpSpPr/>
        <p:nvPr/>
      </p:nvGrpSpPr>
      <p:grpSpPr>
        <a:xfrm>
          <a:off x="0" y="0"/>
          <a:ext cx="0" cy="0"/>
          <a:chOff x="0" y="0"/>
          <a:chExt cx="0" cy="0"/>
        </a:xfrm>
      </p:grpSpPr>
      <p:cxnSp>
        <p:nvCxnSpPr>
          <p:cNvPr id="422" name="Google Shape;422;p94"/>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423" name="Google Shape;423;p94"/>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24" name="Google Shape;424;p94"/>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425" name="Google Shape;425;p94"/>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26" name="Google Shape;426;p94"/>
          <p:cNvCxnSpPr>
            <a:stCxn id="425"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427" name="Google Shape;427;p94"/>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28" name="Google Shape;428;p94"/>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429" name="Google Shape;429;p94"/>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430" name="Google Shape;430;p94"/>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31" name="Google Shape;431;p94"/>
          <p:cNvCxnSpPr>
            <a:endCxn id="430"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432" name="Google Shape;432;p94"/>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33" name="Google Shape;433;p94"/>
          <p:cNvCxnSpPr>
            <a:stCxn id="432"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434" name="Google Shape;434;p94"/>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35" name="Google Shape;435;p94"/>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436" name="Google Shape;436;p94"/>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94"/>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94"/>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94"/>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94"/>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94"/>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2" name="Google Shape;442;p94"/>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94"/>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94"/>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94"/>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94"/>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94"/>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94"/>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94"/>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94"/>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94"/>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94"/>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94"/>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94"/>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94"/>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94"/>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94"/>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94"/>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94"/>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94"/>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94"/>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2" name="Google Shape;462;p94"/>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3" name="Google Shape;463;p94"/>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4" name="Google Shape;464;p94"/>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465" name="Shape 465"/>
        <p:cNvGrpSpPr/>
        <p:nvPr/>
      </p:nvGrpSpPr>
      <p:grpSpPr>
        <a:xfrm>
          <a:off x="0" y="0"/>
          <a:ext cx="0" cy="0"/>
          <a:chOff x="0" y="0"/>
          <a:chExt cx="0" cy="0"/>
        </a:xfrm>
      </p:grpSpPr>
      <p:sp>
        <p:nvSpPr>
          <p:cNvPr id="466" name="Google Shape;466;p95"/>
          <p:cNvSpPr/>
          <p:nvPr>
            <p:ph idx="2" type="pic"/>
          </p:nvPr>
        </p:nvSpPr>
        <p:spPr>
          <a:xfrm>
            <a:off x="-2223246" y="-12411263"/>
            <a:ext cx="16566776" cy="14544863"/>
          </a:xfrm>
          <a:prstGeom prst="ellipse">
            <a:avLst/>
          </a:prstGeom>
          <a:noFill/>
          <a:ln>
            <a:noFill/>
          </a:ln>
        </p:spPr>
      </p:sp>
      <p:sp>
        <p:nvSpPr>
          <p:cNvPr id="467" name="Google Shape;467;p95"/>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95"/>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9" name="Google Shape;469;p95"/>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470" name="Shape 470"/>
        <p:cNvGrpSpPr/>
        <p:nvPr/>
      </p:nvGrpSpPr>
      <p:grpSpPr>
        <a:xfrm>
          <a:off x="0" y="0"/>
          <a:ext cx="0" cy="0"/>
          <a:chOff x="0" y="0"/>
          <a:chExt cx="0" cy="0"/>
        </a:xfrm>
      </p:grpSpPr>
      <p:sp>
        <p:nvSpPr>
          <p:cNvPr id="471" name="Google Shape;471;p96"/>
          <p:cNvSpPr/>
          <p:nvPr>
            <p:ph idx="2" type="pic"/>
          </p:nvPr>
        </p:nvSpPr>
        <p:spPr>
          <a:xfrm>
            <a:off x="4598435" y="3203575"/>
            <a:ext cx="2462213" cy="2851150"/>
          </a:xfrm>
          <a:prstGeom prst="rect">
            <a:avLst/>
          </a:prstGeom>
          <a:solidFill>
            <a:srgbClr val="F2F2F2"/>
          </a:solidFill>
          <a:ln>
            <a:noFill/>
          </a:ln>
        </p:spPr>
      </p:sp>
      <p:sp>
        <p:nvSpPr>
          <p:cNvPr id="472" name="Google Shape;472;p9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9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4" name="Google Shape;474;p9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5" name="Google Shape;475;p96"/>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6" name="Google Shape;476;p96"/>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96"/>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96"/>
          <p:cNvSpPr/>
          <p:nvPr>
            <p:ph idx="6" type="pic"/>
          </p:nvPr>
        </p:nvSpPr>
        <p:spPr>
          <a:xfrm>
            <a:off x="7162373" y="3203575"/>
            <a:ext cx="2462213" cy="2851150"/>
          </a:xfrm>
          <a:prstGeom prst="rect">
            <a:avLst/>
          </a:prstGeom>
          <a:solidFill>
            <a:srgbClr val="F2F2F2"/>
          </a:solidFill>
          <a:ln>
            <a:noFill/>
          </a:ln>
        </p:spPr>
      </p:sp>
      <p:sp>
        <p:nvSpPr>
          <p:cNvPr id="479" name="Google Shape;479;p96"/>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p96"/>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1" name="Google Shape;481;p96"/>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96"/>
          <p:cNvSpPr/>
          <p:nvPr>
            <p:ph idx="13" type="pic"/>
          </p:nvPr>
        </p:nvSpPr>
        <p:spPr>
          <a:xfrm>
            <a:off x="9729787" y="3203575"/>
            <a:ext cx="2462213" cy="2851150"/>
          </a:xfrm>
          <a:prstGeom prst="rect">
            <a:avLst/>
          </a:prstGeom>
          <a:solidFill>
            <a:srgbClr val="F2F2F2"/>
          </a:solidFill>
          <a:ln>
            <a:noFill/>
          </a:ln>
        </p:spPr>
      </p:sp>
      <p:sp>
        <p:nvSpPr>
          <p:cNvPr id="483" name="Google Shape;483;p96"/>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96"/>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96"/>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96"/>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487" name="Google Shape;487;p96"/>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488" name="Google Shape;488;p96"/>
          <p:cNvSpPr/>
          <p:nvPr>
            <p:ph idx="17" type="pic"/>
          </p:nvPr>
        </p:nvSpPr>
        <p:spPr>
          <a:xfrm>
            <a:off x="2030510" y="2372361"/>
            <a:ext cx="2462213" cy="3682364"/>
          </a:xfrm>
          <a:prstGeom prst="rect">
            <a:avLst/>
          </a:prstGeom>
          <a:solidFill>
            <a:schemeClr val="dk2"/>
          </a:solidFill>
          <a:ln>
            <a:noFill/>
          </a:ln>
        </p:spPr>
      </p:sp>
      <p:sp>
        <p:nvSpPr>
          <p:cNvPr id="489" name="Google Shape;489;p96"/>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96"/>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96"/>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96"/>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493" name="Shape 493"/>
        <p:cNvGrpSpPr/>
        <p:nvPr/>
      </p:nvGrpSpPr>
      <p:grpSpPr>
        <a:xfrm>
          <a:off x="0" y="0"/>
          <a:ext cx="0" cy="0"/>
          <a:chOff x="0" y="0"/>
          <a:chExt cx="0" cy="0"/>
        </a:xfrm>
      </p:grpSpPr>
      <p:sp>
        <p:nvSpPr>
          <p:cNvPr id="494" name="Google Shape;494;p97"/>
          <p:cNvSpPr/>
          <p:nvPr>
            <p:ph idx="2" type="pic"/>
          </p:nvPr>
        </p:nvSpPr>
        <p:spPr>
          <a:xfrm>
            <a:off x="2028825" y="3203575"/>
            <a:ext cx="2462213" cy="2851150"/>
          </a:xfrm>
          <a:prstGeom prst="rect">
            <a:avLst/>
          </a:prstGeom>
          <a:solidFill>
            <a:srgbClr val="F2F2F2"/>
          </a:solidFill>
          <a:ln>
            <a:noFill/>
          </a:ln>
        </p:spPr>
      </p:sp>
      <p:sp>
        <p:nvSpPr>
          <p:cNvPr id="495" name="Google Shape;495;p97"/>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496" name="Google Shape;496;p97"/>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497" name="Google Shape;497;p9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8" name="Google Shape;498;p9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9" name="Google Shape;499;p9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0" name="Google Shape;500;p9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1" name="Google Shape;501;p9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9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3" name="Google Shape;503;p97"/>
          <p:cNvSpPr/>
          <p:nvPr>
            <p:ph idx="6" type="pic"/>
          </p:nvPr>
        </p:nvSpPr>
        <p:spPr>
          <a:xfrm>
            <a:off x="4595599" y="2372361"/>
            <a:ext cx="2462213" cy="3682364"/>
          </a:xfrm>
          <a:prstGeom prst="rect">
            <a:avLst/>
          </a:prstGeom>
          <a:solidFill>
            <a:schemeClr val="dk2"/>
          </a:solidFill>
          <a:ln>
            <a:noFill/>
          </a:ln>
        </p:spPr>
      </p:sp>
      <p:sp>
        <p:nvSpPr>
          <p:cNvPr id="504" name="Google Shape;504;p97"/>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97"/>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6" name="Google Shape;506;p97"/>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7" name="Google Shape;507;p97"/>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p97"/>
          <p:cNvSpPr/>
          <p:nvPr>
            <p:ph idx="14" type="pic"/>
          </p:nvPr>
        </p:nvSpPr>
        <p:spPr>
          <a:xfrm>
            <a:off x="7162373" y="3203575"/>
            <a:ext cx="2462213" cy="2851150"/>
          </a:xfrm>
          <a:prstGeom prst="rect">
            <a:avLst/>
          </a:prstGeom>
          <a:solidFill>
            <a:srgbClr val="F2F2F2"/>
          </a:solidFill>
          <a:ln>
            <a:noFill/>
          </a:ln>
        </p:spPr>
      </p:sp>
      <p:sp>
        <p:nvSpPr>
          <p:cNvPr id="509" name="Google Shape;509;p97"/>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97"/>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97"/>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2" name="Google Shape;512;p97"/>
          <p:cNvSpPr/>
          <p:nvPr>
            <p:ph idx="18" type="pic"/>
          </p:nvPr>
        </p:nvSpPr>
        <p:spPr>
          <a:xfrm>
            <a:off x="9729787" y="3203575"/>
            <a:ext cx="2462213" cy="2851150"/>
          </a:xfrm>
          <a:prstGeom prst="rect">
            <a:avLst/>
          </a:prstGeom>
          <a:solidFill>
            <a:srgbClr val="F2F2F2"/>
          </a:solidFill>
          <a:ln>
            <a:noFill/>
          </a:ln>
        </p:spPr>
      </p:sp>
      <p:sp>
        <p:nvSpPr>
          <p:cNvPr id="513" name="Google Shape;513;p97"/>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97"/>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97"/>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516" name="Shape 516"/>
        <p:cNvGrpSpPr/>
        <p:nvPr/>
      </p:nvGrpSpPr>
      <p:grpSpPr>
        <a:xfrm>
          <a:off x="0" y="0"/>
          <a:ext cx="0" cy="0"/>
          <a:chOff x="0" y="0"/>
          <a:chExt cx="0" cy="0"/>
        </a:xfrm>
      </p:grpSpPr>
      <p:sp>
        <p:nvSpPr>
          <p:cNvPr id="517" name="Google Shape;517;p98"/>
          <p:cNvSpPr/>
          <p:nvPr>
            <p:ph idx="2" type="pic"/>
          </p:nvPr>
        </p:nvSpPr>
        <p:spPr>
          <a:xfrm>
            <a:off x="2028825" y="3203575"/>
            <a:ext cx="2462213" cy="2851150"/>
          </a:xfrm>
          <a:prstGeom prst="rect">
            <a:avLst/>
          </a:prstGeom>
          <a:solidFill>
            <a:srgbClr val="F2F2F2"/>
          </a:solidFill>
          <a:ln>
            <a:noFill/>
          </a:ln>
        </p:spPr>
      </p:sp>
      <p:sp>
        <p:nvSpPr>
          <p:cNvPr id="518" name="Google Shape;518;p98"/>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519" name="Google Shape;519;p98"/>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520" name="Google Shape;520;p9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1" name="Google Shape;521;p9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2" name="Google Shape;522;p9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23" name="Google Shape;523;p9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9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9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98"/>
          <p:cNvSpPr/>
          <p:nvPr>
            <p:ph idx="6" type="pic"/>
          </p:nvPr>
        </p:nvSpPr>
        <p:spPr>
          <a:xfrm>
            <a:off x="7162373" y="2372361"/>
            <a:ext cx="2462213" cy="3682364"/>
          </a:xfrm>
          <a:prstGeom prst="rect">
            <a:avLst/>
          </a:prstGeom>
          <a:solidFill>
            <a:schemeClr val="dk2"/>
          </a:solidFill>
          <a:ln>
            <a:noFill/>
          </a:ln>
        </p:spPr>
      </p:sp>
      <p:sp>
        <p:nvSpPr>
          <p:cNvPr id="527" name="Google Shape;527;p98"/>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98"/>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9" name="Google Shape;529;p98"/>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98"/>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98"/>
          <p:cNvSpPr/>
          <p:nvPr>
            <p:ph idx="14" type="pic"/>
          </p:nvPr>
        </p:nvSpPr>
        <p:spPr>
          <a:xfrm>
            <a:off x="4597124" y="3203575"/>
            <a:ext cx="2462213" cy="2851150"/>
          </a:xfrm>
          <a:prstGeom prst="rect">
            <a:avLst/>
          </a:prstGeom>
          <a:solidFill>
            <a:srgbClr val="F2F2F2"/>
          </a:solidFill>
          <a:ln>
            <a:noFill/>
          </a:ln>
        </p:spPr>
      </p:sp>
      <p:sp>
        <p:nvSpPr>
          <p:cNvPr id="532" name="Google Shape;532;p98"/>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3" name="Google Shape;533;p98"/>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4" name="Google Shape;534;p98"/>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98"/>
          <p:cNvSpPr/>
          <p:nvPr>
            <p:ph idx="18" type="pic"/>
          </p:nvPr>
        </p:nvSpPr>
        <p:spPr>
          <a:xfrm>
            <a:off x="9729787" y="3203575"/>
            <a:ext cx="2462213" cy="2851150"/>
          </a:xfrm>
          <a:prstGeom prst="rect">
            <a:avLst/>
          </a:prstGeom>
          <a:solidFill>
            <a:srgbClr val="F2F2F2"/>
          </a:solidFill>
          <a:ln>
            <a:noFill/>
          </a:ln>
        </p:spPr>
      </p:sp>
      <p:sp>
        <p:nvSpPr>
          <p:cNvPr id="536" name="Google Shape;536;p98"/>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98"/>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98"/>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69" name="Shape 69"/>
        <p:cNvGrpSpPr/>
        <p:nvPr/>
      </p:nvGrpSpPr>
      <p:grpSpPr>
        <a:xfrm>
          <a:off x="0" y="0"/>
          <a:ext cx="0" cy="0"/>
          <a:chOff x="0" y="0"/>
          <a:chExt cx="0" cy="0"/>
        </a:xfrm>
      </p:grpSpPr>
      <p:sp>
        <p:nvSpPr>
          <p:cNvPr id="70" name="Google Shape;70;p6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6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 name="Google Shape;72;p63"/>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539" name="Shape 539"/>
        <p:cNvGrpSpPr/>
        <p:nvPr/>
      </p:nvGrpSpPr>
      <p:grpSpPr>
        <a:xfrm>
          <a:off x="0" y="0"/>
          <a:ext cx="0" cy="0"/>
          <a:chOff x="0" y="0"/>
          <a:chExt cx="0" cy="0"/>
        </a:xfrm>
      </p:grpSpPr>
      <p:sp>
        <p:nvSpPr>
          <p:cNvPr id="540" name="Google Shape;540;p99"/>
          <p:cNvSpPr/>
          <p:nvPr>
            <p:ph idx="2" type="pic"/>
          </p:nvPr>
        </p:nvSpPr>
        <p:spPr>
          <a:xfrm>
            <a:off x="2028825" y="3203575"/>
            <a:ext cx="2462213" cy="2851150"/>
          </a:xfrm>
          <a:prstGeom prst="rect">
            <a:avLst/>
          </a:prstGeom>
          <a:solidFill>
            <a:srgbClr val="F2F2F2"/>
          </a:solidFill>
          <a:ln>
            <a:noFill/>
          </a:ln>
        </p:spPr>
      </p:sp>
      <p:sp>
        <p:nvSpPr>
          <p:cNvPr id="541" name="Google Shape;541;p99"/>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542" name="Google Shape;542;p99"/>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543" name="Google Shape;543;p9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4" name="Google Shape;544;p9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5" name="Google Shape;545;p9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6" name="Google Shape;546;p99"/>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99"/>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99"/>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99"/>
          <p:cNvSpPr/>
          <p:nvPr>
            <p:ph idx="6" type="pic"/>
          </p:nvPr>
        </p:nvSpPr>
        <p:spPr>
          <a:xfrm>
            <a:off x="9729787" y="2372361"/>
            <a:ext cx="2462213" cy="3682364"/>
          </a:xfrm>
          <a:prstGeom prst="rect">
            <a:avLst/>
          </a:prstGeom>
          <a:solidFill>
            <a:schemeClr val="dk2"/>
          </a:solidFill>
          <a:ln>
            <a:noFill/>
          </a:ln>
        </p:spPr>
      </p:sp>
      <p:sp>
        <p:nvSpPr>
          <p:cNvPr id="550" name="Google Shape;550;p99"/>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99"/>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99"/>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99"/>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99"/>
          <p:cNvSpPr/>
          <p:nvPr>
            <p:ph idx="14" type="pic"/>
          </p:nvPr>
        </p:nvSpPr>
        <p:spPr>
          <a:xfrm>
            <a:off x="4597124" y="3203575"/>
            <a:ext cx="2462213" cy="2851150"/>
          </a:xfrm>
          <a:prstGeom prst="rect">
            <a:avLst/>
          </a:prstGeom>
          <a:solidFill>
            <a:srgbClr val="F2F2F2"/>
          </a:solidFill>
          <a:ln>
            <a:noFill/>
          </a:ln>
        </p:spPr>
      </p:sp>
      <p:sp>
        <p:nvSpPr>
          <p:cNvPr id="555" name="Google Shape;555;p99"/>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99"/>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99"/>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8" name="Google Shape;558;p99"/>
          <p:cNvSpPr/>
          <p:nvPr>
            <p:ph idx="18" type="pic"/>
          </p:nvPr>
        </p:nvSpPr>
        <p:spPr>
          <a:xfrm>
            <a:off x="7164858" y="3203575"/>
            <a:ext cx="2462213" cy="2851150"/>
          </a:xfrm>
          <a:prstGeom prst="rect">
            <a:avLst/>
          </a:prstGeom>
          <a:solidFill>
            <a:srgbClr val="F2F2F2"/>
          </a:solidFill>
          <a:ln>
            <a:noFill/>
          </a:ln>
        </p:spPr>
      </p:sp>
      <p:sp>
        <p:nvSpPr>
          <p:cNvPr id="559" name="Google Shape;559;p99"/>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0" name="Google Shape;560;p99"/>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1" name="Google Shape;561;p99"/>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562" name="Shape 562"/>
        <p:cNvGrpSpPr/>
        <p:nvPr/>
      </p:nvGrpSpPr>
      <p:grpSpPr>
        <a:xfrm>
          <a:off x="0" y="0"/>
          <a:ext cx="0" cy="0"/>
          <a:chOff x="0" y="0"/>
          <a:chExt cx="0" cy="0"/>
        </a:xfrm>
      </p:grpSpPr>
      <p:sp>
        <p:nvSpPr>
          <p:cNvPr id="563" name="Google Shape;563;p100"/>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564" name="Google Shape;564;p100"/>
          <p:cNvSpPr/>
          <p:nvPr>
            <p:ph idx="2" type="pic"/>
          </p:nvPr>
        </p:nvSpPr>
        <p:spPr>
          <a:xfrm>
            <a:off x="4469157" y="-1"/>
            <a:ext cx="7114233" cy="6868049"/>
          </a:xfrm>
          <a:prstGeom prst="rect">
            <a:avLst/>
          </a:prstGeom>
          <a:noFill/>
          <a:ln>
            <a:noFill/>
          </a:ln>
        </p:spPr>
      </p:sp>
      <p:sp>
        <p:nvSpPr>
          <p:cNvPr id="565" name="Google Shape;565;p100"/>
          <p:cNvSpPr/>
          <p:nvPr>
            <p:ph idx="3" type="pic"/>
          </p:nvPr>
        </p:nvSpPr>
        <p:spPr>
          <a:xfrm>
            <a:off x="6621458" y="4188053"/>
            <a:ext cx="4032071" cy="1773425"/>
          </a:xfrm>
          <a:prstGeom prst="rect">
            <a:avLst/>
          </a:prstGeom>
          <a:solidFill>
            <a:schemeClr val="dk2"/>
          </a:solidFill>
          <a:ln>
            <a:noFill/>
          </a:ln>
        </p:spPr>
      </p:sp>
      <p:sp>
        <p:nvSpPr>
          <p:cNvPr id="566" name="Google Shape;566;p100"/>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100"/>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8" name="Google Shape;568;p100"/>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100"/>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100"/>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100"/>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72" name="Google Shape;572;p100"/>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573" name="Google Shape;573;p100"/>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574" name="Google Shape;574;p100"/>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575" name="Google Shape;575;p100"/>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100"/>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100"/>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100"/>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9" name="Google Shape;579;p100"/>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100"/>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1" name="Google Shape;581;p100"/>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2" name="Google Shape;582;p100"/>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100"/>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584" name="Shape 584"/>
        <p:cNvGrpSpPr/>
        <p:nvPr/>
      </p:nvGrpSpPr>
      <p:grpSpPr>
        <a:xfrm>
          <a:off x="0" y="0"/>
          <a:ext cx="0" cy="0"/>
          <a:chOff x="0" y="0"/>
          <a:chExt cx="0" cy="0"/>
        </a:xfrm>
      </p:grpSpPr>
      <p:sp>
        <p:nvSpPr>
          <p:cNvPr id="585" name="Google Shape;585;p101"/>
          <p:cNvSpPr/>
          <p:nvPr>
            <p:ph idx="2" type="pic"/>
          </p:nvPr>
        </p:nvSpPr>
        <p:spPr>
          <a:xfrm>
            <a:off x="4469157" y="-1"/>
            <a:ext cx="7114233" cy="6868049"/>
          </a:xfrm>
          <a:prstGeom prst="rect">
            <a:avLst/>
          </a:prstGeom>
          <a:solidFill>
            <a:schemeClr val="lt1">
              <a:alpha val="20000"/>
            </a:schemeClr>
          </a:solidFill>
          <a:ln>
            <a:noFill/>
          </a:ln>
        </p:spPr>
      </p:sp>
      <p:sp>
        <p:nvSpPr>
          <p:cNvPr id="586" name="Google Shape;586;p101"/>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p101"/>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588" name="Shape 588"/>
        <p:cNvGrpSpPr/>
        <p:nvPr/>
      </p:nvGrpSpPr>
      <p:grpSpPr>
        <a:xfrm>
          <a:off x="0" y="0"/>
          <a:ext cx="0" cy="0"/>
          <a:chOff x="0" y="0"/>
          <a:chExt cx="0" cy="0"/>
        </a:xfrm>
      </p:grpSpPr>
      <p:sp>
        <p:nvSpPr>
          <p:cNvPr id="589" name="Google Shape;589;p102"/>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02"/>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91" name="Google Shape;591;p10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592" name="Google Shape;592;p102"/>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93" name="Google Shape;593;p102"/>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594" name="Google Shape;594;p10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595" name="Google Shape;595;p102"/>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6" name="Google Shape;596;p102"/>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7" name="Google Shape;597;p102"/>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98" name="Google Shape;598;p102"/>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99" name="Google Shape;599;p102"/>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600" name="Google Shape;600;p102"/>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1" name="Google Shape;601;p102"/>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2" name="Google Shape;602;p102"/>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03" name="Google Shape;603;p102"/>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604" name="Google Shape;604;p102"/>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605" name="Google Shape;605;p102"/>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102"/>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102"/>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608" name="Shape 608"/>
        <p:cNvGrpSpPr/>
        <p:nvPr/>
      </p:nvGrpSpPr>
      <p:grpSpPr>
        <a:xfrm>
          <a:off x="0" y="0"/>
          <a:ext cx="0" cy="0"/>
          <a:chOff x="0" y="0"/>
          <a:chExt cx="0" cy="0"/>
        </a:xfrm>
      </p:grpSpPr>
      <p:sp>
        <p:nvSpPr>
          <p:cNvPr id="609" name="Google Shape;609;p103"/>
          <p:cNvSpPr/>
          <p:nvPr>
            <p:ph idx="2" type="pic"/>
          </p:nvPr>
        </p:nvSpPr>
        <p:spPr>
          <a:xfrm>
            <a:off x="0" y="0"/>
            <a:ext cx="6295968" cy="6489229"/>
          </a:xfrm>
          <a:prstGeom prst="rect">
            <a:avLst/>
          </a:prstGeom>
          <a:noFill/>
          <a:ln>
            <a:noFill/>
          </a:ln>
        </p:spPr>
      </p:sp>
      <p:sp>
        <p:nvSpPr>
          <p:cNvPr id="610" name="Google Shape;610;p10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1" name="Google Shape;611;p10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2" name="Google Shape;612;p103"/>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3" name="Google Shape;613;p103"/>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4" name="Google Shape;614;p103"/>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5" name="Google Shape;615;p103"/>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6" name="Google Shape;616;p103"/>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7" name="Google Shape;617;p103"/>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p103"/>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p103"/>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103"/>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103"/>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03"/>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03"/>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103"/>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103"/>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p103"/>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103"/>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103"/>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103"/>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103"/>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1" name="Google Shape;631;p103"/>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103"/>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103"/>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103"/>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5" name="Google Shape;635;p103"/>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103"/>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637" name="Shape 637"/>
        <p:cNvGrpSpPr/>
        <p:nvPr/>
      </p:nvGrpSpPr>
      <p:grpSpPr>
        <a:xfrm>
          <a:off x="0" y="0"/>
          <a:ext cx="0" cy="0"/>
          <a:chOff x="0" y="0"/>
          <a:chExt cx="0" cy="0"/>
        </a:xfrm>
      </p:grpSpPr>
      <p:sp>
        <p:nvSpPr>
          <p:cNvPr id="638" name="Google Shape;638;p10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9" name="Google Shape;639;p10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40" name="Google Shape;640;p10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641" name="Shape 641"/>
        <p:cNvGrpSpPr/>
        <p:nvPr/>
      </p:nvGrpSpPr>
      <p:grpSpPr>
        <a:xfrm>
          <a:off x="0" y="0"/>
          <a:ext cx="0" cy="0"/>
          <a:chOff x="0" y="0"/>
          <a:chExt cx="0" cy="0"/>
        </a:xfrm>
      </p:grpSpPr>
      <p:sp>
        <p:nvSpPr>
          <p:cNvPr id="642" name="Google Shape;642;p105"/>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3" name="Google Shape;643;p105"/>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4" name="Google Shape;644;p105"/>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5" name="Google Shape;645;p105"/>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6" name="Google Shape;646;p105"/>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7" name="Google Shape;647;p105"/>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105"/>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p105"/>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105"/>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105"/>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105"/>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105"/>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105"/>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105"/>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105"/>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105"/>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105"/>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105"/>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105"/>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105"/>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05"/>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05"/>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105"/>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105"/>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105"/>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667" name="Shape 667"/>
        <p:cNvGrpSpPr/>
        <p:nvPr/>
      </p:nvGrpSpPr>
      <p:grpSpPr>
        <a:xfrm>
          <a:off x="0" y="0"/>
          <a:ext cx="0" cy="0"/>
          <a:chOff x="0" y="0"/>
          <a:chExt cx="0" cy="0"/>
        </a:xfrm>
      </p:grpSpPr>
      <p:sp>
        <p:nvSpPr>
          <p:cNvPr id="668" name="Google Shape;668;p106"/>
          <p:cNvSpPr/>
          <p:nvPr>
            <p:ph idx="2" type="pic"/>
          </p:nvPr>
        </p:nvSpPr>
        <p:spPr>
          <a:xfrm>
            <a:off x="0" y="0"/>
            <a:ext cx="6295968" cy="6489229"/>
          </a:xfrm>
          <a:prstGeom prst="rect">
            <a:avLst/>
          </a:prstGeom>
          <a:noFill/>
          <a:ln>
            <a:noFill/>
          </a:ln>
        </p:spPr>
      </p:sp>
      <p:sp>
        <p:nvSpPr>
          <p:cNvPr id="669" name="Google Shape;669;p10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0" name="Google Shape;670;p10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1" name="Google Shape;671;p106"/>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2" name="Google Shape;672;p106"/>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3" name="Google Shape;673;p106"/>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4" name="Google Shape;674;p106"/>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5" name="Google Shape;675;p106"/>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106"/>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106"/>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106"/>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106"/>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106"/>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106"/>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106"/>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106"/>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4" name="Google Shape;684;p106"/>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5" name="Google Shape;685;p106"/>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6" name="Google Shape;686;p106"/>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7" name="Google Shape;687;p106"/>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8" name="Google Shape;688;p106"/>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9" name="Google Shape;689;p106"/>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0" name="Google Shape;690;p106"/>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691" name="Shape 691"/>
        <p:cNvGrpSpPr/>
        <p:nvPr/>
      </p:nvGrpSpPr>
      <p:grpSpPr>
        <a:xfrm>
          <a:off x="0" y="0"/>
          <a:ext cx="0" cy="0"/>
          <a:chOff x="0" y="0"/>
          <a:chExt cx="0" cy="0"/>
        </a:xfrm>
      </p:grpSpPr>
      <p:sp>
        <p:nvSpPr>
          <p:cNvPr id="692" name="Google Shape;692;p10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3" name="Google Shape;693;p10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4" name="Google Shape;694;p107"/>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695" name="Google Shape;695;p107"/>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696" name="Google Shape;696;p107"/>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697" name="Google Shape;697;p107"/>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8" name="Google Shape;698;p107"/>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9" name="Google Shape;699;p107"/>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0" name="Google Shape;700;p107"/>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1" name="Google Shape;701;p107"/>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2" name="Google Shape;702;p107"/>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3" name="Google Shape;703;p107"/>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4" name="Google Shape;704;p107"/>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5" name="Google Shape;705;p107"/>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6" name="Google Shape;706;p107"/>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7" name="Google Shape;707;p107"/>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8" name="Google Shape;708;p107"/>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9" name="Google Shape;709;p107"/>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0" name="Google Shape;710;p107"/>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1" name="Google Shape;711;p107"/>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2" name="Google Shape;712;p107"/>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3" name="Google Shape;713;p107"/>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4" name="Google Shape;714;p107"/>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5" name="Google Shape;715;p107"/>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716" name="Google Shape;716;p107"/>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717" name="Google Shape;717;p107"/>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718" name="Google Shape;718;p107"/>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9" name="Google Shape;719;p107"/>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0" name="Google Shape;720;p107"/>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1" name="Google Shape;721;p107"/>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107"/>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3" name="Google Shape;723;p107"/>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107"/>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107"/>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107"/>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107"/>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728" name="Shape 728"/>
        <p:cNvGrpSpPr/>
        <p:nvPr/>
      </p:nvGrpSpPr>
      <p:grpSpPr>
        <a:xfrm>
          <a:off x="0" y="0"/>
          <a:ext cx="0" cy="0"/>
          <a:chOff x="0" y="0"/>
          <a:chExt cx="0" cy="0"/>
        </a:xfrm>
      </p:grpSpPr>
      <p:sp>
        <p:nvSpPr>
          <p:cNvPr id="729" name="Google Shape;729;p10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0" name="Google Shape;730;p10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1" name="Google Shape;731;p108"/>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732" name="Google Shape;732;p108"/>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733" name="Google Shape;733;p108"/>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734" name="Google Shape;734;p108"/>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5" name="Google Shape;735;p108"/>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6" name="Google Shape;736;p108"/>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7" name="Google Shape;737;p108"/>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8" name="Google Shape;738;p108"/>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9" name="Google Shape;739;p108"/>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0" name="Google Shape;740;p108"/>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1" name="Google Shape;741;p108"/>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2" name="Google Shape;742;p108"/>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3" name="Google Shape;743;p108"/>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4" name="Google Shape;744;p108"/>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5" name="Google Shape;745;p108"/>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6" name="Google Shape;746;p108"/>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7" name="Google Shape;747;p108"/>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8" name="Google Shape;748;p108"/>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9" name="Google Shape;749;p108"/>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50" name="Google Shape;750;p108"/>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1" name="Google Shape;751;p108"/>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2" name="Google Shape;752;p108"/>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3" name="Google Shape;753;p108"/>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108"/>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108"/>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108"/>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p108"/>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8" name="Google Shape;758;p108"/>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p108"/>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gradFill>
          <a:gsLst>
            <a:gs pos="0">
              <a:srgbClr val="BF2026"/>
            </a:gs>
            <a:gs pos="100000">
              <a:srgbClr val="F2672A"/>
            </a:gs>
          </a:gsLst>
          <a:lin ang="16200000" scaled="0"/>
        </a:gradFill>
      </p:bgPr>
    </p:bg>
    <p:spTree>
      <p:nvGrpSpPr>
        <p:cNvPr id="73" name="Shape 73"/>
        <p:cNvGrpSpPr/>
        <p:nvPr/>
      </p:nvGrpSpPr>
      <p:grpSpPr>
        <a:xfrm>
          <a:off x="0" y="0"/>
          <a:ext cx="0" cy="0"/>
          <a:chOff x="0" y="0"/>
          <a:chExt cx="0" cy="0"/>
        </a:xfrm>
      </p:grpSpPr>
      <p:sp>
        <p:nvSpPr>
          <p:cNvPr id="74" name="Google Shape;74;p6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75" name="Google Shape;75;p64"/>
          <p:cNvSpPr txBox="1"/>
          <p:nvPr>
            <p:ph idx="1" type="body"/>
          </p:nvPr>
        </p:nvSpPr>
        <p:spPr>
          <a:xfrm>
            <a:off x="2769498" y="4425953"/>
            <a:ext cx="7599363" cy="66363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200"/>
              <a:buNone/>
              <a:defRPr sz="3200">
                <a:solidFill>
                  <a:schemeClr val="lt1"/>
                </a:solidFill>
                <a:latin typeface="Barlow"/>
                <a:ea typeface="Barlow"/>
                <a:cs typeface="Barlow"/>
                <a:sym typeface="Barlow"/>
              </a:defRPr>
            </a:lvl1pPr>
            <a:lvl2pPr indent="-647700" lvl="1" marL="9144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2pPr>
            <a:lvl3pPr indent="-647700" lvl="2" marL="13716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3pPr>
            <a:lvl4pPr indent="-647700" lvl="3" marL="18288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4pPr>
            <a:lvl5pPr indent="-647700" lvl="4" marL="22860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64"/>
          <p:cNvSpPr txBox="1"/>
          <p:nvPr>
            <p:ph idx="2" type="body"/>
          </p:nvPr>
        </p:nvSpPr>
        <p:spPr>
          <a:xfrm>
            <a:off x="2605595" y="1993906"/>
            <a:ext cx="7599363" cy="66363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0"/>
              </a:spcBef>
              <a:spcAft>
                <a:spcPts val="0"/>
              </a:spcAft>
              <a:buClr>
                <a:schemeClr val="lt1"/>
              </a:buClr>
              <a:buSzPts val="6600"/>
              <a:buNone/>
              <a:defRPr sz="6600">
                <a:solidFill>
                  <a:schemeClr val="lt1"/>
                </a:solidFill>
                <a:latin typeface="Barlow"/>
                <a:ea typeface="Barlow"/>
                <a:cs typeface="Barlow"/>
                <a:sym typeface="Barlow"/>
              </a:defRPr>
            </a:lvl1pPr>
            <a:lvl2pPr indent="-647700" lvl="1" marL="9144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2pPr>
            <a:lvl3pPr indent="-647700" lvl="2" marL="13716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3pPr>
            <a:lvl4pPr indent="-647700" lvl="3" marL="18288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4pPr>
            <a:lvl5pPr indent="-647700" lvl="4" marL="22860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760" name="Shape 760"/>
        <p:cNvGrpSpPr/>
        <p:nvPr/>
      </p:nvGrpSpPr>
      <p:grpSpPr>
        <a:xfrm>
          <a:off x="0" y="0"/>
          <a:ext cx="0" cy="0"/>
          <a:chOff x="0" y="0"/>
          <a:chExt cx="0" cy="0"/>
        </a:xfrm>
      </p:grpSpPr>
      <p:sp>
        <p:nvSpPr>
          <p:cNvPr id="761" name="Google Shape;761;p10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2" name="Google Shape;762;p10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3" name="Google Shape;763;p109"/>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4" name="Google Shape;764;p109"/>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5" name="Google Shape;765;p109"/>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6" name="Google Shape;766;p109"/>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7" name="Google Shape;767;p109"/>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8" name="Google Shape;768;p109"/>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769" name="Google Shape;769;p109"/>
          <p:cNvCxnSpPr>
            <a:stCxn id="764" idx="7"/>
            <a:endCxn id="766"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770" name="Google Shape;770;p109"/>
          <p:cNvCxnSpPr>
            <a:stCxn id="765" idx="6"/>
            <a:endCxn id="767"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771" name="Google Shape;771;p109"/>
          <p:cNvCxnSpPr>
            <a:stCxn id="763" idx="5"/>
            <a:endCxn id="768"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772" name="Google Shape;772;p109"/>
          <p:cNvGrpSpPr/>
          <p:nvPr/>
        </p:nvGrpSpPr>
        <p:grpSpPr>
          <a:xfrm>
            <a:off x="5341666" y="2761885"/>
            <a:ext cx="6334396" cy="1721524"/>
            <a:chOff x="4668125" y="3006439"/>
            <a:chExt cx="7007937" cy="1721524"/>
          </a:xfrm>
        </p:grpSpPr>
        <p:cxnSp>
          <p:nvCxnSpPr>
            <p:cNvPr id="773" name="Google Shape;773;p109"/>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774" name="Google Shape;774;p109"/>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775" name="Google Shape;775;p109"/>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776" name="Google Shape;776;p109"/>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777" name="Google Shape;777;p109"/>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778" name="Google Shape;778;p109"/>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9" name="Google Shape;779;p109"/>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0" name="Google Shape;780;p109"/>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109"/>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2" name="Google Shape;782;p109"/>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3" name="Google Shape;783;p109"/>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4" name="Google Shape;784;p109"/>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p109"/>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6" name="Google Shape;786;p109"/>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p109"/>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8" name="Google Shape;788;p109"/>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9" name="Google Shape;789;p109"/>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0" name="Google Shape;790;p109"/>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791" name="Shape 791"/>
        <p:cNvGrpSpPr/>
        <p:nvPr/>
      </p:nvGrpSpPr>
      <p:grpSpPr>
        <a:xfrm>
          <a:off x="0" y="0"/>
          <a:ext cx="0" cy="0"/>
          <a:chOff x="0" y="0"/>
          <a:chExt cx="0" cy="0"/>
        </a:xfrm>
      </p:grpSpPr>
      <p:sp>
        <p:nvSpPr>
          <p:cNvPr id="792" name="Google Shape;792;p110"/>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3" name="Google Shape;793;p110"/>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4" name="Google Shape;794;p110"/>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5" name="Google Shape;795;p110"/>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6" name="Google Shape;796;p11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7" name="Google Shape;797;p11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8" name="Google Shape;798;p110"/>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9" name="Google Shape;799;p110"/>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0" name="Google Shape;800;p110"/>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110"/>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2" name="Google Shape;802;p110"/>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3" name="Google Shape;803;p110"/>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4" name="Google Shape;804;p110"/>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5" name="Google Shape;805;p110"/>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6" name="Google Shape;806;p110"/>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7" name="Google Shape;807;p110"/>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8" name="Google Shape;808;p110"/>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9" name="Google Shape;809;p110"/>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110"/>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1" name="Google Shape;811;p110"/>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2" name="Google Shape;812;p110"/>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3" name="Google Shape;813;p110"/>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814" name="Shape 814"/>
        <p:cNvGrpSpPr/>
        <p:nvPr/>
      </p:nvGrpSpPr>
      <p:grpSpPr>
        <a:xfrm>
          <a:off x="0" y="0"/>
          <a:ext cx="0" cy="0"/>
          <a:chOff x="0" y="0"/>
          <a:chExt cx="0" cy="0"/>
        </a:xfrm>
      </p:grpSpPr>
      <p:sp>
        <p:nvSpPr>
          <p:cNvPr id="815" name="Google Shape;815;p111"/>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6" name="Google Shape;816;p111"/>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7" name="Google Shape;817;p111"/>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8" name="Google Shape;818;p111"/>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9" name="Google Shape;819;p11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0" name="Google Shape;820;p11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1" name="Google Shape;821;p111"/>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2" name="Google Shape;822;p111"/>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3" name="Google Shape;823;p111"/>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4" name="Google Shape;824;p111"/>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5" name="Google Shape;825;p111"/>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6" name="Google Shape;826;p111"/>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7" name="Google Shape;827;p111"/>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8" name="Google Shape;828;p111"/>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9" name="Google Shape;829;p111"/>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111"/>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1" name="Google Shape;831;p111"/>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2" name="Google Shape;832;p111"/>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3" name="Google Shape;833;p111"/>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4" name="Google Shape;834;p111"/>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5" name="Google Shape;835;p111"/>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6" name="Google Shape;836;p111"/>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837" name="Shape 837"/>
        <p:cNvGrpSpPr/>
        <p:nvPr/>
      </p:nvGrpSpPr>
      <p:grpSpPr>
        <a:xfrm>
          <a:off x="0" y="0"/>
          <a:ext cx="0" cy="0"/>
          <a:chOff x="0" y="0"/>
          <a:chExt cx="0" cy="0"/>
        </a:xfrm>
      </p:grpSpPr>
      <p:sp>
        <p:nvSpPr>
          <p:cNvPr id="838" name="Google Shape;838;p11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9" name="Google Shape;839;p11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0" name="Google Shape;840;p112"/>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112"/>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2" name="Google Shape;842;p112"/>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3" name="Google Shape;843;p112"/>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112"/>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5" name="Google Shape;845;p112"/>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6" name="Google Shape;846;p112"/>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7" name="Google Shape;847;p112"/>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848" name="Shape 848"/>
        <p:cNvGrpSpPr/>
        <p:nvPr/>
      </p:nvGrpSpPr>
      <p:grpSpPr>
        <a:xfrm>
          <a:off x="0" y="0"/>
          <a:ext cx="0" cy="0"/>
          <a:chOff x="0" y="0"/>
          <a:chExt cx="0" cy="0"/>
        </a:xfrm>
      </p:grpSpPr>
      <p:sp>
        <p:nvSpPr>
          <p:cNvPr id="849" name="Google Shape;849;p11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0" name="Google Shape;850;p11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1" name="Google Shape;851;p113"/>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2" name="Google Shape;852;p113"/>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113"/>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113"/>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113"/>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113"/>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113"/>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8" name="Google Shape;858;p113"/>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9" name="Google Shape;859;p113"/>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0" name="Google Shape;860;p113"/>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861" name="Shape 861"/>
        <p:cNvGrpSpPr/>
        <p:nvPr/>
      </p:nvGrpSpPr>
      <p:grpSpPr>
        <a:xfrm>
          <a:off x="0" y="0"/>
          <a:ext cx="0" cy="0"/>
          <a:chOff x="0" y="0"/>
          <a:chExt cx="0" cy="0"/>
        </a:xfrm>
      </p:grpSpPr>
      <p:sp>
        <p:nvSpPr>
          <p:cNvPr id="862" name="Google Shape;862;p114"/>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3" name="Google Shape;863;p114"/>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4" name="Google Shape;864;p114"/>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65" name="Google Shape;865;p114"/>
          <p:cNvGrpSpPr/>
          <p:nvPr/>
        </p:nvGrpSpPr>
        <p:grpSpPr>
          <a:xfrm>
            <a:off x="940561" y="2162360"/>
            <a:ext cx="4049937" cy="2542738"/>
            <a:chOff x="940561" y="1812131"/>
            <a:chExt cx="4049937" cy="2542738"/>
          </a:xfrm>
        </p:grpSpPr>
        <p:sp>
          <p:nvSpPr>
            <p:cNvPr id="866" name="Google Shape;866;p114"/>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67" name="Google Shape;867;p114"/>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68" name="Google Shape;868;p114"/>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869" name="Google Shape;869;p114"/>
          <p:cNvGrpSpPr/>
          <p:nvPr/>
        </p:nvGrpSpPr>
        <p:grpSpPr>
          <a:xfrm>
            <a:off x="7204565" y="2162360"/>
            <a:ext cx="4049937" cy="2542738"/>
            <a:chOff x="7204565" y="2322318"/>
            <a:chExt cx="4049937" cy="2542738"/>
          </a:xfrm>
        </p:grpSpPr>
        <p:sp>
          <p:nvSpPr>
            <p:cNvPr id="870" name="Google Shape;870;p114"/>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871" name="Google Shape;871;p114"/>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872" name="Google Shape;872;p114"/>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873" name="Google Shape;873;p114"/>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874" name="Google Shape;874;p114"/>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875" name="Google Shape;875;p114"/>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76" name="Google Shape;876;p114"/>
          <p:cNvGrpSpPr/>
          <p:nvPr/>
        </p:nvGrpSpPr>
        <p:grpSpPr>
          <a:xfrm>
            <a:off x="517952" y="2079340"/>
            <a:ext cx="839091" cy="839091"/>
            <a:chOff x="9277350" y="-850900"/>
            <a:chExt cx="1243118" cy="1243118"/>
          </a:xfrm>
        </p:grpSpPr>
        <p:sp>
          <p:nvSpPr>
            <p:cNvPr id="877" name="Google Shape;877;p11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78" name="Google Shape;878;p114"/>
            <p:cNvGrpSpPr/>
            <p:nvPr/>
          </p:nvGrpSpPr>
          <p:grpSpPr>
            <a:xfrm>
              <a:off x="9499624" y="-628626"/>
              <a:ext cx="798571" cy="798571"/>
              <a:chOff x="8559800" y="-698500"/>
              <a:chExt cx="558800" cy="558800"/>
            </a:xfrm>
          </p:grpSpPr>
          <p:sp>
            <p:nvSpPr>
              <p:cNvPr id="879" name="Google Shape;879;p11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0" name="Google Shape;880;p11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81" name="Google Shape;881;p114"/>
          <p:cNvGrpSpPr/>
          <p:nvPr/>
        </p:nvGrpSpPr>
        <p:grpSpPr>
          <a:xfrm>
            <a:off x="517952" y="3001484"/>
            <a:ext cx="839091" cy="839091"/>
            <a:chOff x="9277350" y="-850900"/>
            <a:chExt cx="1243118" cy="1243118"/>
          </a:xfrm>
        </p:grpSpPr>
        <p:sp>
          <p:nvSpPr>
            <p:cNvPr id="882" name="Google Shape;882;p11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83" name="Google Shape;883;p114"/>
            <p:cNvGrpSpPr/>
            <p:nvPr/>
          </p:nvGrpSpPr>
          <p:grpSpPr>
            <a:xfrm>
              <a:off x="9499624" y="-628626"/>
              <a:ext cx="798571" cy="798571"/>
              <a:chOff x="8559800" y="-698500"/>
              <a:chExt cx="558800" cy="558800"/>
            </a:xfrm>
          </p:grpSpPr>
          <p:sp>
            <p:nvSpPr>
              <p:cNvPr id="884" name="Google Shape;884;p11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5" name="Google Shape;885;p11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86" name="Google Shape;886;p114"/>
          <p:cNvGrpSpPr/>
          <p:nvPr/>
        </p:nvGrpSpPr>
        <p:grpSpPr>
          <a:xfrm>
            <a:off x="517952" y="3923628"/>
            <a:ext cx="839091" cy="839091"/>
            <a:chOff x="9277350" y="-850900"/>
            <a:chExt cx="1243118" cy="1243118"/>
          </a:xfrm>
        </p:grpSpPr>
        <p:sp>
          <p:nvSpPr>
            <p:cNvPr id="887" name="Google Shape;887;p11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88" name="Google Shape;888;p114"/>
            <p:cNvGrpSpPr/>
            <p:nvPr/>
          </p:nvGrpSpPr>
          <p:grpSpPr>
            <a:xfrm>
              <a:off x="9499624" y="-628626"/>
              <a:ext cx="798571" cy="798571"/>
              <a:chOff x="8559800" y="-698500"/>
              <a:chExt cx="558800" cy="558800"/>
            </a:xfrm>
          </p:grpSpPr>
          <p:sp>
            <p:nvSpPr>
              <p:cNvPr id="889" name="Google Shape;889;p11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0" name="Google Shape;890;p11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91" name="Google Shape;891;p114"/>
          <p:cNvGrpSpPr/>
          <p:nvPr/>
        </p:nvGrpSpPr>
        <p:grpSpPr>
          <a:xfrm>
            <a:off x="4985717" y="764067"/>
            <a:ext cx="739740" cy="739740"/>
            <a:chOff x="4276786" y="1375502"/>
            <a:chExt cx="474283" cy="474283"/>
          </a:xfrm>
        </p:grpSpPr>
        <p:sp>
          <p:nvSpPr>
            <p:cNvPr id="892" name="Google Shape;892;p114"/>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93" name="Google Shape;893;p114"/>
            <p:cNvGrpSpPr/>
            <p:nvPr/>
          </p:nvGrpSpPr>
          <p:grpSpPr>
            <a:xfrm>
              <a:off x="4370921" y="1480133"/>
              <a:ext cx="286013" cy="265021"/>
              <a:chOff x="2982913" y="6350"/>
              <a:chExt cx="346075" cy="320675"/>
            </a:xfrm>
          </p:grpSpPr>
          <p:sp>
            <p:nvSpPr>
              <p:cNvPr id="894" name="Google Shape;894;p11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5" name="Google Shape;895;p114"/>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6" name="Google Shape;896;p114"/>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97" name="Google Shape;897;p114"/>
          <p:cNvGrpSpPr/>
          <p:nvPr/>
        </p:nvGrpSpPr>
        <p:grpSpPr>
          <a:xfrm>
            <a:off x="6291402" y="970744"/>
            <a:ext cx="739740" cy="739740"/>
            <a:chOff x="7393577" y="1019186"/>
            <a:chExt cx="474283" cy="474283"/>
          </a:xfrm>
        </p:grpSpPr>
        <p:sp>
          <p:nvSpPr>
            <p:cNvPr id="898" name="Google Shape;898;p114"/>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99" name="Google Shape;899;p114"/>
            <p:cNvGrpSpPr/>
            <p:nvPr/>
          </p:nvGrpSpPr>
          <p:grpSpPr>
            <a:xfrm flipH="1" rot="10800000">
              <a:off x="7487712" y="1123817"/>
              <a:ext cx="286013" cy="265021"/>
              <a:chOff x="2982913" y="6350"/>
              <a:chExt cx="346075" cy="320675"/>
            </a:xfrm>
          </p:grpSpPr>
          <p:sp>
            <p:nvSpPr>
              <p:cNvPr id="900" name="Google Shape;900;p11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1" name="Google Shape;901;p114"/>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2" name="Google Shape;902;p114"/>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903" name="Google Shape;903;p114"/>
          <p:cNvGrpSpPr/>
          <p:nvPr/>
        </p:nvGrpSpPr>
        <p:grpSpPr>
          <a:xfrm>
            <a:off x="10859614" y="2079340"/>
            <a:ext cx="839091" cy="839091"/>
            <a:chOff x="10859614" y="2160620"/>
            <a:chExt cx="839091" cy="839091"/>
          </a:xfrm>
        </p:grpSpPr>
        <p:grpSp>
          <p:nvGrpSpPr>
            <p:cNvPr id="904" name="Google Shape;904;p114"/>
            <p:cNvGrpSpPr/>
            <p:nvPr/>
          </p:nvGrpSpPr>
          <p:grpSpPr>
            <a:xfrm>
              <a:off x="10859614" y="2160620"/>
              <a:ext cx="839091" cy="839091"/>
              <a:chOff x="9277350" y="-850900"/>
              <a:chExt cx="1243118" cy="1243118"/>
            </a:xfrm>
          </p:grpSpPr>
          <p:sp>
            <p:nvSpPr>
              <p:cNvPr id="905" name="Google Shape;905;p11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6" name="Google Shape;906;p11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07" name="Google Shape;907;p114"/>
            <p:cNvGrpSpPr/>
            <p:nvPr/>
          </p:nvGrpSpPr>
          <p:grpSpPr>
            <a:xfrm>
              <a:off x="11160063" y="2459977"/>
              <a:ext cx="238192" cy="240377"/>
              <a:chOff x="6300788" y="2890838"/>
              <a:chExt cx="346075" cy="349250"/>
            </a:xfrm>
          </p:grpSpPr>
          <p:cxnSp>
            <p:nvCxnSpPr>
              <p:cNvPr id="908" name="Google Shape;908;p114"/>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909" name="Google Shape;909;p114"/>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910" name="Google Shape;910;p114"/>
          <p:cNvGrpSpPr/>
          <p:nvPr/>
        </p:nvGrpSpPr>
        <p:grpSpPr>
          <a:xfrm>
            <a:off x="10859614" y="3001484"/>
            <a:ext cx="839091" cy="839091"/>
            <a:chOff x="10859614" y="3082764"/>
            <a:chExt cx="839091" cy="839091"/>
          </a:xfrm>
        </p:grpSpPr>
        <p:grpSp>
          <p:nvGrpSpPr>
            <p:cNvPr id="911" name="Google Shape;911;p114"/>
            <p:cNvGrpSpPr/>
            <p:nvPr/>
          </p:nvGrpSpPr>
          <p:grpSpPr>
            <a:xfrm>
              <a:off x="10859614" y="3082764"/>
              <a:ext cx="839091" cy="839091"/>
              <a:chOff x="9277350" y="-850900"/>
              <a:chExt cx="1243118" cy="1243118"/>
            </a:xfrm>
          </p:grpSpPr>
          <p:sp>
            <p:nvSpPr>
              <p:cNvPr id="912" name="Google Shape;912;p11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3" name="Google Shape;913;p11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14" name="Google Shape;914;p114"/>
            <p:cNvGrpSpPr/>
            <p:nvPr/>
          </p:nvGrpSpPr>
          <p:grpSpPr>
            <a:xfrm>
              <a:off x="11160063" y="3382121"/>
              <a:ext cx="238192" cy="240377"/>
              <a:chOff x="6300788" y="2890838"/>
              <a:chExt cx="346075" cy="349250"/>
            </a:xfrm>
          </p:grpSpPr>
          <p:cxnSp>
            <p:nvCxnSpPr>
              <p:cNvPr id="915" name="Google Shape;915;p114"/>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916" name="Google Shape;916;p114"/>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917" name="Google Shape;917;p114"/>
          <p:cNvGrpSpPr/>
          <p:nvPr/>
        </p:nvGrpSpPr>
        <p:grpSpPr>
          <a:xfrm>
            <a:off x="10859614" y="3923628"/>
            <a:ext cx="839091" cy="839091"/>
            <a:chOff x="10859614" y="4004908"/>
            <a:chExt cx="839091" cy="839091"/>
          </a:xfrm>
        </p:grpSpPr>
        <p:grpSp>
          <p:nvGrpSpPr>
            <p:cNvPr id="918" name="Google Shape;918;p114"/>
            <p:cNvGrpSpPr/>
            <p:nvPr/>
          </p:nvGrpSpPr>
          <p:grpSpPr>
            <a:xfrm>
              <a:off x="10859614" y="4004908"/>
              <a:ext cx="839091" cy="839091"/>
              <a:chOff x="9277350" y="-850900"/>
              <a:chExt cx="1243118" cy="1243118"/>
            </a:xfrm>
          </p:grpSpPr>
          <p:sp>
            <p:nvSpPr>
              <p:cNvPr id="919" name="Google Shape;919;p11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0" name="Google Shape;920;p11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21" name="Google Shape;921;p114"/>
            <p:cNvGrpSpPr/>
            <p:nvPr/>
          </p:nvGrpSpPr>
          <p:grpSpPr>
            <a:xfrm>
              <a:off x="11160063" y="4304265"/>
              <a:ext cx="238192" cy="240377"/>
              <a:chOff x="6300788" y="2890838"/>
              <a:chExt cx="346075" cy="349250"/>
            </a:xfrm>
          </p:grpSpPr>
          <p:cxnSp>
            <p:nvCxnSpPr>
              <p:cNvPr id="922" name="Google Shape;922;p114"/>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923" name="Google Shape;923;p114"/>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sp>
        <p:nvSpPr>
          <p:cNvPr id="924" name="Google Shape;924;p114"/>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5" name="Google Shape;925;p114"/>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6" name="Google Shape;926;p114"/>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7" name="Google Shape;927;p114"/>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8" name="Google Shape;928;p114"/>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9" name="Google Shape;929;p114"/>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0" name="Google Shape;930;p114"/>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p114"/>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114"/>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933" name="Shape 933"/>
        <p:cNvGrpSpPr/>
        <p:nvPr/>
      </p:nvGrpSpPr>
      <p:grpSpPr>
        <a:xfrm>
          <a:off x="0" y="0"/>
          <a:ext cx="0" cy="0"/>
          <a:chOff x="0" y="0"/>
          <a:chExt cx="0" cy="0"/>
        </a:xfrm>
      </p:grpSpPr>
      <p:sp>
        <p:nvSpPr>
          <p:cNvPr id="934" name="Google Shape;934;p115"/>
          <p:cNvSpPr/>
          <p:nvPr>
            <p:ph idx="2" type="pic"/>
          </p:nvPr>
        </p:nvSpPr>
        <p:spPr>
          <a:xfrm>
            <a:off x="0" y="-7067"/>
            <a:ext cx="12192000" cy="3743325"/>
          </a:xfrm>
          <a:prstGeom prst="rect">
            <a:avLst/>
          </a:prstGeom>
          <a:noFill/>
          <a:ln>
            <a:noFill/>
          </a:ln>
        </p:spPr>
      </p:sp>
      <p:sp>
        <p:nvSpPr>
          <p:cNvPr id="935" name="Google Shape;935;p11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6" name="Google Shape;936;p11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115"/>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38" name="Google Shape;938;p115"/>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39" name="Google Shape;939;p115"/>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40" name="Google Shape;940;p115"/>
          <p:cNvSpPr/>
          <p:nvPr>
            <p:ph idx="3" type="pic"/>
          </p:nvPr>
        </p:nvSpPr>
        <p:spPr>
          <a:xfrm>
            <a:off x="1612900" y="2468563"/>
            <a:ext cx="1612900" cy="1611312"/>
          </a:xfrm>
          <a:prstGeom prst="ellipse">
            <a:avLst/>
          </a:prstGeom>
          <a:noFill/>
          <a:ln>
            <a:noFill/>
          </a:ln>
        </p:spPr>
      </p:sp>
      <p:sp>
        <p:nvSpPr>
          <p:cNvPr id="941" name="Google Shape;941;p115"/>
          <p:cNvSpPr/>
          <p:nvPr>
            <p:ph idx="4" type="pic"/>
          </p:nvPr>
        </p:nvSpPr>
        <p:spPr>
          <a:xfrm>
            <a:off x="5067302" y="1846150"/>
            <a:ext cx="2057398" cy="2055372"/>
          </a:xfrm>
          <a:prstGeom prst="ellipse">
            <a:avLst/>
          </a:prstGeom>
          <a:noFill/>
          <a:ln>
            <a:noFill/>
          </a:ln>
        </p:spPr>
      </p:sp>
      <p:sp>
        <p:nvSpPr>
          <p:cNvPr id="942" name="Google Shape;942;p115"/>
          <p:cNvSpPr/>
          <p:nvPr>
            <p:ph idx="5" type="pic"/>
          </p:nvPr>
        </p:nvSpPr>
        <p:spPr>
          <a:xfrm>
            <a:off x="8966200" y="2468264"/>
            <a:ext cx="1612900" cy="1611312"/>
          </a:xfrm>
          <a:prstGeom prst="ellipse">
            <a:avLst/>
          </a:prstGeom>
          <a:noFill/>
          <a:ln>
            <a:noFill/>
          </a:ln>
        </p:spPr>
      </p:sp>
      <p:sp>
        <p:nvSpPr>
          <p:cNvPr id="943" name="Google Shape;943;p115"/>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4" name="Google Shape;944;p115"/>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5" name="Google Shape;945;p115"/>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6" name="Google Shape;946;p115"/>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7" name="Google Shape;947;p115"/>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115"/>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949" name="Shape 949"/>
        <p:cNvGrpSpPr/>
        <p:nvPr/>
      </p:nvGrpSpPr>
      <p:grpSpPr>
        <a:xfrm>
          <a:off x="0" y="0"/>
          <a:ext cx="0" cy="0"/>
          <a:chOff x="0" y="0"/>
          <a:chExt cx="0" cy="0"/>
        </a:xfrm>
      </p:grpSpPr>
      <p:pic>
        <p:nvPicPr>
          <p:cNvPr id="950" name="Google Shape;950;p116"/>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951" name="Google Shape;951;p11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2" name="Google Shape;952;p116"/>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3" name="Google Shape;953;p116"/>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4" name="Google Shape;954;p116"/>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5" name="Google Shape;955;p116"/>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6" name="Google Shape;956;p116"/>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7" name="Google Shape;957;p116"/>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8" name="Google Shape;958;p116"/>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9" name="Google Shape;959;p116"/>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0" name="Google Shape;960;p116"/>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1" name="Google Shape;961;p116"/>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2" name="Google Shape;962;p116"/>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3" name="Google Shape;963;p116"/>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4" name="Google Shape;964;p116"/>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5" name="Google Shape;965;p116"/>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6" name="Google Shape;966;p116"/>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7" name="Google Shape;967;p116"/>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8" name="Google Shape;968;p116"/>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9" name="Google Shape;969;p116"/>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0" name="Google Shape;970;p116"/>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1" name="Google Shape;971;p116"/>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2" name="Google Shape;972;p116"/>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sz="2800">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73" name="Google Shape;973;p116"/>
          <p:cNvSpPr/>
          <p:nvPr>
            <p:ph idx="17" type="pic"/>
          </p:nvPr>
        </p:nvSpPr>
        <p:spPr>
          <a:xfrm>
            <a:off x="4918662" y="2520431"/>
            <a:ext cx="2382838" cy="2382838"/>
          </a:xfrm>
          <a:prstGeom prst="ellipse">
            <a:avLst/>
          </a:prstGeom>
          <a:noFill/>
          <a:ln>
            <a:noFill/>
          </a:ln>
        </p:spPr>
      </p:sp>
      <p:sp>
        <p:nvSpPr>
          <p:cNvPr id="974" name="Google Shape;974;p116"/>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5" name="Google Shape;975;p116"/>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6" name="Google Shape;976;p116"/>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977" name="Shape 977"/>
        <p:cNvGrpSpPr/>
        <p:nvPr/>
      </p:nvGrpSpPr>
      <p:grpSpPr>
        <a:xfrm>
          <a:off x="0" y="0"/>
          <a:ext cx="0" cy="0"/>
          <a:chOff x="0" y="0"/>
          <a:chExt cx="0" cy="0"/>
        </a:xfrm>
      </p:grpSpPr>
      <p:sp>
        <p:nvSpPr>
          <p:cNvPr id="978" name="Google Shape;978;p117"/>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79" name="Google Shape;979;p117"/>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0" name="Google Shape;980;p117"/>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1" name="Google Shape;981;p117"/>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2" name="Google Shape;982;p117"/>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3" name="Google Shape;983;p117"/>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4" name="Google Shape;984;p117"/>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5" name="Google Shape;985;p117"/>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6" name="Google Shape;986;p117"/>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7" name="Google Shape;987;p117"/>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8" name="Google Shape;988;p117"/>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9" name="Google Shape;989;p117"/>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0" name="Google Shape;990;p117"/>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1" name="Google Shape;991;p117"/>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2" name="Google Shape;992;p117"/>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3" name="Google Shape;993;p117"/>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4" name="Google Shape;994;p117"/>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5" name="Google Shape;995;p117"/>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6" name="Google Shape;996;p117"/>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7" name="Google Shape;997;p117"/>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8" name="Google Shape;998;p11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9" name="Google Shape;999;p117"/>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000" name="Shape 1000"/>
        <p:cNvGrpSpPr/>
        <p:nvPr/>
      </p:nvGrpSpPr>
      <p:grpSpPr>
        <a:xfrm>
          <a:off x="0" y="0"/>
          <a:ext cx="0" cy="0"/>
          <a:chOff x="0" y="0"/>
          <a:chExt cx="0" cy="0"/>
        </a:xfrm>
      </p:grpSpPr>
      <p:sp>
        <p:nvSpPr>
          <p:cNvPr id="1001" name="Google Shape;1001;p118"/>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2" name="Google Shape;1002;p11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3" name="Google Shape;1003;p11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4" name="Google Shape;1004;p118"/>
          <p:cNvSpPr/>
          <p:nvPr>
            <p:ph idx="2" type="pic"/>
          </p:nvPr>
        </p:nvSpPr>
        <p:spPr>
          <a:xfrm>
            <a:off x="0" y="1442806"/>
            <a:ext cx="12192000" cy="1438508"/>
          </a:xfrm>
          <a:prstGeom prst="rect">
            <a:avLst/>
          </a:prstGeom>
          <a:solidFill>
            <a:srgbClr val="202021">
              <a:alpha val="49803"/>
            </a:srgbClr>
          </a:solidFill>
          <a:ln>
            <a:noFill/>
          </a:ln>
        </p:spPr>
      </p:sp>
      <p:sp>
        <p:nvSpPr>
          <p:cNvPr id="1005" name="Google Shape;1005;p118"/>
          <p:cNvSpPr/>
          <p:nvPr>
            <p:ph idx="3" type="pic"/>
          </p:nvPr>
        </p:nvSpPr>
        <p:spPr>
          <a:xfrm>
            <a:off x="0" y="3065994"/>
            <a:ext cx="12192000" cy="1438508"/>
          </a:xfrm>
          <a:prstGeom prst="rect">
            <a:avLst/>
          </a:prstGeom>
          <a:solidFill>
            <a:srgbClr val="202021">
              <a:alpha val="49803"/>
            </a:srgbClr>
          </a:solidFill>
          <a:ln>
            <a:noFill/>
          </a:ln>
        </p:spPr>
      </p:sp>
      <p:sp>
        <p:nvSpPr>
          <p:cNvPr id="1006" name="Google Shape;1006;p118"/>
          <p:cNvSpPr/>
          <p:nvPr>
            <p:ph idx="4" type="pic"/>
          </p:nvPr>
        </p:nvSpPr>
        <p:spPr>
          <a:xfrm>
            <a:off x="0" y="4688736"/>
            <a:ext cx="12192000" cy="1438508"/>
          </a:xfrm>
          <a:prstGeom prst="rect">
            <a:avLst/>
          </a:prstGeom>
          <a:solidFill>
            <a:srgbClr val="202021">
              <a:alpha val="49803"/>
            </a:srgbClr>
          </a:solidFill>
          <a:ln>
            <a:noFill/>
          </a:ln>
        </p:spPr>
      </p:sp>
      <p:cxnSp>
        <p:nvCxnSpPr>
          <p:cNvPr id="1007" name="Google Shape;1007;p118"/>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8" name="Google Shape;1008;p118"/>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9" name="Google Shape;1009;p118"/>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10" name="Google Shape;1010;p118"/>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11" name="Google Shape;1011;p118"/>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12" name="Google Shape;1012;p118"/>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13" name="Google Shape;1013;p118"/>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4" name="Google Shape;1014;p118"/>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5" name="Google Shape;1015;p118"/>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6" name="Google Shape;1016;p118"/>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7" name="Google Shape;1017;p118"/>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8" name="Google Shape;1018;p118"/>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9" name="Google Shape;1019;p118"/>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0" name="Google Shape;1020;p118"/>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1" name="Google Shape;1021;p118"/>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2" name="Google Shape;1022;p118"/>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3" name="Google Shape;1023;p118"/>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4" name="Google Shape;1024;p118"/>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5" name="Google Shape;1025;p118"/>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6" name="Google Shape;1026;p118"/>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7" name="Google Shape;1027;p118"/>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8" name="Google Shape;1028;p118"/>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9" name="Google Shape;1029;p118"/>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0" name="Google Shape;1030;p118"/>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77" name="Shape 77"/>
        <p:cNvGrpSpPr/>
        <p:nvPr/>
      </p:nvGrpSpPr>
      <p:grpSpPr>
        <a:xfrm>
          <a:off x="0" y="0"/>
          <a:ext cx="0" cy="0"/>
          <a:chOff x="0" y="0"/>
          <a:chExt cx="0" cy="0"/>
        </a:xfrm>
      </p:grpSpPr>
      <p:sp>
        <p:nvSpPr>
          <p:cNvPr id="78" name="Google Shape;78;p65"/>
          <p:cNvSpPr/>
          <p:nvPr>
            <p:ph idx="2" type="pic"/>
          </p:nvPr>
        </p:nvSpPr>
        <p:spPr>
          <a:xfrm>
            <a:off x="8375615" y="0"/>
            <a:ext cx="3816385" cy="6858000"/>
          </a:xfrm>
          <a:prstGeom prst="rect">
            <a:avLst/>
          </a:prstGeom>
          <a:solidFill>
            <a:schemeClr val="lt1"/>
          </a:solidFill>
          <a:ln>
            <a:noFill/>
          </a:ln>
        </p:spPr>
      </p:sp>
      <p:grpSp>
        <p:nvGrpSpPr>
          <p:cNvPr id="79" name="Google Shape;79;p65"/>
          <p:cNvGrpSpPr/>
          <p:nvPr/>
        </p:nvGrpSpPr>
        <p:grpSpPr>
          <a:xfrm>
            <a:off x="6672958" y="0"/>
            <a:ext cx="1715382" cy="6858000"/>
            <a:chOff x="6672958" y="0"/>
            <a:chExt cx="1715382" cy="6858000"/>
          </a:xfrm>
        </p:grpSpPr>
        <p:sp>
          <p:nvSpPr>
            <p:cNvPr id="80" name="Google Shape;80;p65"/>
            <p:cNvSpPr/>
            <p:nvPr/>
          </p:nvSpPr>
          <p:spPr>
            <a:xfrm>
              <a:off x="6694270" y="0"/>
              <a:ext cx="1681345"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1" name="Google Shape;81;p65"/>
            <p:cNvSpPr/>
            <p:nvPr/>
          </p:nvSpPr>
          <p:spPr>
            <a:xfrm>
              <a:off x="6694270" y="1750423"/>
              <a:ext cx="1693824" cy="1692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2" name="Google Shape;82;p65"/>
            <p:cNvSpPr/>
            <p:nvPr/>
          </p:nvSpPr>
          <p:spPr>
            <a:xfrm flipH="1">
              <a:off x="6695276" y="1727217"/>
              <a:ext cx="1692818" cy="1708160"/>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3" name="Google Shape;83;p65"/>
            <p:cNvSpPr/>
            <p:nvPr/>
          </p:nvSpPr>
          <p:spPr>
            <a:xfrm>
              <a:off x="6672958" y="0"/>
              <a:ext cx="1690178" cy="1750423"/>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4" name="Google Shape;84;p65"/>
            <p:cNvSpPr/>
            <p:nvPr/>
          </p:nvSpPr>
          <p:spPr>
            <a:xfrm>
              <a:off x="7366328" y="0"/>
              <a:ext cx="996807" cy="100584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5" name="Google Shape;85;p65"/>
            <p:cNvSpPr/>
            <p:nvPr/>
          </p:nvSpPr>
          <p:spPr>
            <a:xfrm>
              <a:off x="6685436" y="5165097"/>
              <a:ext cx="1677699" cy="1692903"/>
            </a:xfrm>
            <a:prstGeom prst="rtTriangl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6" name="Google Shape;86;p65"/>
            <p:cNvSpPr/>
            <p:nvPr/>
          </p:nvSpPr>
          <p:spPr>
            <a:xfrm>
              <a:off x="7108105" y="5679202"/>
              <a:ext cx="822598" cy="83005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7" name="Google Shape;87;p65"/>
            <p:cNvSpPr/>
            <p:nvPr/>
          </p:nvSpPr>
          <p:spPr>
            <a:xfrm rot="-5400000">
              <a:off x="7085142" y="3859395"/>
              <a:ext cx="912327" cy="169407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8" name="Google Shape;88;p65"/>
            <p:cNvSpPr/>
            <p:nvPr/>
          </p:nvSpPr>
          <p:spPr>
            <a:xfrm rot="-5400000">
              <a:off x="7129336" y="3016465"/>
              <a:ext cx="798737" cy="1668865"/>
            </a:xfrm>
            <a:custGeom>
              <a:rect b="b" l="l" r="r" t="t"/>
              <a:pathLst>
                <a:path extrusionOk="0" h="3494880" w="1675827">
                  <a:moveTo>
                    <a:pt x="0" y="0"/>
                  </a:moveTo>
                  <a:lnTo>
                    <a:pt x="118792" y="6054"/>
                  </a:lnTo>
                  <a:cubicBezTo>
                    <a:pt x="993355" y="95693"/>
                    <a:pt x="1675827" y="841129"/>
                    <a:pt x="1675827" y="1747440"/>
                  </a:cubicBezTo>
                  <a:cubicBezTo>
                    <a:pt x="1675827" y="2653751"/>
                    <a:pt x="993355" y="3399187"/>
                    <a:pt x="118792" y="3488826"/>
                  </a:cubicBezTo>
                  <a:lnTo>
                    <a:pt x="0" y="3494880"/>
                  </a:lnTo>
                  <a:close/>
                </a:path>
              </a:pathLst>
            </a:custGeom>
            <a:solidFill>
              <a:srgbClr val="E3C6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89" name="Google Shape;89;p65"/>
            <p:cNvSpPr/>
            <p:nvPr/>
          </p:nvSpPr>
          <p:spPr>
            <a:xfrm rot="10800000">
              <a:off x="7505393" y="4258215"/>
              <a:ext cx="870221" cy="87810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90" name="Google Shape;90;p65"/>
            <p:cNvSpPr/>
            <p:nvPr/>
          </p:nvSpPr>
          <p:spPr>
            <a:xfrm rot="10800000">
              <a:off x="6684870" y="4258215"/>
              <a:ext cx="870221" cy="878108"/>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031" name="Shape 1031"/>
        <p:cNvGrpSpPr/>
        <p:nvPr/>
      </p:nvGrpSpPr>
      <p:grpSpPr>
        <a:xfrm>
          <a:off x="0" y="0"/>
          <a:ext cx="0" cy="0"/>
          <a:chOff x="0" y="0"/>
          <a:chExt cx="0" cy="0"/>
        </a:xfrm>
      </p:grpSpPr>
      <p:sp>
        <p:nvSpPr>
          <p:cNvPr id="1032" name="Google Shape;1032;p119"/>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3" name="Google Shape;1033;p11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4" name="Google Shape;1034;p11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5" name="Google Shape;1035;p119"/>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6" name="Google Shape;1036;p119"/>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7" name="Google Shape;1037;p119"/>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8" name="Google Shape;1038;p119"/>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9" name="Google Shape;1039;p119"/>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0" name="Google Shape;1040;p119"/>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1" name="Google Shape;1041;p119"/>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42" name="Google Shape;1042;p119"/>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1043" name="Google Shape;1043;p119"/>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4" name="Google Shape;1044;p119"/>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5" name="Google Shape;1045;p119"/>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6" name="Google Shape;1046;p119"/>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7" name="Google Shape;1047;p119"/>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8" name="Google Shape;1048;p119"/>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9" name="Google Shape;1049;p119"/>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0" name="Google Shape;1050;p119"/>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1" name="Google Shape;1051;p119"/>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2" name="Google Shape;1052;p119"/>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3" name="Google Shape;1053;p119"/>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4" name="Google Shape;1054;p119"/>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5" name="Google Shape;1055;p119"/>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6" name="Google Shape;1056;p119"/>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7" name="Google Shape;1057;p119"/>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1058" name="Shape 1058"/>
        <p:cNvGrpSpPr/>
        <p:nvPr/>
      </p:nvGrpSpPr>
      <p:grpSpPr>
        <a:xfrm>
          <a:off x="0" y="0"/>
          <a:ext cx="0" cy="0"/>
          <a:chOff x="0" y="0"/>
          <a:chExt cx="0" cy="0"/>
        </a:xfrm>
      </p:grpSpPr>
      <p:sp>
        <p:nvSpPr>
          <p:cNvPr id="1059" name="Google Shape;1059;p120"/>
          <p:cNvSpPr/>
          <p:nvPr>
            <p:ph idx="2" type="pic"/>
          </p:nvPr>
        </p:nvSpPr>
        <p:spPr>
          <a:xfrm>
            <a:off x="0" y="0"/>
            <a:ext cx="4986609" cy="6858000"/>
          </a:xfrm>
          <a:prstGeom prst="rect">
            <a:avLst/>
          </a:prstGeom>
          <a:solidFill>
            <a:schemeClr val="dk2">
              <a:alpha val="74901"/>
            </a:schemeClr>
          </a:solidFill>
          <a:ln>
            <a:noFill/>
          </a:ln>
        </p:spPr>
      </p:sp>
      <p:sp>
        <p:nvSpPr>
          <p:cNvPr id="1060" name="Google Shape;1060;p120"/>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1" name="Google Shape;1061;p120"/>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2" name="Google Shape;1062;p120"/>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63" name="Google Shape;1063;p120"/>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064" name="Google Shape;1064;p120"/>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065" name="Google Shape;1065;p120"/>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066" name="Google Shape;1066;p120"/>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7" name="Google Shape;1067;p120"/>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8" name="Google Shape;1068;p120"/>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9" name="Google Shape;1069;p120"/>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0" name="Google Shape;1070;p120"/>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1" name="Google Shape;1071;p120"/>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2" name="Google Shape;1072;p120"/>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3" name="Google Shape;1073;p120"/>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4" name="Google Shape;1074;p120"/>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5" name="Google Shape;1075;p120"/>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6" name="Google Shape;1076;p120"/>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7" name="Google Shape;1077;p120"/>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8" name="Google Shape;1078;p120"/>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1079" name="Shape 1079"/>
        <p:cNvGrpSpPr/>
        <p:nvPr/>
      </p:nvGrpSpPr>
      <p:grpSpPr>
        <a:xfrm>
          <a:off x="0" y="0"/>
          <a:ext cx="0" cy="0"/>
          <a:chOff x="0" y="0"/>
          <a:chExt cx="0" cy="0"/>
        </a:xfrm>
      </p:grpSpPr>
      <p:sp>
        <p:nvSpPr>
          <p:cNvPr id="1080" name="Google Shape;1080;p121"/>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1" name="Google Shape;1081;p121"/>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2" name="Google Shape;1082;p121"/>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3" name="Google Shape;1083;p121"/>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84" name="Google Shape;1084;p121"/>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085" name="Google Shape;1085;p121"/>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086" name="Google Shape;1086;p121"/>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087" name="Google Shape;1087;p121"/>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8" name="Google Shape;1088;p121"/>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9" name="Google Shape;1089;p121"/>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0" name="Google Shape;1090;p121"/>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1" name="Google Shape;1091;p121"/>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2" name="Google Shape;1092;p121"/>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3" name="Google Shape;1093;p121"/>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4" name="Google Shape;1094;p121"/>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5" name="Google Shape;1095;p121"/>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6" name="Google Shape;1096;p121"/>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7" name="Google Shape;1097;p121"/>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8" name="Google Shape;1098;p121"/>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9" name="Google Shape;1099;p121"/>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b="1" sz="3200">
              <a:solidFill>
                <a:schemeClr val="lt1"/>
              </a:solidFill>
              <a:latin typeface="Barlow Medium"/>
              <a:ea typeface="Barlow Medium"/>
              <a:cs typeface="Barlow Medium"/>
              <a:sym typeface="Barlow Medium"/>
            </a:endParaRPr>
          </a:p>
        </p:txBody>
      </p:sp>
      <p:sp>
        <p:nvSpPr>
          <p:cNvPr id="1100" name="Google Shape;1100;p121"/>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1101" name="Shape 1101"/>
        <p:cNvGrpSpPr/>
        <p:nvPr/>
      </p:nvGrpSpPr>
      <p:grpSpPr>
        <a:xfrm>
          <a:off x="0" y="0"/>
          <a:ext cx="0" cy="0"/>
          <a:chOff x="0" y="0"/>
          <a:chExt cx="0" cy="0"/>
        </a:xfrm>
      </p:grpSpPr>
      <p:sp>
        <p:nvSpPr>
          <p:cNvPr id="1102" name="Google Shape;1102;p122"/>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03" name="Google Shape;1103;p122"/>
          <p:cNvGrpSpPr/>
          <p:nvPr/>
        </p:nvGrpSpPr>
        <p:grpSpPr>
          <a:xfrm>
            <a:off x="715600" y="2098526"/>
            <a:ext cx="6096000" cy="1723549"/>
            <a:chOff x="715600" y="2205347"/>
            <a:chExt cx="6096000" cy="1723549"/>
          </a:xfrm>
        </p:grpSpPr>
        <p:sp>
          <p:nvSpPr>
            <p:cNvPr id="1104" name="Google Shape;1104;p12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b="1" i="0" sz="8800" u="none" cap="none" strike="noStrike">
                <a:solidFill>
                  <a:srgbClr val="FFFFFF"/>
                </a:solidFill>
                <a:latin typeface="Barlow"/>
                <a:ea typeface="Barlow"/>
                <a:cs typeface="Barlow"/>
                <a:sym typeface="Barlow"/>
              </a:endParaRPr>
            </a:p>
          </p:txBody>
        </p:sp>
        <p:sp>
          <p:nvSpPr>
            <p:cNvPr id="1105" name="Google Shape;1105;p12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1106" name="Google Shape;1106;p122"/>
          <p:cNvGrpSpPr/>
          <p:nvPr/>
        </p:nvGrpSpPr>
        <p:grpSpPr>
          <a:xfrm>
            <a:off x="647700" y="5924400"/>
            <a:ext cx="1951864" cy="324000"/>
            <a:chOff x="3753875" y="6160946"/>
            <a:chExt cx="1951864" cy="324000"/>
          </a:xfrm>
        </p:grpSpPr>
        <p:pic>
          <p:nvPicPr>
            <p:cNvPr id="1107" name="Google Shape;1107;p122">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108" name="Google Shape;1108;p122">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109" name="Google Shape;1109;p122">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110" name="Google Shape;1110;p122">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111" name="Google Shape;1111;p122">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112" name="Google Shape;1112;p122">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113" name="Google Shape;1113;p12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14" name="Google Shape;1114;p122"/>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1115" name="Shape 1115"/>
        <p:cNvGrpSpPr/>
        <p:nvPr/>
      </p:nvGrpSpPr>
      <p:grpSpPr>
        <a:xfrm>
          <a:off x="0" y="0"/>
          <a:ext cx="0" cy="0"/>
          <a:chOff x="0" y="0"/>
          <a:chExt cx="0" cy="0"/>
        </a:xfrm>
      </p:grpSpPr>
      <p:grpSp>
        <p:nvGrpSpPr>
          <p:cNvPr id="1116" name="Google Shape;1116;p123"/>
          <p:cNvGrpSpPr/>
          <p:nvPr/>
        </p:nvGrpSpPr>
        <p:grpSpPr>
          <a:xfrm>
            <a:off x="715600" y="2098526"/>
            <a:ext cx="6096000" cy="1723549"/>
            <a:chOff x="715600" y="2205347"/>
            <a:chExt cx="6096000" cy="1723549"/>
          </a:xfrm>
        </p:grpSpPr>
        <p:sp>
          <p:nvSpPr>
            <p:cNvPr id="1117" name="Google Shape;1117;p123"/>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b="1" i="0" sz="8800" u="none" cap="none" strike="noStrike">
                <a:solidFill>
                  <a:srgbClr val="FFFFFF"/>
                </a:solidFill>
                <a:latin typeface="Barlow"/>
                <a:ea typeface="Barlow"/>
                <a:cs typeface="Barlow"/>
                <a:sym typeface="Barlow"/>
              </a:endParaRPr>
            </a:p>
          </p:txBody>
        </p:sp>
        <p:sp>
          <p:nvSpPr>
            <p:cNvPr id="1118" name="Google Shape;1118;p123"/>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1119" name="Google Shape;1119;p123"/>
          <p:cNvGrpSpPr/>
          <p:nvPr/>
        </p:nvGrpSpPr>
        <p:grpSpPr>
          <a:xfrm>
            <a:off x="647700" y="5924400"/>
            <a:ext cx="1951864" cy="324000"/>
            <a:chOff x="3753875" y="6160946"/>
            <a:chExt cx="1951864" cy="324000"/>
          </a:xfrm>
        </p:grpSpPr>
        <p:pic>
          <p:nvPicPr>
            <p:cNvPr id="1120" name="Google Shape;1120;p123">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121" name="Google Shape;1121;p123">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122" name="Google Shape;1122;p123">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123" name="Google Shape;1123;p123">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124" name="Google Shape;1124;p123">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125" name="Google Shape;1125;p123">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126" name="Google Shape;1126;p123"/>
          <p:cNvSpPr/>
          <p:nvPr>
            <p:ph idx="2" type="pic"/>
          </p:nvPr>
        </p:nvSpPr>
        <p:spPr>
          <a:xfrm>
            <a:off x="4627563" y="0"/>
            <a:ext cx="7564437" cy="6858000"/>
          </a:xfrm>
          <a:prstGeom prst="rect">
            <a:avLst/>
          </a:prstGeom>
          <a:noFill/>
          <a:ln>
            <a:noFill/>
          </a:ln>
        </p:spPr>
      </p:sp>
      <p:sp>
        <p:nvSpPr>
          <p:cNvPr id="1127" name="Google Shape;1127;p123"/>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31" name="Shape 1131"/>
        <p:cNvGrpSpPr/>
        <p:nvPr/>
      </p:nvGrpSpPr>
      <p:grpSpPr>
        <a:xfrm>
          <a:off x="0" y="0"/>
          <a:ext cx="0" cy="0"/>
          <a:chOff x="0" y="0"/>
          <a:chExt cx="0" cy="0"/>
        </a:xfrm>
      </p:grpSpPr>
      <p:sp>
        <p:nvSpPr>
          <p:cNvPr id="1132" name="Google Shape;1132;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3" name="Google Shape;1133;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4" name="Google Shape;1134;p5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35" name="Google Shape;1135;p5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36" name="Google Shape;1136;p5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137" name="Google Shape;1137;p59"/>
          <p:cNvPicPr preferRelativeResize="0"/>
          <p:nvPr/>
        </p:nvPicPr>
        <p:blipFill rotWithShape="1">
          <a:blip r:embed="rId2">
            <a:alphaModFix/>
          </a:blip>
          <a:srcRect b="27375" l="0" r="0" t="28722"/>
          <a:stretch/>
        </p:blipFill>
        <p:spPr>
          <a:xfrm>
            <a:off x="11353800" y="136451"/>
            <a:ext cx="834887" cy="36651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8" name="Shape 1138"/>
        <p:cNvGrpSpPr/>
        <p:nvPr/>
      </p:nvGrpSpPr>
      <p:grpSpPr>
        <a:xfrm>
          <a:off x="0" y="0"/>
          <a:ext cx="0" cy="0"/>
          <a:chOff x="0" y="0"/>
          <a:chExt cx="0" cy="0"/>
        </a:xfrm>
      </p:grpSpPr>
      <p:sp>
        <p:nvSpPr>
          <p:cNvPr id="1139" name="Google Shape;1139;p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40" name="Google Shape;1140;p6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41" name="Google Shape;1141;p6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142" name="Shape 1142"/>
        <p:cNvGrpSpPr/>
        <p:nvPr/>
      </p:nvGrpSpPr>
      <p:grpSpPr>
        <a:xfrm>
          <a:off x="0" y="0"/>
          <a:ext cx="0" cy="0"/>
          <a:chOff x="0" y="0"/>
          <a:chExt cx="0" cy="0"/>
        </a:xfrm>
      </p:grpSpPr>
      <p:grpSp>
        <p:nvGrpSpPr>
          <p:cNvPr id="1143" name="Google Shape;1143;p124"/>
          <p:cNvGrpSpPr/>
          <p:nvPr/>
        </p:nvGrpSpPr>
        <p:grpSpPr>
          <a:xfrm>
            <a:off x="10668000" y="304798"/>
            <a:ext cx="1179720" cy="581555"/>
            <a:chOff x="969962" y="2846965"/>
            <a:chExt cx="1740598" cy="872299"/>
          </a:xfrm>
        </p:grpSpPr>
        <p:sp>
          <p:nvSpPr>
            <p:cNvPr id="1144" name="Google Shape;1144;p124"/>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5" name="Google Shape;1145;p124"/>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6" name="Google Shape;1146;p124"/>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7" name="Google Shape;1147;p124"/>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8" name="Google Shape;1148;p124"/>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9" name="Google Shape;1149;p124"/>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0" name="Google Shape;1150;p124"/>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1" name="Google Shape;1151;p124"/>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2" name="Google Shape;1152;p124"/>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3" name="Google Shape;1153;p124"/>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4" name="Google Shape;1154;p124"/>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5" name="Google Shape;1155;p124"/>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6" name="Google Shape;1156;p124"/>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7" name="Google Shape;1157;p124"/>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8" name="Google Shape;1158;p124"/>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9" name="Google Shape;1159;p124"/>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0" name="Google Shape;1160;p124"/>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1" name="Google Shape;1161;p124"/>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2" name="Google Shape;1162;p124"/>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3" name="Google Shape;1163;p124"/>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4" name="Google Shape;1164;p124"/>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5" name="Google Shape;1165;p124"/>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6" name="Google Shape;1166;p124"/>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67" name="Google Shape;1167;p124"/>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IGNITEX.</a:t>
            </a:r>
            <a:endParaRPr b="1" sz="2400">
              <a:solidFill>
                <a:schemeClr val="lt1"/>
              </a:solidFill>
              <a:latin typeface="Barlow"/>
              <a:ea typeface="Barlow"/>
              <a:cs typeface="Barlow"/>
              <a:sym typeface="Barlow"/>
            </a:endParaRPr>
          </a:p>
        </p:txBody>
      </p:sp>
      <p:sp>
        <p:nvSpPr>
          <p:cNvPr id="1168" name="Google Shape;1168;p124"/>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9" name="Google Shape;1169;p124"/>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0" name="Google Shape;1170;p124"/>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171" name="Shape 1171"/>
        <p:cNvGrpSpPr/>
        <p:nvPr/>
      </p:nvGrpSpPr>
      <p:grpSpPr>
        <a:xfrm>
          <a:off x="0" y="0"/>
          <a:ext cx="0" cy="0"/>
          <a:chOff x="0" y="0"/>
          <a:chExt cx="0" cy="0"/>
        </a:xfrm>
      </p:grpSpPr>
      <p:sp>
        <p:nvSpPr>
          <p:cNvPr id="1172" name="Google Shape;1172;p125"/>
          <p:cNvSpPr/>
          <p:nvPr>
            <p:ph idx="2" type="pic"/>
          </p:nvPr>
        </p:nvSpPr>
        <p:spPr>
          <a:xfrm>
            <a:off x="380974" y="374463"/>
            <a:ext cx="8280000" cy="6120000"/>
          </a:xfrm>
          <a:prstGeom prst="rect">
            <a:avLst/>
          </a:prstGeom>
          <a:noFill/>
          <a:ln>
            <a:noFill/>
          </a:ln>
        </p:spPr>
      </p:sp>
      <p:sp>
        <p:nvSpPr>
          <p:cNvPr id="1173" name="Google Shape;1173;p125"/>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74" name="Google Shape;1174;p125"/>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5" name="Google Shape;1175;p125"/>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76" name="Google Shape;1176;p125"/>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177" name="Google Shape;1177;p125"/>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178" name="Shape 1178"/>
        <p:cNvGrpSpPr/>
        <p:nvPr/>
      </p:nvGrpSpPr>
      <p:grpSpPr>
        <a:xfrm>
          <a:off x="0" y="0"/>
          <a:ext cx="0" cy="0"/>
          <a:chOff x="0" y="0"/>
          <a:chExt cx="0" cy="0"/>
        </a:xfrm>
      </p:grpSpPr>
      <p:sp>
        <p:nvSpPr>
          <p:cNvPr id="1179" name="Google Shape;1179;p126"/>
          <p:cNvSpPr/>
          <p:nvPr>
            <p:ph idx="2" type="pic"/>
          </p:nvPr>
        </p:nvSpPr>
        <p:spPr>
          <a:xfrm>
            <a:off x="360000" y="360000"/>
            <a:ext cx="11484000" cy="6120000"/>
          </a:xfrm>
          <a:prstGeom prst="rect">
            <a:avLst/>
          </a:prstGeom>
          <a:noFill/>
          <a:ln>
            <a:noFill/>
          </a:ln>
        </p:spPr>
      </p:sp>
      <p:sp>
        <p:nvSpPr>
          <p:cNvPr id="1180" name="Google Shape;1180;p126"/>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81" name="Google Shape;1181;p126"/>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82" name="Google Shape;1182;p126"/>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91" name="Shape 91"/>
        <p:cNvGrpSpPr/>
        <p:nvPr/>
      </p:nvGrpSpPr>
      <p:grpSpPr>
        <a:xfrm>
          <a:off x="0" y="0"/>
          <a:ext cx="0" cy="0"/>
          <a:chOff x="0" y="0"/>
          <a:chExt cx="0" cy="0"/>
        </a:xfrm>
      </p:grpSpPr>
      <p:sp>
        <p:nvSpPr>
          <p:cNvPr id="92" name="Google Shape;92;p66"/>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93" name="Google Shape;93;p66"/>
          <p:cNvSpPr/>
          <p:nvPr>
            <p:ph idx="2" type="pic"/>
          </p:nvPr>
        </p:nvSpPr>
        <p:spPr>
          <a:xfrm>
            <a:off x="4469157" y="-1"/>
            <a:ext cx="7114233" cy="6868049"/>
          </a:xfrm>
          <a:prstGeom prst="rect">
            <a:avLst/>
          </a:prstGeom>
          <a:noFill/>
          <a:ln>
            <a:noFill/>
          </a:ln>
        </p:spPr>
      </p:sp>
      <p:sp>
        <p:nvSpPr>
          <p:cNvPr id="94" name="Google Shape;94;p6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5" name="Google Shape;95;p66"/>
          <p:cNvSpPr/>
          <p:nvPr>
            <p:ph idx="3" type="pic"/>
          </p:nvPr>
        </p:nvSpPr>
        <p:spPr>
          <a:xfrm>
            <a:off x="6621458" y="4188053"/>
            <a:ext cx="4032071" cy="1773425"/>
          </a:xfrm>
          <a:prstGeom prst="rect">
            <a:avLst/>
          </a:prstGeom>
          <a:solidFill>
            <a:schemeClr val="dk2"/>
          </a:solidFill>
          <a:ln>
            <a:noFill/>
          </a:ln>
        </p:spPr>
      </p:sp>
      <p:sp>
        <p:nvSpPr>
          <p:cNvPr id="96" name="Google Shape;96;p66"/>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66"/>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66"/>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1183" name="Shape 1183"/>
        <p:cNvGrpSpPr/>
        <p:nvPr/>
      </p:nvGrpSpPr>
      <p:grpSpPr>
        <a:xfrm>
          <a:off x="0" y="0"/>
          <a:ext cx="0" cy="0"/>
          <a:chOff x="0" y="0"/>
          <a:chExt cx="0" cy="0"/>
        </a:xfrm>
      </p:grpSpPr>
      <p:sp>
        <p:nvSpPr>
          <p:cNvPr id="1184" name="Google Shape;1184;p1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5" name="Google Shape;1185;p1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186" name="Google Shape;1186;p127"/>
          <p:cNvGrpSpPr/>
          <p:nvPr/>
        </p:nvGrpSpPr>
        <p:grpSpPr>
          <a:xfrm>
            <a:off x="10668000" y="304798"/>
            <a:ext cx="1179720" cy="581555"/>
            <a:chOff x="969962" y="2846965"/>
            <a:chExt cx="1740598" cy="872299"/>
          </a:xfrm>
        </p:grpSpPr>
        <p:sp>
          <p:nvSpPr>
            <p:cNvPr id="1187" name="Google Shape;1187;p127"/>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8" name="Google Shape;1188;p127"/>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9" name="Google Shape;1189;p127"/>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0" name="Google Shape;1190;p127"/>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1" name="Google Shape;1191;p127"/>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2" name="Google Shape;1192;p127"/>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3" name="Google Shape;1193;p127"/>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4" name="Google Shape;1194;p127"/>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5" name="Google Shape;1195;p127"/>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6" name="Google Shape;1196;p127"/>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7" name="Google Shape;1197;p127"/>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8" name="Google Shape;1198;p127"/>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9" name="Google Shape;1199;p127"/>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0" name="Google Shape;1200;p127"/>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1" name="Google Shape;1201;p127"/>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2" name="Google Shape;1202;p127"/>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3" name="Google Shape;1203;p127"/>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4" name="Google Shape;1204;p127"/>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5" name="Google Shape;1205;p127"/>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6" name="Google Shape;1206;p127"/>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7" name="Google Shape;1207;p127"/>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8" name="Google Shape;1208;p127"/>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9" name="Google Shape;1209;p127"/>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1210" name="Shape 1210"/>
        <p:cNvGrpSpPr/>
        <p:nvPr/>
      </p:nvGrpSpPr>
      <p:grpSpPr>
        <a:xfrm>
          <a:off x="0" y="0"/>
          <a:ext cx="0" cy="0"/>
          <a:chOff x="0" y="0"/>
          <a:chExt cx="0" cy="0"/>
        </a:xfrm>
      </p:grpSpPr>
      <p:sp>
        <p:nvSpPr>
          <p:cNvPr id="1211" name="Google Shape;1211;p128"/>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12" name="Google Shape;1212;p128"/>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213" name="Google Shape;1213;p128"/>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4" name="Google Shape;1214;p128"/>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215" name="Shape 1215"/>
        <p:cNvGrpSpPr/>
        <p:nvPr/>
      </p:nvGrpSpPr>
      <p:grpSpPr>
        <a:xfrm>
          <a:off x="0" y="0"/>
          <a:ext cx="0" cy="0"/>
          <a:chOff x="0" y="0"/>
          <a:chExt cx="0" cy="0"/>
        </a:xfrm>
      </p:grpSpPr>
      <p:sp>
        <p:nvSpPr>
          <p:cNvPr id="1216" name="Google Shape;1216;p129"/>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7" name="Google Shape;1217;p129"/>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8" name="Google Shape;1218;p129"/>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9" name="Google Shape;1219;p129"/>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1220" name="Shape 1220"/>
        <p:cNvGrpSpPr/>
        <p:nvPr/>
      </p:nvGrpSpPr>
      <p:grpSpPr>
        <a:xfrm>
          <a:off x="0" y="0"/>
          <a:ext cx="0" cy="0"/>
          <a:chOff x="0" y="0"/>
          <a:chExt cx="0" cy="0"/>
        </a:xfrm>
      </p:grpSpPr>
      <p:sp>
        <p:nvSpPr>
          <p:cNvPr id="1221" name="Google Shape;1221;p13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22" name="Google Shape;1222;p1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3" name="Google Shape;1223;p1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224" name="Shape 1224"/>
        <p:cNvGrpSpPr/>
        <p:nvPr/>
      </p:nvGrpSpPr>
      <p:grpSpPr>
        <a:xfrm>
          <a:off x="0" y="0"/>
          <a:ext cx="0" cy="0"/>
          <a:chOff x="0" y="0"/>
          <a:chExt cx="0" cy="0"/>
        </a:xfrm>
      </p:grpSpPr>
      <p:pic>
        <p:nvPicPr>
          <p:cNvPr id="1225" name="Google Shape;1225;p13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26" name="Google Shape;1226;p131"/>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7" name="Google Shape;1227;p13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8" name="Google Shape;1228;p131"/>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229" name="Shape 1229"/>
        <p:cNvGrpSpPr/>
        <p:nvPr/>
      </p:nvGrpSpPr>
      <p:grpSpPr>
        <a:xfrm>
          <a:off x="0" y="0"/>
          <a:ext cx="0" cy="0"/>
          <a:chOff x="0" y="0"/>
          <a:chExt cx="0" cy="0"/>
        </a:xfrm>
      </p:grpSpPr>
      <p:sp>
        <p:nvSpPr>
          <p:cNvPr id="1230" name="Google Shape;1230;p13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1" name="Google Shape;1231;p13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2" name="Google Shape;1232;p13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233" name="Shape 1233"/>
        <p:cNvGrpSpPr/>
        <p:nvPr/>
      </p:nvGrpSpPr>
      <p:grpSpPr>
        <a:xfrm>
          <a:off x="0" y="0"/>
          <a:ext cx="0" cy="0"/>
          <a:chOff x="0" y="0"/>
          <a:chExt cx="0" cy="0"/>
        </a:xfrm>
      </p:grpSpPr>
      <p:pic>
        <p:nvPicPr>
          <p:cNvPr id="1234" name="Google Shape;1234;p13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35" name="Google Shape;1235;p13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6" name="Google Shape;1236;p133"/>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237" name="Shape 1237"/>
        <p:cNvGrpSpPr/>
        <p:nvPr/>
      </p:nvGrpSpPr>
      <p:grpSpPr>
        <a:xfrm>
          <a:off x="0" y="0"/>
          <a:ext cx="0" cy="0"/>
          <a:chOff x="0" y="0"/>
          <a:chExt cx="0" cy="0"/>
        </a:xfrm>
      </p:grpSpPr>
      <p:sp>
        <p:nvSpPr>
          <p:cNvPr id="1238" name="Google Shape;1238;p13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9" name="Google Shape;1239;p13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0" name="Google Shape;1240;p134"/>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241" name="Shape 1241"/>
        <p:cNvGrpSpPr/>
        <p:nvPr/>
      </p:nvGrpSpPr>
      <p:grpSpPr>
        <a:xfrm>
          <a:off x="0" y="0"/>
          <a:ext cx="0" cy="0"/>
          <a:chOff x="0" y="0"/>
          <a:chExt cx="0" cy="0"/>
        </a:xfrm>
      </p:grpSpPr>
      <p:sp>
        <p:nvSpPr>
          <p:cNvPr id="1242" name="Google Shape;1242;p13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43" name="Google Shape;1243;p13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4" name="Google Shape;1244;p13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5" name="Google Shape;1245;p13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246" name="Shape 1246"/>
        <p:cNvGrpSpPr/>
        <p:nvPr/>
      </p:nvGrpSpPr>
      <p:grpSpPr>
        <a:xfrm>
          <a:off x="0" y="0"/>
          <a:ext cx="0" cy="0"/>
          <a:chOff x="0" y="0"/>
          <a:chExt cx="0" cy="0"/>
        </a:xfrm>
      </p:grpSpPr>
      <p:sp>
        <p:nvSpPr>
          <p:cNvPr id="1247" name="Google Shape;1247;p13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6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6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2" name="Google Shape;102;p6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248" name="Shape 1248"/>
        <p:cNvGrpSpPr/>
        <p:nvPr/>
      </p:nvGrpSpPr>
      <p:grpSpPr>
        <a:xfrm>
          <a:off x="0" y="0"/>
          <a:ext cx="0" cy="0"/>
          <a:chOff x="0" y="0"/>
          <a:chExt cx="0" cy="0"/>
        </a:xfrm>
      </p:grpSpPr>
      <p:sp>
        <p:nvSpPr>
          <p:cNvPr id="1249" name="Google Shape;1249;p13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50" name="Google Shape;1250;p13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1" name="Google Shape;1251;p13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52" name="Shape 1252"/>
        <p:cNvGrpSpPr/>
        <p:nvPr/>
      </p:nvGrpSpPr>
      <p:grpSpPr>
        <a:xfrm>
          <a:off x="0" y="0"/>
          <a:ext cx="0" cy="0"/>
          <a:chOff x="0" y="0"/>
          <a:chExt cx="0" cy="0"/>
        </a:xfrm>
      </p:grpSpPr>
      <p:sp>
        <p:nvSpPr>
          <p:cNvPr id="1253" name="Google Shape;1253;p13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4" name="Google Shape;1254;p13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5" name="Google Shape;1255;p13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256" name="Shape 1256"/>
        <p:cNvGrpSpPr/>
        <p:nvPr/>
      </p:nvGrpSpPr>
      <p:grpSpPr>
        <a:xfrm>
          <a:off x="0" y="0"/>
          <a:ext cx="0" cy="0"/>
          <a:chOff x="0" y="0"/>
          <a:chExt cx="0" cy="0"/>
        </a:xfrm>
      </p:grpSpPr>
      <p:sp>
        <p:nvSpPr>
          <p:cNvPr id="1257" name="Google Shape;1257;p1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258" name="Shape 1258"/>
        <p:cNvGrpSpPr/>
        <p:nvPr/>
      </p:nvGrpSpPr>
      <p:grpSpPr>
        <a:xfrm>
          <a:off x="0" y="0"/>
          <a:ext cx="0" cy="0"/>
          <a:chOff x="0" y="0"/>
          <a:chExt cx="0" cy="0"/>
        </a:xfrm>
      </p:grpSpPr>
      <p:sp>
        <p:nvSpPr>
          <p:cNvPr id="1259" name="Google Shape;1259;p1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60" name="Google Shape;1260;p140"/>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261" name="Shape 1261"/>
        <p:cNvGrpSpPr/>
        <p:nvPr/>
      </p:nvGrpSpPr>
      <p:grpSpPr>
        <a:xfrm>
          <a:off x="0" y="0"/>
          <a:ext cx="0" cy="0"/>
          <a:chOff x="0" y="0"/>
          <a:chExt cx="0" cy="0"/>
        </a:xfrm>
      </p:grpSpPr>
      <p:sp>
        <p:nvSpPr>
          <p:cNvPr id="1262" name="Google Shape;1262;p141"/>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3" name="Google Shape;1263;p141"/>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64" name="Google Shape;1264;p141"/>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65" name="Google Shape;1265;p141"/>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6" name="Google Shape;1266;p141"/>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7" name="Google Shape;1267;p141"/>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8" name="Google Shape;1268;p141"/>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9" name="Google Shape;1269;p141"/>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270" name="Shape 1270"/>
        <p:cNvGrpSpPr/>
        <p:nvPr/>
      </p:nvGrpSpPr>
      <p:grpSpPr>
        <a:xfrm>
          <a:off x="0" y="0"/>
          <a:ext cx="0" cy="0"/>
          <a:chOff x="0" y="0"/>
          <a:chExt cx="0" cy="0"/>
        </a:xfrm>
      </p:grpSpPr>
      <p:sp>
        <p:nvSpPr>
          <p:cNvPr id="1271" name="Google Shape;1271;p142"/>
          <p:cNvSpPr/>
          <p:nvPr>
            <p:ph idx="2" type="pic"/>
          </p:nvPr>
        </p:nvSpPr>
        <p:spPr>
          <a:xfrm>
            <a:off x="0" y="-7067"/>
            <a:ext cx="12192000" cy="3743325"/>
          </a:xfrm>
          <a:prstGeom prst="rect">
            <a:avLst/>
          </a:prstGeom>
          <a:noFill/>
          <a:ln>
            <a:noFill/>
          </a:ln>
        </p:spPr>
      </p:sp>
      <p:sp>
        <p:nvSpPr>
          <p:cNvPr id="1272" name="Google Shape;1272;p142"/>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3" name="Google Shape;1273;p142"/>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4" name="Google Shape;1274;p142"/>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5" name="Google Shape;1275;p142"/>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6" name="Google Shape;1276;p142"/>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7" name="Google Shape;1277;p142"/>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8" name="Google Shape;1278;p142"/>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9" name="Google Shape;1279;p142"/>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0" name="Google Shape;1280;p142"/>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1" name="Google Shape;1281;p142"/>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82" name="Google Shape;1282;p142"/>
          <p:cNvGraphicFramePr/>
          <p:nvPr/>
        </p:nvGraphicFramePr>
        <p:xfrm>
          <a:off x="2128110" y="2485373"/>
          <a:ext cx="2283579" cy="1522386"/>
        </p:xfrm>
        <a:graphic>
          <a:graphicData uri="http://schemas.openxmlformats.org/drawingml/2006/chart">
            <c:chart r:id="rId2"/>
          </a:graphicData>
        </a:graphic>
      </p:graphicFrame>
      <p:sp>
        <p:nvSpPr>
          <p:cNvPr id="1283" name="Google Shape;1283;p142"/>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4" name="Google Shape;1284;p142"/>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85" name="Google Shape;1285;p142"/>
          <p:cNvGraphicFramePr/>
          <p:nvPr/>
        </p:nvGraphicFramePr>
        <p:xfrm>
          <a:off x="4956596" y="2485373"/>
          <a:ext cx="2283579" cy="1522386"/>
        </p:xfrm>
        <a:graphic>
          <a:graphicData uri="http://schemas.openxmlformats.org/drawingml/2006/chart">
            <c:chart r:id="rId3"/>
          </a:graphicData>
        </a:graphic>
      </p:graphicFrame>
      <p:sp>
        <p:nvSpPr>
          <p:cNvPr id="1286" name="Google Shape;1286;p142"/>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7" name="Google Shape;1287;p142"/>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88" name="Google Shape;1288;p142"/>
          <p:cNvGraphicFramePr/>
          <p:nvPr/>
        </p:nvGraphicFramePr>
        <p:xfrm>
          <a:off x="7771209" y="2472275"/>
          <a:ext cx="2283579" cy="1522386"/>
        </p:xfrm>
        <a:graphic>
          <a:graphicData uri="http://schemas.openxmlformats.org/drawingml/2006/chart">
            <c:chart r:id="rId4"/>
          </a:graphicData>
        </a:graphic>
      </p:graphicFrame>
      <p:sp>
        <p:nvSpPr>
          <p:cNvPr id="1289" name="Google Shape;1289;p142"/>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0" name="Google Shape;1290;p142"/>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1" name="Google Shape;1291;p142"/>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2" name="Google Shape;1292;p142"/>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3" name="Google Shape;1293;p142"/>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4" name="Google Shape;1294;p142"/>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5" name="Google Shape;1295;p142"/>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6" name="Google Shape;1296;p142"/>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7" name="Google Shape;1297;p142"/>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8" name="Google Shape;1298;p142"/>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9" name="Google Shape;1299;p142"/>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0" name="Google Shape;1300;p142"/>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1" name="Google Shape;1301;p142"/>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2" name="Google Shape;1302;p142"/>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03" name="Google Shape;1303;p142"/>
          <p:cNvGraphicFramePr/>
          <p:nvPr/>
        </p:nvGraphicFramePr>
        <p:xfrm>
          <a:off x="696554" y="3246336"/>
          <a:ext cx="2283579" cy="1522386"/>
        </p:xfrm>
        <a:graphic>
          <a:graphicData uri="http://schemas.openxmlformats.org/drawingml/2006/chart">
            <c:chart r:id="rId5"/>
          </a:graphicData>
        </a:graphic>
      </p:graphicFrame>
      <p:sp>
        <p:nvSpPr>
          <p:cNvPr id="1304" name="Google Shape;1304;p142"/>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5" name="Google Shape;1305;p142"/>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06" name="Google Shape;1306;p142"/>
          <p:cNvGraphicFramePr/>
          <p:nvPr/>
        </p:nvGraphicFramePr>
        <p:xfrm>
          <a:off x="3527104" y="3184215"/>
          <a:ext cx="2283579" cy="1522386"/>
        </p:xfrm>
        <a:graphic>
          <a:graphicData uri="http://schemas.openxmlformats.org/drawingml/2006/chart">
            <c:chart r:id="rId6"/>
          </a:graphicData>
        </a:graphic>
      </p:graphicFrame>
      <p:sp>
        <p:nvSpPr>
          <p:cNvPr id="1307" name="Google Shape;1307;p142"/>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8" name="Google Shape;1308;p142"/>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09" name="Google Shape;1309;p142"/>
          <p:cNvGraphicFramePr/>
          <p:nvPr/>
        </p:nvGraphicFramePr>
        <p:xfrm>
          <a:off x="6373338" y="3195523"/>
          <a:ext cx="2283579" cy="1522386"/>
        </p:xfrm>
        <a:graphic>
          <a:graphicData uri="http://schemas.openxmlformats.org/drawingml/2006/chart">
            <c:chart r:id="rId7"/>
          </a:graphicData>
        </a:graphic>
      </p:graphicFrame>
      <p:sp>
        <p:nvSpPr>
          <p:cNvPr id="1310" name="Google Shape;1310;p142"/>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1" name="Google Shape;1311;p142"/>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12" name="Google Shape;1312;p142"/>
          <p:cNvGraphicFramePr/>
          <p:nvPr/>
        </p:nvGraphicFramePr>
        <p:xfrm>
          <a:off x="9222809" y="3173171"/>
          <a:ext cx="2283579" cy="1522386"/>
        </p:xfrm>
        <a:graphic>
          <a:graphicData uri="http://schemas.openxmlformats.org/drawingml/2006/chart">
            <c:chart r:id="rId8"/>
          </a:graphicData>
        </a:graphic>
      </p:graphicFrame>
      <p:sp>
        <p:nvSpPr>
          <p:cNvPr id="1313" name="Google Shape;1313;p142"/>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4" name="Google Shape;1314;p142"/>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315" name="Shape 1315"/>
        <p:cNvGrpSpPr/>
        <p:nvPr/>
      </p:nvGrpSpPr>
      <p:grpSpPr>
        <a:xfrm>
          <a:off x="0" y="0"/>
          <a:ext cx="0" cy="0"/>
          <a:chOff x="0" y="0"/>
          <a:chExt cx="0" cy="0"/>
        </a:xfrm>
      </p:grpSpPr>
      <p:sp>
        <p:nvSpPr>
          <p:cNvPr id="1316" name="Google Shape;1316;p143"/>
          <p:cNvSpPr/>
          <p:nvPr>
            <p:ph idx="2" type="pic"/>
          </p:nvPr>
        </p:nvSpPr>
        <p:spPr>
          <a:xfrm>
            <a:off x="0" y="-7067"/>
            <a:ext cx="12192000" cy="3743325"/>
          </a:xfrm>
          <a:prstGeom prst="rect">
            <a:avLst/>
          </a:prstGeom>
          <a:noFill/>
          <a:ln>
            <a:noFill/>
          </a:ln>
        </p:spPr>
      </p:sp>
      <p:sp>
        <p:nvSpPr>
          <p:cNvPr id="1317" name="Google Shape;1317;p14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8" name="Google Shape;1318;p143"/>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9" name="Google Shape;1319;p143"/>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0" name="Google Shape;1320;p143"/>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1" name="Google Shape;1321;p143"/>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2" name="Google Shape;1322;p143"/>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3" name="Google Shape;1323;p143"/>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24" name="Google Shape;1324;p143"/>
          <p:cNvGraphicFramePr/>
          <p:nvPr/>
        </p:nvGraphicFramePr>
        <p:xfrm>
          <a:off x="3509441" y="2485373"/>
          <a:ext cx="2283579" cy="1522386"/>
        </p:xfrm>
        <a:graphic>
          <a:graphicData uri="http://schemas.openxmlformats.org/drawingml/2006/chart">
            <c:chart r:id="rId2"/>
          </a:graphicData>
        </a:graphic>
      </p:graphicFrame>
      <p:sp>
        <p:nvSpPr>
          <p:cNvPr id="1325" name="Google Shape;1325;p143"/>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6" name="Google Shape;1326;p143"/>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27" name="Google Shape;1327;p143"/>
          <p:cNvGraphicFramePr/>
          <p:nvPr/>
        </p:nvGraphicFramePr>
        <p:xfrm>
          <a:off x="6337927" y="2485373"/>
          <a:ext cx="2283579" cy="1522386"/>
        </p:xfrm>
        <a:graphic>
          <a:graphicData uri="http://schemas.openxmlformats.org/drawingml/2006/chart">
            <c:chart r:id="rId3"/>
          </a:graphicData>
        </a:graphic>
      </p:graphicFrame>
      <p:sp>
        <p:nvSpPr>
          <p:cNvPr id="1328" name="Google Shape;1328;p143"/>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9" name="Google Shape;1329;p143"/>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0" name="Google Shape;1330;p143"/>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1" name="Google Shape;1331;p14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2" name="Google Shape;1332;p143"/>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3" name="Google Shape;1333;p143"/>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4" name="Google Shape;1334;p143"/>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5" name="Google Shape;1335;p143"/>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6" name="Google Shape;1336;p143"/>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7" name="Google Shape;1337;p143"/>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8" name="Google Shape;1338;p143"/>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39" name="Google Shape;1339;p143"/>
          <p:cNvGraphicFramePr/>
          <p:nvPr/>
        </p:nvGraphicFramePr>
        <p:xfrm>
          <a:off x="2077885" y="3246336"/>
          <a:ext cx="2283579" cy="1522386"/>
        </p:xfrm>
        <a:graphic>
          <a:graphicData uri="http://schemas.openxmlformats.org/drawingml/2006/chart">
            <c:chart r:id="rId4"/>
          </a:graphicData>
        </a:graphic>
      </p:graphicFrame>
      <p:sp>
        <p:nvSpPr>
          <p:cNvPr id="1340" name="Google Shape;1340;p143"/>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1" name="Google Shape;1341;p143"/>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42" name="Google Shape;1342;p143"/>
          <p:cNvGraphicFramePr/>
          <p:nvPr/>
        </p:nvGraphicFramePr>
        <p:xfrm>
          <a:off x="4908435" y="3184215"/>
          <a:ext cx="2283579" cy="1522386"/>
        </p:xfrm>
        <a:graphic>
          <a:graphicData uri="http://schemas.openxmlformats.org/drawingml/2006/chart">
            <c:chart r:id="rId5"/>
          </a:graphicData>
        </a:graphic>
      </p:graphicFrame>
      <p:sp>
        <p:nvSpPr>
          <p:cNvPr id="1343" name="Google Shape;1343;p143"/>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4" name="Google Shape;1344;p143"/>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45" name="Google Shape;1345;p143"/>
          <p:cNvGraphicFramePr/>
          <p:nvPr/>
        </p:nvGraphicFramePr>
        <p:xfrm>
          <a:off x="7754669" y="3195523"/>
          <a:ext cx="2283579" cy="1522386"/>
        </p:xfrm>
        <a:graphic>
          <a:graphicData uri="http://schemas.openxmlformats.org/drawingml/2006/chart">
            <c:chart r:id="rId6"/>
          </a:graphicData>
        </a:graphic>
      </p:graphicFrame>
      <p:sp>
        <p:nvSpPr>
          <p:cNvPr id="1346" name="Google Shape;1346;p143"/>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7" name="Google Shape;1347;p143"/>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348" name="Shape 1348"/>
        <p:cNvGrpSpPr/>
        <p:nvPr/>
      </p:nvGrpSpPr>
      <p:grpSpPr>
        <a:xfrm>
          <a:off x="0" y="0"/>
          <a:ext cx="0" cy="0"/>
          <a:chOff x="0" y="0"/>
          <a:chExt cx="0" cy="0"/>
        </a:xfrm>
      </p:grpSpPr>
      <p:sp>
        <p:nvSpPr>
          <p:cNvPr id="1349" name="Google Shape;1349;p144"/>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50" name="Google Shape;1350;p144"/>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351" name="Google Shape;1351;p144"/>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2" name="Google Shape;1352;p144"/>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3" name="Google Shape;1353;p144"/>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54" name="Google Shape;1354;p144"/>
          <p:cNvCxnSpPr>
            <a:endCxn id="1355"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56" name="Google Shape;1356;p144"/>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7" name="Google Shape;1357;p144"/>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8" name="Google Shape;1358;p144"/>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9" name="Google Shape;1359;p144"/>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5" name="Google Shape;1355;p144"/>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0" name="Google Shape;1360;p144"/>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61" name="Google Shape;1361;p144"/>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62" name="Google Shape;1362;p144"/>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3" name="Google Shape;1363;p144"/>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4" name="Google Shape;1364;p144"/>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5" name="Google Shape;1365;p144"/>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6" name="Google Shape;1366;p144"/>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7" name="Google Shape;1367;p144"/>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8" name="Google Shape;1368;p144"/>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9" name="Google Shape;1369;p144"/>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0" name="Google Shape;1370;p144"/>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1" name="Google Shape;1371;p144"/>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2" name="Google Shape;1372;p144"/>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3" name="Google Shape;1373;p144"/>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4" name="Google Shape;1374;p144"/>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75" name="Google Shape;1375;p144"/>
          <p:cNvCxnSpPr>
            <a:endCxn id="1376"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77" name="Google Shape;1377;p144"/>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8" name="Google Shape;1378;p144"/>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6" name="Google Shape;1376;p144"/>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9" name="Google Shape;1379;p144"/>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0" name="Google Shape;1380;p144"/>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1" name="Google Shape;1381;p144"/>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2" name="Google Shape;1382;p144"/>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83" name="Google Shape;1383;p144"/>
          <p:cNvCxnSpPr>
            <a:endCxn id="1384"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85" name="Google Shape;1385;p144"/>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6" name="Google Shape;1386;p144"/>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4" name="Google Shape;1384;p144"/>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7" name="Google Shape;1387;p144"/>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8" name="Google Shape;1388;p144"/>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9" name="Google Shape;1389;p144"/>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0" name="Google Shape;1390;p144"/>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91" name="Google Shape;1391;p144"/>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92" name="Google Shape;1392;p144"/>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3" name="Google Shape;1393;p144"/>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4" name="Google Shape;1394;p144"/>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5" name="Google Shape;1395;p144"/>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6" name="Google Shape;1396;p144"/>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7" name="Google Shape;1397;p144"/>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8" name="Google Shape;1398;p144"/>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1399" name="Shape 1399"/>
        <p:cNvGrpSpPr/>
        <p:nvPr/>
      </p:nvGrpSpPr>
      <p:grpSpPr>
        <a:xfrm>
          <a:off x="0" y="0"/>
          <a:ext cx="0" cy="0"/>
          <a:chOff x="0" y="0"/>
          <a:chExt cx="0" cy="0"/>
        </a:xfrm>
      </p:grpSpPr>
      <p:sp>
        <p:nvSpPr>
          <p:cNvPr id="1400" name="Google Shape;1400;p145"/>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401" name="Google Shape;1401;p145"/>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02" name="Google Shape;1402;p145"/>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3" name="Google Shape;1403;p145"/>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04" name="Google Shape;1404;p145"/>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05" name="Google Shape;1405;p145"/>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6" name="Google Shape;1406;p145"/>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7" name="Google Shape;1407;p145"/>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8" name="Google Shape;1408;p145"/>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9" name="Google Shape;1409;p145"/>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10" name="Google Shape;1410;p145"/>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1" name="Google Shape;1411;p145"/>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12" name="Google Shape;1412;p145"/>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13" name="Google Shape;1413;p145"/>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4" name="Google Shape;1414;p145"/>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15" name="Google Shape;1415;p145"/>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6" name="Google Shape;1416;p145"/>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7" name="Google Shape;1417;p145"/>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8" name="Google Shape;1418;p145"/>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9" name="Google Shape;1419;p145"/>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0" name="Google Shape;1420;p145"/>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1" name="Google Shape;1421;p145"/>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2" name="Google Shape;1422;p145"/>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3" name="Google Shape;1423;p145"/>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145"/>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p145"/>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6" name="Google Shape;1426;p145"/>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meline/Roadmap">
  <p:cSld name="6_Timeline/Roadmap">
    <p:spTree>
      <p:nvGrpSpPr>
        <p:cNvPr id="1427" name="Shape 1427"/>
        <p:cNvGrpSpPr/>
        <p:nvPr/>
      </p:nvGrpSpPr>
      <p:grpSpPr>
        <a:xfrm>
          <a:off x="0" y="0"/>
          <a:ext cx="0" cy="0"/>
          <a:chOff x="0" y="0"/>
          <a:chExt cx="0" cy="0"/>
        </a:xfrm>
      </p:grpSpPr>
      <p:cxnSp>
        <p:nvCxnSpPr>
          <p:cNvPr id="1428" name="Google Shape;1428;p146"/>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29" name="Google Shape;1429;p14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30" name="Google Shape;1430;p146"/>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31" name="Google Shape;1431;p146"/>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2" name="Google Shape;1432;p146"/>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3" name="Google Shape;1433;p146"/>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34" name="Google Shape;1434;p146"/>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5" name="Google Shape;1435;p146"/>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36" name="Google Shape;1436;p146"/>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37" name="Google Shape;1437;p146"/>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8" name="Google Shape;1438;p146"/>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39" name="Google Shape;1439;p146"/>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0" name="Google Shape;1440;p146"/>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146"/>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146"/>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3" name="Google Shape;1443;p146"/>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4" name="Google Shape;1444;p146"/>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5" name="Google Shape;1445;p146"/>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6" name="Google Shape;1446;p146"/>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7" name="Google Shape;1447;p146"/>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8" name="Google Shape;1448;p146"/>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9" name="Google Shape;1449;p146"/>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0" name="Google Shape;1450;p146"/>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type="obj">
  <p:cSld name="OBJECT">
    <p:bg>
      <p:bgPr>
        <a:solidFill>
          <a:schemeClr val="lt1"/>
        </a:solidFill>
      </p:bgPr>
    </p:bg>
    <p:spTree>
      <p:nvGrpSpPr>
        <p:cNvPr id="103" name="Shape 103"/>
        <p:cNvGrpSpPr/>
        <p:nvPr/>
      </p:nvGrpSpPr>
      <p:grpSpPr>
        <a:xfrm>
          <a:off x="0" y="0"/>
          <a:ext cx="0" cy="0"/>
          <a:chOff x="0" y="0"/>
          <a:chExt cx="0" cy="0"/>
        </a:xfrm>
      </p:grpSpPr>
      <p:sp>
        <p:nvSpPr>
          <p:cNvPr id="104" name="Google Shape;104;p68"/>
          <p:cNvSpPr txBox="1"/>
          <p:nvPr>
            <p:ph type="title"/>
          </p:nvPr>
        </p:nvSpPr>
        <p:spPr>
          <a:xfrm>
            <a:off x="838199" y="365125"/>
            <a:ext cx="10712569" cy="96334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Barlow"/>
              <a:buNone/>
              <a:defRPr b="0" i="0" sz="4000" u="none" cap="none" strike="noStrike">
                <a:solidFill>
                  <a:schemeClr val="dk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68"/>
          <p:cNvSpPr txBox="1"/>
          <p:nvPr>
            <p:ph idx="1" type="body"/>
          </p:nvPr>
        </p:nvSpPr>
        <p:spPr>
          <a:xfrm>
            <a:off x="838198" y="1328468"/>
            <a:ext cx="10712570" cy="5080958"/>
          </a:xfrm>
          <a:prstGeom prst="rect">
            <a:avLst/>
          </a:prstGeom>
          <a:solidFill>
            <a:schemeClr val="lt1"/>
          </a:solid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FFFFF"/>
              </a:buClr>
              <a:buSzPts val="2800"/>
              <a:buChar char="•"/>
              <a:defRPr b="0" i="0" sz="2800" u="none" cap="none" strike="noStrike">
                <a:solidFill>
                  <a:srgbClr val="FFFFFF"/>
                </a:solidFill>
                <a:latin typeface="Barlow"/>
                <a:ea typeface="Barlow"/>
                <a:cs typeface="Barlow"/>
                <a:sym typeface="Barlow"/>
              </a:defRPr>
            </a:lvl1pPr>
            <a:lvl2pPr indent="-381000" lvl="1" marL="914400" algn="l">
              <a:lnSpc>
                <a:spcPct val="90000"/>
              </a:lnSpc>
              <a:spcBef>
                <a:spcPts val="500"/>
              </a:spcBef>
              <a:spcAft>
                <a:spcPts val="0"/>
              </a:spcAft>
              <a:buClr>
                <a:schemeClr val="dk1"/>
              </a:buClr>
              <a:buSzPts val="2400"/>
              <a:buChar char="•"/>
              <a:defRPr b="0" i="0" sz="2400" u="none" cap="none" strike="noStrike">
                <a:solidFill>
                  <a:schemeClr val="dk1"/>
                </a:solidFill>
                <a:latin typeface="Barlow"/>
                <a:ea typeface="Barlow"/>
                <a:cs typeface="Barlow"/>
                <a:sym typeface="Barlow"/>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6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chemeClr val="dk2">
              <a:alpha val="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451" name="Shape 1451"/>
        <p:cNvGrpSpPr/>
        <p:nvPr/>
      </p:nvGrpSpPr>
      <p:grpSpPr>
        <a:xfrm>
          <a:off x="0" y="0"/>
          <a:ext cx="0" cy="0"/>
          <a:chOff x="0" y="0"/>
          <a:chExt cx="0" cy="0"/>
        </a:xfrm>
      </p:grpSpPr>
      <p:cxnSp>
        <p:nvCxnSpPr>
          <p:cNvPr id="1452" name="Google Shape;1452;p147"/>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453" name="Google Shape;1453;p147"/>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54" name="Google Shape;1454;p147"/>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455" name="Google Shape;1455;p147"/>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56" name="Google Shape;1456;p147"/>
          <p:cNvCxnSpPr>
            <a:stCxn id="1455"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457" name="Google Shape;1457;p147"/>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58" name="Google Shape;1458;p147"/>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459" name="Google Shape;1459;p147"/>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460" name="Google Shape;1460;p147"/>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61" name="Google Shape;1461;p147"/>
          <p:cNvCxnSpPr>
            <a:endCxn id="1460"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462" name="Google Shape;1462;p147"/>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63" name="Google Shape;1463;p147"/>
          <p:cNvCxnSpPr>
            <a:stCxn id="1462"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464" name="Google Shape;1464;p147"/>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65" name="Google Shape;1465;p147"/>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466" name="Google Shape;1466;p147"/>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7" name="Google Shape;1467;p147"/>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8" name="Google Shape;1468;p147"/>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9" name="Google Shape;1469;p147"/>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0" name="Google Shape;1470;p147"/>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1" name="Google Shape;1471;p147"/>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2" name="Google Shape;1472;p147"/>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147"/>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p147"/>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p147"/>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p147"/>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p147"/>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8" name="Google Shape;1478;p147"/>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9" name="Google Shape;1479;p147"/>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0" name="Google Shape;1480;p147"/>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1" name="Google Shape;1481;p147"/>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2" name="Google Shape;1482;p147"/>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3" name="Google Shape;1483;p147"/>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4" name="Google Shape;1484;p147"/>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5" name="Google Shape;1485;p147"/>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6" name="Google Shape;1486;p147"/>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7" name="Google Shape;1487;p147"/>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8" name="Google Shape;1488;p147"/>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9" name="Google Shape;1489;p147"/>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0" name="Google Shape;1490;p147"/>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1" name="Google Shape;1491;p147"/>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2" name="Google Shape;1492;p147"/>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3" name="Google Shape;1493;p147"/>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4" name="Google Shape;1494;p147"/>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495" name="Shape 1495"/>
        <p:cNvGrpSpPr/>
        <p:nvPr/>
      </p:nvGrpSpPr>
      <p:grpSpPr>
        <a:xfrm>
          <a:off x="0" y="0"/>
          <a:ext cx="0" cy="0"/>
          <a:chOff x="0" y="0"/>
          <a:chExt cx="0" cy="0"/>
        </a:xfrm>
      </p:grpSpPr>
      <p:sp>
        <p:nvSpPr>
          <p:cNvPr id="1496" name="Google Shape;1496;p148"/>
          <p:cNvSpPr/>
          <p:nvPr>
            <p:ph idx="2" type="pic"/>
          </p:nvPr>
        </p:nvSpPr>
        <p:spPr>
          <a:xfrm>
            <a:off x="-2223246" y="-12411263"/>
            <a:ext cx="16566776" cy="14544863"/>
          </a:xfrm>
          <a:prstGeom prst="ellipse">
            <a:avLst/>
          </a:prstGeom>
          <a:noFill/>
          <a:ln>
            <a:noFill/>
          </a:ln>
        </p:spPr>
      </p:sp>
      <p:sp>
        <p:nvSpPr>
          <p:cNvPr id="1497" name="Google Shape;1497;p148"/>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8" name="Google Shape;1498;p148"/>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9" name="Google Shape;1499;p148"/>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500" name="Shape 1500"/>
        <p:cNvGrpSpPr/>
        <p:nvPr/>
      </p:nvGrpSpPr>
      <p:grpSpPr>
        <a:xfrm>
          <a:off x="0" y="0"/>
          <a:ext cx="0" cy="0"/>
          <a:chOff x="0" y="0"/>
          <a:chExt cx="0" cy="0"/>
        </a:xfrm>
      </p:grpSpPr>
      <p:sp>
        <p:nvSpPr>
          <p:cNvPr id="1501" name="Google Shape;1501;p149"/>
          <p:cNvSpPr/>
          <p:nvPr>
            <p:ph idx="2" type="pic"/>
          </p:nvPr>
        </p:nvSpPr>
        <p:spPr>
          <a:xfrm>
            <a:off x="4598435" y="3203575"/>
            <a:ext cx="2462213" cy="2851150"/>
          </a:xfrm>
          <a:prstGeom prst="rect">
            <a:avLst/>
          </a:prstGeom>
          <a:solidFill>
            <a:srgbClr val="F2F2F2"/>
          </a:solidFill>
          <a:ln>
            <a:noFill/>
          </a:ln>
        </p:spPr>
      </p:sp>
      <p:sp>
        <p:nvSpPr>
          <p:cNvPr id="1502" name="Google Shape;1502;p14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3" name="Google Shape;1503;p14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4" name="Google Shape;1504;p14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05" name="Google Shape;1505;p149"/>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6" name="Google Shape;1506;p149"/>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7" name="Google Shape;1507;p149"/>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8" name="Google Shape;1508;p149"/>
          <p:cNvSpPr/>
          <p:nvPr>
            <p:ph idx="6" type="pic"/>
          </p:nvPr>
        </p:nvSpPr>
        <p:spPr>
          <a:xfrm>
            <a:off x="7162373" y="3203575"/>
            <a:ext cx="2462213" cy="2851150"/>
          </a:xfrm>
          <a:prstGeom prst="rect">
            <a:avLst/>
          </a:prstGeom>
          <a:solidFill>
            <a:srgbClr val="F2F2F2"/>
          </a:solidFill>
          <a:ln>
            <a:noFill/>
          </a:ln>
        </p:spPr>
      </p:sp>
      <p:sp>
        <p:nvSpPr>
          <p:cNvPr id="1509" name="Google Shape;1509;p149"/>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0" name="Google Shape;1510;p149"/>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1" name="Google Shape;1511;p149"/>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2" name="Google Shape;1512;p149"/>
          <p:cNvSpPr/>
          <p:nvPr>
            <p:ph idx="13" type="pic"/>
          </p:nvPr>
        </p:nvSpPr>
        <p:spPr>
          <a:xfrm>
            <a:off x="9729787" y="3203575"/>
            <a:ext cx="2462213" cy="2851150"/>
          </a:xfrm>
          <a:prstGeom prst="rect">
            <a:avLst/>
          </a:prstGeom>
          <a:solidFill>
            <a:srgbClr val="F2F2F2"/>
          </a:solidFill>
          <a:ln>
            <a:noFill/>
          </a:ln>
        </p:spPr>
      </p:sp>
      <p:sp>
        <p:nvSpPr>
          <p:cNvPr id="1513" name="Google Shape;1513;p149"/>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4" name="Google Shape;1514;p149"/>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5" name="Google Shape;1515;p149"/>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6" name="Google Shape;1516;p149"/>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1517" name="Google Shape;1517;p149"/>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518" name="Google Shape;1518;p149"/>
          <p:cNvSpPr/>
          <p:nvPr>
            <p:ph idx="17" type="pic"/>
          </p:nvPr>
        </p:nvSpPr>
        <p:spPr>
          <a:xfrm>
            <a:off x="2030510" y="2372361"/>
            <a:ext cx="2462213" cy="3682364"/>
          </a:xfrm>
          <a:prstGeom prst="rect">
            <a:avLst/>
          </a:prstGeom>
          <a:solidFill>
            <a:schemeClr val="dk2"/>
          </a:solidFill>
          <a:ln>
            <a:noFill/>
          </a:ln>
        </p:spPr>
      </p:sp>
      <p:sp>
        <p:nvSpPr>
          <p:cNvPr id="1519" name="Google Shape;1519;p149"/>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149"/>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1" name="Google Shape;1521;p149"/>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2" name="Google Shape;1522;p149"/>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523" name="Shape 1523"/>
        <p:cNvGrpSpPr/>
        <p:nvPr/>
      </p:nvGrpSpPr>
      <p:grpSpPr>
        <a:xfrm>
          <a:off x="0" y="0"/>
          <a:ext cx="0" cy="0"/>
          <a:chOff x="0" y="0"/>
          <a:chExt cx="0" cy="0"/>
        </a:xfrm>
      </p:grpSpPr>
      <p:sp>
        <p:nvSpPr>
          <p:cNvPr id="1524" name="Google Shape;1524;p150"/>
          <p:cNvSpPr/>
          <p:nvPr>
            <p:ph idx="2" type="pic"/>
          </p:nvPr>
        </p:nvSpPr>
        <p:spPr>
          <a:xfrm>
            <a:off x="2028825" y="3203575"/>
            <a:ext cx="2462213" cy="2851150"/>
          </a:xfrm>
          <a:prstGeom prst="rect">
            <a:avLst/>
          </a:prstGeom>
          <a:solidFill>
            <a:srgbClr val="F2F2F2"/>
          </a:solidFill>
          <a:ln>
            <a:noFill/>
          </a:ln>
        </p:spPr>
      </p:sp>
      <p:sp>
        <p:nvSpPr>
          <p:cNvPr id="1525" name="Google Shape;1525;p150"/>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1526" name="Google Shape;1526;p150"/>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527" name="Google Shape;1527;p15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8" name="Google Shape;1528;p150"/>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9" name="Google Shape;1529;p15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30" name="Google Shape;1530;p15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1" name="Google Shape;1531;p15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2" name="Google Shape;1532;p15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150"/>
          <p:cNvSpPr/>
          <p:nvPr>
            <p:ph idx="6" type="pic"/>
          </p:nvPr>
        </p:nvSpPr>
        <p:spPr>
          <a:xfrm>
            <a:off x="4595599" y="2372361"/>
            <a:ext cx="2462213" cy="3682364"/>
          </a:xfrm>
          <a:prstGeom prst="rect">
            <a:avLst/>
          </a:prstGeom>
          <a:solidFill>
            <a:schemeClr val="dk2"/>
          </a:solidFill>
          <a:ln>
            <a:noFill/>
          </a:ln>
        </p:spPr>
      </p:sp>
      <p:sp>
        <p:nvSpPr>
          <p:cNvPr id="1534" name="Google Shape;1534;p150"/>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5" name="Google Shape;1535;p150"/>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6" name="Google Shape;1536;p150"/>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7" name="Google Shape;1537;p150"/>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8" name="Google Shape;1538;p150"/>
          <p:cNvSpPr/>
          <p:nvPr>
            <p:ph idx="14" type="pic"/>
          </p:nvPr>
        </p:nvSpPr>
        <p:spPr>
          <a:xfrm>
            <a:off x="7162373" y="3203575"/>
            <a:ext cx="2462213" cy="2851150"/>
          </a:xfrm>
          <a:prstGeom prst="rect">
            <a:avLst/>
          </a:prstGeom>
          <a:solidFill>
            <a:srgbClr val="F2F2F2"/>
          </a:solidFill>
          <a:ln>
            <a:noFill/>
          </a:ln>
        </p:spPr>
      </p:sp>
      <p:sp>
        <p:nvSpPr>
          <p:cNvPr id="1539" name="Google Shape;1539;p150"/>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0" name="Google Shape;1540;p150"/>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1" name="Google Shape;1541;p150"/>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2" name="Google Shape;1542;p150"/>
          <p:cNvSpPr/>
          <p:nvPr>
            <p:ph idx="18" type="pic"/>
          </p:nvPr>
        </p:nvSpPr>
        <p:spPr>
          <a:xfrm>
            <a:off x="9729787" y="3203575"/>
            <a:ext cx="2462213" cy="2851150"/>
          </a:xfrm>
          <a:prstGeom prst="rect">
            <a:avLst/>
          </a:prstGeom>
          <a:solidFill>
            <a:srgbClr val="F2F2F2"/>
          </a:solidFill>
          <a:ln>
            <a:noFill/>
          </a:ln>
        </p:spPr>
      </p:sp>
      <p:sp>
        <p:nvSpPr>
          <p:cNvPr id="1543" name="Google Shape;1543;p150"/>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4" name="Google Shape;1544;p150"/>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5" name="Google Shape;1545;p150"/>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546" name="Shape 1546"/>
        <p:cNvGrpSpPr/>
        <p:nvPr/>
      </p:nvGrpSpPr>
      <p:grpSpPr>
        <a:xfrm>
          <a:off x="0" y="0"/>
          <a:ext cx="0" cy="0"/>
          <a:chOff x="0" y="0"/>
          <a:chExt cx="0" cy="0"/>
        </a:xfrm>
      </p:grpSpPr>
      <p:sp>
        <p:nvSpPr>
          <p:cNvPr id="1547" name="Google Shape;1547;p151"/>
          <p:cNvSpPr/>
          <p:nvPr>
            <p:ph idx="2" type="pic"/>
          </p:nvPr>
        </p:nvSpPr>
        <p:spPr>
          <a:xfrm>
            <a:off x="2028825" y="3203575"/>
            <a:ext cx="2462213" cy="2851150"/>
          </a:xfrm>
          <a:prstGeom prst="rect">
            <a:avLst/>
          </a:prstGeom>
          <a:solidFill>
            <a:srgbClr val="F2F2F2"/>
          </a:solidFill>
          <a:ln>
            <a:noFill/>
          </a:ln>
        </p:spPr>
      </p:sp>
      <p:sp>
        <p:nvSpPr>
          <p:cNvPr id="1548" name="Google Shape;1548;p151"/>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1549" name="Google Shape;1549;p151"/>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550" name="Google Shape;1550;p15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1" name="Google Shape;1551;p15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2" name="Google Shape;1552;p15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53" name="Google Shape;1553;p15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4" name="Google Shape;1554;p15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5" name="Google Shape;1555;p15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6" name="Google Shape;1556;p151"/>
          <p:cNvSpPr/>
          <p:nvPr>
            <p:ph idx="6" type="pic"/>
          </p:nvPr>
        </p:nvSpPr>
        <p:spPr>
          <a:xfrm>
            <a:off x="7162373" y="2372361"/>
            <a:ext cx="2462213" cy="3682364"/>
          </a:xfrm>
          <a:prstGeom prst="rect">
            <a:avLst/>
          </a:prstGeom>
          <a:solidFill>
            <a:schemeClr val="dk2"/>
          </a:solidFill>
          <a:ln>
            <a:noFill/>
          </a:ln>
        </p:spPr>
      </p:sp>
      <p:sp>
        <p:nvSpPr>
          <p:cNvPr id="1557" name="Google Shape;1557;p151"/>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8" name="Google Shape;1558;p151"/>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151"/>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0" name="Google Shape;1560;p151"/>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1" name="Google Shape;1561;p151"/>
          <p:cNvSpPr/>
          <p:nvPr>
            <p:ph idx="14" type="pic"/>
          </p:nvPr>
        </p:nvSpPr>
        <p:spPr>
          <a:xfrm>
            <a:off x="4597124" y="3203575"/>
            <a:ext cx="2462213" cy="2851150"/>
          </a:xfrm>
          <a:prstGeom prst="rect">
            <a:avLst/>
          </a:prstGeom>
          <a:solidFill>
            <a:srgbClr val="F2F2F2"/>
          </a:solidFill>
          <a:ln>
            <a:noFill/>
          </a:ln>
        </p:spPr>
      </p:sp>
      <p:sp>
        <p:nvSpPr>
          <p:cNvPr id="1562" name="Google Shape;1562;p151"/>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3" name="Google Shape;1563;p151"/>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151"/>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5" name="Google Shape;1565;p151"/>
          <p:cNvSpPr/>
          <p:nvPr>
            <p:ph idx="18" type="pic"/>
          </p:nvPr>
        </p:nvSpPr>
        <p:spPr>
          <a:xfrm>
            <a:off x="9729787" y="3203575"/>
            <a:ext cx="2462213" cy="2851150"/>
          </a:xfrm>
          <a:prstGeom prst="rect">
            <a:avLst/>
          </a:prstGeom>
          <a:solidFill>
            <a:srgbClr val="F2F2F2"/>
          </a:solidFill>
          <a:ln>
            <a:noFill/>
          </a:ln>
        </p:spPr>
      </p:sp>
      <p:sp>
        <p:nvSpPr>
          <p:cNvPr id="1566" name="Google Shape;1566;p15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7" name="Google Shape;1567;p15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8" name="Google Shape;1568;p15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569" name="Shape 1569"/>
        <p:cNvGrpSpPr/>
        <p:nvPr/>
      </p:nvGrpSpPr>
      <p:grpSpPr>
        <a:xfrm>
          <a:off x="0" y="0"/>
          <a:ext cx="0" cy="0"/>
          <a:chOff x="0" y="0"/>
          <a:chExt cx="0" cy="0"/>
        </a:xfrm>
      </p:grpSpPr>
      <p:sp>
        <p:nvSpPr>
          <p:cNvPr id="1570" name="Google Shape;1570;p152"/>
          <p:cNvSpPr/>
          <p:nvPr>
            <p:ph idx="2" type="pic"/>
          </p:nvPr>
        </p:nvSpPr>
        <p:spPr>
          <a:xfrm>
            <a:off x="2028825" y="3203575"/>
            <a:ext cx="2462213" cy="2851150"/>
          </a:xfrm>
          <a:prstGeom prst="rect">
            <a:avLst/>
          </a:prstGeom>
          <a:solidFill>
            <a:srgbClr val="F2F2F2"/>
          </a:solidFill>
          <a:ln>
            <a:noFill/>
          </a:ln>
        </p:spPr>
      </p:sp>
      <p:sp>
        <p:nvSpPr>
          <p:cNvPr id="1571" name="Google Shape;1571;p152"/>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1572" name="Google Shape;1572;p152"/>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573" name="Google Shape;1573;p15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4" name="Google Shape;1574;p15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5" name="Google Shape;1575;p15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76" name="Google Shape;1576;p15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7" name="Google Shape;1577;p15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8" name="Google Shape;1578;p15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9" name="Google Shape;1579;p152"/>
          <p:cNvSpPr/>
          <p:nvPr>
            <p:ph idx="6" type="pic"/>
          </p:nvPr>
        </p:nvSpPr>
        <p:spPr>
          <a:xfrm>
            <a:off x="9729787" y="2372361"/>
            <a:ext cx="2462213" cy="3682364"/>
          </a:xfrm>
          <a:prstGeom prst="rect">
            <a:avLst/>
          </a:prstGeom>
          <a:solidFill>
            <a:schemeClr val="dk2"/>
          </a:solidFill>
          <a:ln>
            <a:noFill/>
          </a:ln>
        </p:spPr>
      </p:sp>
      <p:sp>
        <p:nvSpPr>
          <p:cNvPr id="1580" name="Google Shape;1580;p152"/>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1" name="Google Shape;1581;p152"/>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2" name="Google Shape;1582;p152"/>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3" name="Google Shape;1583;p152"/>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4" name="Google Shape;1584;p152"/>
          <p:cNvSpPr/>
          <p:nvPr>
            <p:ph idx="14" type="pic"/>
          </p:nvPr>
        </p:nvSpPr>
        <p:spPr>
          <a:xfrm>
            <a:off x="4597124" y="3203575"/>
            <a:ext cx="2462213" cy="2851150"/>
          </a:xfrm>
          <a:prstGeom prst="rect">
            <a:avLst/>
          </a:prstGeom>
          <a:solidFill>
            <a:srgbClr val="F2F2F2"/>
          </a:solidFill>
          <a:ln>
            <a:noFill/>
          </a:ln>
        </p:spPr>
      </p:sp>
      <p:sp>
        <p:nvSpPr>
          <p:cNvPr id="1585" name="Google Shape;1585;p15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6" name="Google Shape;1586;p15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7" name="Google Shape;1587;p15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8" name="Google Shape;1588;p152"/>
          <p:cNvSpPr/>
          <p:nvPr>
            <p:ph idx="18" type="pic"/>
          </p:nvPr>
        </p:nvSpPr>
        <p:spPr>
          <a:xfrm>
            <a:off x="7164858" y="3203575"/>
            <a:ext cx="2462213" cy="2851150"/>
          </a:xfrm>
          <a:prstGeom prst="rect">
            <a:avLst/>
          </a:prstGeom>
          <a:solidFill>
            <a:srgbClr val="F2F2F2"/>
          </a:solidFill>
          <a:ln>
            <a:noFill/>
          </a:ln>
        </p:spPr>
      </p:sp>
      <p:sp>
        <p:nvSpPr>
          <p:cNvPr id="1589" name="Google Shape;1589;p152"/>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0" name="Google Shape;1590;p152"/>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1" name="Google Shape;1591;p152"/>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592" name="Shape 1592"/>
        <p:cNvGrpSpPr/>
        <p:nvPr/>
      </p:nvGrpSpPr>
      <p:grpSpPr>
        <a:xfrm>
          <a:off x="0" y="0"/>
          <a:ext cx="0" cy="0"/>
          <a:chOff x="0" y="0"/>
          <a:chExt cx="0" cy="0"/>
        </a:xfrm>
      </p:grpSpPr>
      <p:sp>
        <p:nvSpPr>
          <p:cNvPr id="1593" name="Google Shape;1593;p153"/>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94" name="Google Shape;1594;p153"/>
          <p:cNvSpPr/>
          <p:nvPr>
            <p:ph idx="2" type="pic"/>
          </p:nvPr>
        </p:nvSpPr>
        <p:spPr>
          <a:xfrm>
            <a:off x="4469157" y="-1"/>
            <a:ext cx="7114233" cy="6868049"/>
          </a:xfrm>
          <a:prstGeom prst="rect">
            <a:avLst/>
          </a:prstGeom>
          <a:noFill/>
          <a:ln>
            <a:noFill/>
          </a:ln>
        </p:spPr>
      </p:sp>
      <p:sp>
        <p:nvSpPr>
          <p:cNvPr id="1595" name="Google Shape;1595;p153"/>
          <p:cNvSpPr/>
          <p:nvPr>
            <p:ph idx="3" type="pic"/>
          </p:nvPr>
        </p:nvSpPr>
        <p:spPr>
          <a:xfrm>
            <a:off x="6621458" y="4188053"/>
            <a:ext cx="4032071" cy="1773425"/>
          </a:xfrm>
          <a:prstGeom prst="rect">
            <a:avLst/>
          </a:prstGeom>
          <a:solidFill>
            <a:schemeClr val="dk2"/>
          </a:solidFill>
          <a:ln>
            <a:noFill/>
          </a:ln>
        </p:spPr>
      </p:sp>
      <p:sp>
        <p:nvSpPr>
          <p:cNvPr id="1596" name="Google Shape;1596;p153"/>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7" name="Google Shape;1597;p15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8" name="Google Shape;1598;p153"/>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9" name="Google Shape;1599;p153"/>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0" name="Google Shape;1600;p153"/>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1" name="Google Shape;1601;p153"/>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02" name="Google Shape;1602;p153"/>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603" name="Google Shape;1603;p153"/>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604" name="Google Shape;1604;p153"/>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605" name="Google Shape;1605;p153"/>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6" name="Google Shape;1606;p153"/>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7" name="Google Shape;1607;p153"/>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8" name="Google Shape;1608;p153"/>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9" name="Google Shape;1609;p153"/>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0" name="Google Shape;1610;p153"/>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1" name="Google Shape;1611;p153"/>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2" name="Google Shape;1612;p153"/>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3" name="Google Shape;1613;p153"/>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614" name="Shape 1614"/>
        <p:cNvGrpSpPr/>
        <p:nvPr/>
      </p:nvGrpSpPr>
      <p:grpSpPr>
        <a:xfrm>
          <a:off x="0" y="0"/>
          <a:ext cx="0" cy="0"/>
          <a:chOff x="0" y="0"/>
          <a:chExt cx="0" cy="0"/>
        </a:xfrm>
      </p:grpSpPr>
      <p:sp>
        <p:nvSpPr>
          <p:cNvPr id="1615" name="Google Shape;1615;p15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616" name="Google Shape;1616;p154"/>
          <p:cNvSpPr/>
          <p:nvPr>
            <p:ph idx="2" type="pic"/>
          </p:nvPr>
        </p:nvSpPr>
        <p:spPr>
          <a:xfrm>
            <a:off x="4469157" y="-1"/>
            <a:ext cx="7114233" cy="6868049"/>
          </a:xfrm>
          <a:prstGeom prst="rect">
            <a:avLst/>
          </a:prstGeom>
          <a:noFill/>
          <a:ln>
            <a:noFill/>
          </a:ln>
        </p:spPr>
      </p:sp>
      <p:sp>
        <p:nvSpPr>
          <p:cNvPr id="1617" name="Google Shape;1617;p154"/>
          <p:cNvSpPr txBox="1"/>
          <p:nvPr>
            <p:ph idx="1" type="subTitle"/>
          </p:nvPr>
        </p:nvSpPr>
        <p:spPr>
          <a:xfrm>
            <a:off x="464455" y="2251967"/>
            <a:ext cx="4151087" cy="867930"/>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800"/>
              <a:buFont typeface="Arial"/>
              <a:buChar char="•"/>
              <a:defRPr sz="2800">
                <a:solidFill>
                  <a:schemeClr val="dk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18" name="Google Shape;1618;p154"/>
          <p:cNvSpPr/>
          <p:nvPr>
            <p:ph idx="3" type="pic"/>
          </p:nvPr>
        </p:nvSpPr>
        <p:spPr>
          <a:xfrm>
            <a:off x="6621458" y="4188053"/>
            <a:ext cx="4032071" cy="1773425"/>
          </a:xfrm>
          <a:prstGeom prst="rect">
            <a:avLst/>
          </a:prstGeom>
          <a:solidFill>
            <a:schemeClr val="dk2"/>
          </a:solidFill>
          <a:ln>
            <a:noFill/>
          </a:ln>
        </p:spPr>
      </p:sp>
      <p:sp>
        <p:nvSpPr>
          <p:cNvPr id="1619" name="Google Shape;1619;p154"/>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0" name="Google Shape;1620;p15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1" name="Google Shape;1621;p154"/>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2" name="Google Shape;1622;p154"/>
          <p:cNvSpPr txBox="1"/>
          <p:nvPr>
            <p:ph idx="6" type="body"/>
          </p:nvPr>
        </p:nvSpPr>
        <p:spPr>
          <a:xfrm>
            <a:off x="464456" y="754289"/>
            <a:ext cx="5442857"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1623" name="Shape 1623"/>
        <p:cNvGrpSpPr/>
        <p:nvPr/>
      </p:nvGrpSpPr>
      <p:grpSpPr>
        <a:xfrm>
          <a:off x="0" y="0"/>
          <a:ext cx="0" cy="0"/>
          <a:chOff x="0" y="0"/>
          <a:chExt cx="0" cy="0"/>
        </a:xfrm>
      </p:grpSpPr>
      <p:sp>
        <p:nvSpPr>
          <p:cNvPr id="1624" name="Google Shape;1624;p155"/>
          <p:cNvSpPr/>
          <p:nvPr>
            <p:ph idx="2" type="pic"/>
          </p:nvPr>
        </p:nvSpPr>
        <p:spPr>
          <a:xfrm>
            <a:off x="4469157" y="-1"/>
            <a:ext cx="7114233" cy="6868049"/>
          </a:xfrm>
          <a:prstGeom prst="rect">
            <a:avLst/>
          </a:prstGeom>
          <a:solidFill>
            <a:schemeClr val="lt1">
              <a:alpha val="20000"/>
            </a:schemeClr>
          </a:solidFill>
          <a:ln>
            <a:noFill/>
          </a:ln>
        </p:spPr>
      </p:sp>
      <p:sp>
        <p:nvSpPr>
          <p:cNvPr id="1625" name="Google Shape;1625;p155"/>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6" name="Google Shape;1626;p15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627" name="Shape 1627"/>
        <p:cNvGrpSpPr/>
        <p:nvPr/>
      </p:nvGrpSpPr>
      <p:grpSpPr>
        <a:xfrm>
          <a:off x="0" y="0"/>
          <a:ext cx="0" cy="0"/>
          <a:chOff x="0" y="0"/>
          <a:chExt cx="0" cy="0"/>
        </a:xfrm>
      </p:grpSpPr>
      <p:sp>
        <p:nvSpPr>
          <p:cNvPr id="1628" name="Google Shape;1628;p156"/>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9" name="Google Shape;1629;p156"/>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30" name="Google Shape;1630;p156"/>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631" name="Google Shape;1631;p156"/>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632" name="Google Shape;1632;p156"/>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633" name="Google Shape;1633;p156"/>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634" name="Google Shape;1634;p156"/>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5" name="Google Shape;1635;p156"/>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6" name="Google Shape;1636;p156"/>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37" name="Google Shape;1637;p156"/>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638" name="Google Shape;1638;p156"/>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639" name="Google Shape;1639;p156"/>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0" name="Google Shape;1640;p156"/>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1" name="Google Shape;1641;p156"/>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42" name="Google Shape;1642;p156"/>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643" name="Google Shape;1643;p156"/>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644" name="Google Shape;1644;p156"/>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5" name="Google Shape;1645;p156"/>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6" name="Google Shape;1646;p156"/>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65" Type="http://schemas.openxmlformats.org/officeDocument/2006/relationships/theme" Target="../theme/theme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4.xml"/><Relationship Id="rId42" Type="http://schemas.openxmlformats.org/officeDocument/2006/relationships/slideLayout" Target="../slideLayouts/slideLayout106.xml"/><Relationship Id="rId41" Type="http://schemas.openxmlformats.org/officeDocument/2006/relationships/slideLayout" Target="../slideLayouts/slideLayout105.xml"/><Relationship Id="rId44" Type="http://schemas.openxmlformats.org/officeDocument/2006/relationships/slideLayout" Target="../slideLayouts/slideLayout108.xml"/><Relationship Id="rId43" Type="http://schemas.openxmlformats.org/officeDocument/2006/relationships/slideLayout" Target="../slideLayouts/slideLayout107.xml"/><Relationship Id="rId46" Type="http://schemas.openxmlformats.org/officeDocument/2006/relationships/slideLayout" Target="../slideLayouts/slideLayout110.xml"/><Relationship Id="rId45" Type="http://schemas.openxmlformats.org/officeDocument/2006/relationships/slideLayout" Target="../slideLayouts/slideLayout109.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48" Type="http://schemas.openxmlformats.org/officeDocument/2006/relationships/slideLayout" Target="../slideLayouts/slideLayout112.xml"/><Relationship Id="rId47" Type="http://schemas.openxmlformats.org/officeDocument/2006/relationships/slideLayout" Target="../slideLayouts/slideLayout111.xml"/><Relationship Id="rId49" Type="http://schemas.openxmlformats.org/officeDocument/2006/relationships/slideLayout" Target="../slideLayouts/slideLayout11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31" Type="http://schemas.openxmlformats.org/officeDocument/2006/relationships/slideLayout" Target="../slideLayouts/slideLayout95.xml"/><Relationship Id="rId30" Type="http://schemas.openxmlformats.org/officeDocument/2006/relationships/slideLayout" Target="../slideLayouts/slideLayout94.xml"/><Relationship Id="rId33" Type="http://schemas.openxmlformats.org/officeDocument/2006/relationships/slideLayout" Target="../slideLayouts/slideLayout97.xml"/><Relationship Id="rId32" Type="http://schemas.openxmlformats.org/officeDocument/2006/relationships/slideLayout" Target="../slideLayouts/slideLayout96.xml"/><Relationship Id="rId35" Type="http://schemas.openxmlformats.org/officeDocument/2006/relationships/slideLayout" Target="../slideLayouts/slideLayout99.xml"/><Relationship Id="rId34" Type="http://schemas.openxmlformats.org/officeDocument/2006/relationships/slideLayout" Target="../slideLayouts/slideLayout98.xml"/><Relationship Id="rId37" Type="http://schemas.openxmlformats.org/officeDocument/2006/relationships/slideLayout" Target="../slideLayouts/slideLayout101.xml"/><Relationship Id="rId36" Type="http://schemas.openxmlformats.org/officeDocument/2006/relationships/slideLayout" Target="../slideLayouts/slideLayout100.xml"/><Relationship Id="rId39" Type="http://schemas.openxmlformats.org/officeDocument/2006/relationships/slideLayout" Target="../slideLayouts/slideLayout103.xml"/><Relationship Id="rId38" Type="http://schemas.openxmlformats.org/officeDocument/2006/relationships/slideLayout" Target="../slideLayouts/slideLayout102.xml"/><Relationship Id="rId62" Type="http://schemas.openxmlformats.org/officeDocument/2006/relationships/slideLayout" Target="../slideLayouts/slideLayout126.xml"/><Relationship Id="rId61" Type="http://schemas.openxmlformats.org/officeDocument/2006/relationships/slideLayout" Target="../slideLayouts/slideLayout125.xml"/><Relationship Id="rId20" Type="http://schemas.openxmlformats.org/officeDocument/2006/relationships/slideLayout" Target="../slideLayouts/slideLayout84.xml"/><Relationship Id="rId64" Type="http://schemas.openxmlformats.org/officeDocument/2006/relationships/theme" Target="../theme/theme4.xml"/><Relationship Id="rId63" Type="http://schemas.openxmlformats.org/officeDocument/2006/relationships/slideLayout" Target="../slideLayouts/slideLayout127.xml"/><Relationship Id="rId22" Type="http://schemas.openxmlformats.org/officeDocument/2006/relationships/slideLayout" Target="../slideLayouts/slideLayout86.xml"/><Relationship Id="rId21" Type="http://schemas.openxmlformats.org/officeDocument/2006/relationships/slideLayout" Target="../slideLayouts/slideLayout85.xml"/><Relationship Id="rId24" Type="http://schemas.openxmlformats.org/officeDocument/2006/relationships/slideLayout" Target="../slideLayouts/slideLayout88.xml"/><Relationship Id="rId23" Type="http://schemas.openxmlformats.org/officeDocument/2006/relationships/slideLayout" Target="../slideLayouts/slideLayout87.xml"/><Relationship Id="rId60" Type="http://schemas.openxmlformats.org/officeDocument/2006/relationships/slideLayout" Target="../slideLayouts/slideLayout124.xml"/><Relationship Id="rId26" Type="http://schemas.openxmlformats.org/officeDocument/2006/relationships/slideLayout" Target="../slideLayouts/slideLayout90.xml"/><Relationship Id="rId25" Type="http://schemas.openxmlformats.org/officeDocument/2006/relationships/slideLayout" Target="../slideLayouts/slideLayout89.xml"/><Relationship Id="rId28" Type="http://schemas.openxmlformats.org/officeDocument/2006/relationships/slideLayout" Target="../slideLayouts/slideLayout92.xml"/><Relationship Id="rId27" Type="http://schemas.openxmlformats.org/officeDocument/2006/relationships/slideLayout" Target="../slideLayouts/slideLayout91.xml"/><Relationship Id="rId29" Type="http://schemas.openxmlformats.org/officeDocument/2006/relationships/slideLayout" Target="../slideLayouts/slideLayout93.xml"/><Relationship Id="rId51" Type="http://schemas.openxmlformats.org/officeDocument/2006/relationships/slideLayout" Target="../slideLayouts/slideLayout115.xml"/><Relationship Id="rId50" Type="http://schemas.openxmlformats.org/officeDocument/2006/relationships/slideLayout" Target="../slideLayouts/slideLayout114.xml"/><Relationship Id="rId53" Type="http://schemas.openxmlformats.org/officeDocument/2006/relationships/slideLayout" Target="../slideLayouts/slideLayout117.xml"/><Relationship Id="rId52" Type="http://schemas.openxmlformats.org/officeDocument/2006/relationships/slideLayout" Target="../slideLayouts/slideLayout116.xml"/><Relationship Id="rId11" Type="http://schemas.openxmlformats.org/officeDocument/2006/relationships/slideLayout" Target="../slideLayouts/slideLayout75.xml"/><Relationship Id="rId55" Type="http://schemas.openxmlformats.org/officeDocument/2006/relationships/slideLayout" Target="../slideLayouts/slideLayout119.xml"/><Relationship Id="rId10" Type="http://schemas.openxmlformats.org/officeDocument/2006/relationships/slideLayout" Target="../slideLayouts/slideLayout74.xml"/><Relationship Id="rId54" Type="http://schemas.openxmlformats.org/officeDocument/2006/relationships/slideLayout" Target="../slideLayouts/slideLayout118.xml"/><Relationship Id="rId13" Type="http://schemas.openxmlformats.org/officeDocument/2006/relationships/slideLayout" Target="../slideLayouts/slideLayout77.xml"/><Relationship Id="rId57" Type="http://schemas.openxmlformats.org/officeDocument/2006/relationships/slideLayout" Target="../slideLayouts/slideLayout121.xml"/><Relationship Id="rId12" Type="http://schemas.openxmlformats.org/officeDocument/2006/relationships/slideLayout" Target="../slideLayouts/slideLayout76.xml"/><Relationship Id="rId56" Type="http://schemas.openxmlformats.org/officeDocument/2006/relationships/slideLayout" Target="../slideLayouts/slideLayout120.xml"/><Relationship Id="rId15" Type="http://schemas.openxmlformats.org/officeDocument/2006/relationships/slideLayout" Target="../slideLayouts/slideLayout79.xml"/><Relationship Id="rId59" Type="http://schemas.openxmlformats.org/officeDocument/2006/relationships/slideLayout" Target="../slideLayouts/slideLayout123.xml"/><Relationship Id="rId14" Type="http://schemas.openxmlformats.org/officeDocument/2006/relationships/slideLayout" Target="../slideLayouts/slideLayout78.xml"/><Relationship Id="rId58" Type="http://schemas.openxmlformats.org/officeDocument/2006/relationships/slideLayout" Target="../slideLayouts/slideLayout122.xml"/><Relationship Id="rId17" Type="http://schemas.openxmlformats.org/officeDocument/2006/relationships/slideLayout" Target="../slideLayouts/slideLayout81.xml"/><Relationship Id="rId16" Type="http://schemas.openxmlformats.org/officeDocument/2006/relationships/slideLayout" Target="../slideLayouts/slideLayout80.xml"/><Relationship Id="rId19" Type="http://schemas.openxmlformats.org/officeDocument/2006/relationships/slideLayout" Target="../slideLayouts/slideLayout83.xml"/><Relationship Id="rId18"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67.xml"/><Relationship Id="rId42" Type="http://schemas.openxmlformats.org/officeDocument/2006/relationships/slideLayout" Target="../slideLayouts/slideLayout169.xml"/><Relationship Id="rId41" Type="http://schemas.openxmlformats.org/officeDocument/2006/relationships/slideLayout" Target="../slideLayouts/slideLayout168.xml"/><Relationship Id="rId44" Type="http://schemas.openxmlformats.org/officeDocument/2006/relationships/slideLayout" Target="../slideLayouts/slideLayout171.xml"/><Relationship Id="rId43" Type="http://schemas.openxmlformats.org/officeDocument/2006/relationships/slideLayout" Target="../slideLayouts/slideLayout170.xml"/><Relationship Id="rId46" Type="http://schemas.openxmlformats.org/officeDocument/2006/relationships/slideLayout" Target="../slideLayouts/slideLayout173.xml"/><Relationship Id="rId45" Type="http://schemas.openxmlformats.org/officeDocument/2006/relationships/slideLayout" Target="../slideLayouts/slideLayout172.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48" Type="http://schemas.openxmlformats.org/officeDocument/2006/relationships/slideLayout" Target="../slideLayouts/slideLayout175.xml"/><Relationship Id="rId47" Type="http://schemas.openxmlformats.org/officeDocument/2006/relationships/slideLayout" Target="../slideLayouts/slideLayout174.xml"/><Relationship Id="rId49" Type="http://schemas.openxmlformats.org/officeDocument/2006/relationships/slideLayout" Target="../slideLayouts/slideLayout176.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31" Type="http://schemas.openxmlformats.org/officeDocument/2006/relationships/slideLayout" Target="../slideLayouts/slideLayout158.xml"/><Relationship Id="rId30" Type="http://schemas.openxmlformats.org/officeDocument/2006/relationships/slideLayout" Target="../slideLayouts/slideLayout157.xml"/><Relationship Id="rId33" Type="http://schemas.openxmlformats.org/officeDocument/2006/relationships/slideLayout" Target="../slideLayouts/slideLayout160.xml"/><Relationship Id="rId32" Type="http://schemas.openxmlformats.org/officeDocument/2006/relationships/slideLayout" Target="../slideLayouts/slideLayout159.xml"/><Relationship Id="rId35" Type="http://schemas.openxmlformats.org/officeDocument/2006/relationships/slideLayout" Target="../slideLayouts/slideLayout162.xml"/><Relationship Id="rId34" Type="http://schemas.openxmlformats.org/officeDocument/2006/relationships/slideLayout" Target="../slideLayouts/slideLayout161.xml"/><Relationship Id="rId37" Type="http://schemas.openxmlformats.org/officeDocument/2006/relationships/slideLayout" Target="../slideLayouts/slideLayout164.xml"/><Relationship Id="rId36" Type="http://schemas.openxmlformats.org/officeDocument/2006/relationships/slideLayout" Target="../slideLayouts/slideLayout163.xml"/><Relationship Id="rId39" Type="http://schemas.openxmlformats.org/officeDocument/2006/relationships/slideLayout" Target="../slideLayouts/slideLayout166.xml"/><Relationship Id="rId38" Type="http://schemas.openxmlformats.org/officeDocument/2006/relationships/slideLayout" Target="../slideLayouts/slideLayout165.xml"/><Relationship Id="rId20" Type="http://schemas.openxmlformats.org/officeDocument/2006/relationships/slideLayout" Target="../slideLayouts/slideLayout147.xml"/><Relationship Id="rId22" Type="http://schemas.openxmlformats.org/officeDocument/2006/relationships/slideLayout" Target="../slideLayouts/slideLayout149.xml"/><Relationship Id="rId21" Type="http://schemas.openxmlformats.org/officeDocument/2006/relationships/slideLayout" Target="../slideLayouts/slideLayout148.xml"/><Relationship Id="rId24" Type="http://schemas.openxmlformats.org/officeDocument/2006/relationships/slideLayout" Target="../slideLayouts/slideLayout151.xml"/><Relationship Id="rId23" Type="http://schemas.openxmlformats.org/officeDocument/2006/relationships/slideLayout" Target="../slideLayouts/slideLayout150.xml"/><Relationship Id="rId26" Type="http://schemas.openxmlformats.org/officeDocument/2006/relationships/slideLayout" Target="../slideLayouts/slideLayout153.xml"/><Relationship Id="rId25" Type="http://schemas.openxmlformats.org/officeDocument/2006/relationships/slideLayout" Target="../slideLayouts/slideLayout152.xml"/><Relationship Id="rId28" Type="http://schemas.openxmlformats.org/officeDocument/2006/relationships/slideLayout" Target="../slideLayouts/slideLayout155.xml"/><Relationship Id="rId27" Type="http://schemas.openxmlformats.org/officeDocument/2006/relationships/slideLayout" Target="../slideLayouts/slideLayout154.xml"/><Relationship Id="rId29" Type="http://schemas.openxmlformats.org/officeDocument/2006/relationships/slideLayout" Target="../slideLayouts/slideLayout156.xml"/><Relationship Id="rId51" Type="http://schemas.openxmlformats.org/officeDocument/2006/relationships/slideLayout" Target="../slideLayouts/slideLayout178.xml"/><Relationship Id="rId50" Type="http://schemas.openxmlformats.org/officeDocument/2006/relationships/slideLayout" Target="../slideLayouts/slideLayout177.xml"/><Relationship Id="rId53" Type="http://schemas.openxmlformats.org/officeDocument/2006/relationships/slideLayout" Target="../slideLayouts/slideLayout180.xml"/><Relationship Id="rId52" Type="http://schemas.openxmlformats.org/officeDocument/2006/relationships/slideLayout" Target="../slideLayouts/slideLayout179.xml"/><Relationship Id="rId11" Type="http://schemas.openxmlformats.org/officeDocument/2006/relationships/slideLayout" Target="../slideLayouts/slideLayout138.xml"/><Relationship Id="rId55" Type="http://schemas.openxmlformats.org/officeDocument/2006/relationships/slideLayout" Target="../slideLayouts/slideLayout182.xml"/><Relationship Id="rId10" Type="http://schemas.openxmlformats.org/officeDocument/2006/relationships/slideLayout" Target="../slideLayouts/slideLayout137.xml"/><Relationship Id="rId54" Type="http://schemas.openxmlformats.org/officeDocument/2006/relationships/slideLayout" Target="../slideLayouts/slideLayout181.xml"/><Relationship Id="rId13" Type="http://schemas.openxmlformats.org/officeDocument/2006/relationships/slideLayout" Target="../slideLayouts/slideLayout140.xml"/><Relationship Id="rId57" Type="http://schemas.openxmlformats.org/officeDocument/2006/relationships/theme" Target="../theme/theme2.xml"/><Relationship Id="rId12" Type="http://schemas.openxmlformats.org/officeDocument/2006/relationships/slideLayout" Target="../slideLayouts/slideLayout139.xml"/><Relationship Id="rId56" Type="http://schemas.openxmlformats.org/officeDocument/2006/relationships/slideLayout" Target="../slideLayouts/slideLayout183.xml"/><Relationship Id="rId15" Type="http://schemas.openxmlformats.org/officeDocument/2006/relationships/slideLayout" Target="../slideLayouts/slideLayout142.xml"/><Relationship Id="rId14" Type="http://schemas.openxmlformats.org/officeDocument/2006/relationships/slideLayout" Target="../slideLayouts/slideLayout141.xml"/><Relationship Id="rId17" Type="http://schemas.openxmlformats.org/officeDocument/2006/relationships/slideLayout" Target="../slideLayouts/slideLayout144.xml"/><Relationship Id="rId16" Type="http://schemas.openxmlformats.org/officeDocument/2006/relationships/slideLayout" Target="../slideLayouts/slideLayout143.xml"/><Relationship Id="rId19" Type="http://schemas.openxmlformats.org/officeDocument/2006/relationships/slideLayout" Target="../slideLayouts/slideLayout146.xml"/><Relationship Id="rId18"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8" name="Shape 1128"/>
        <p:cNvGrpSpPr/>
        <p:nvPr/>
      </p:nvGrpSpPr>
      <p:grpSpPr>
        <a:xfrm>
          <a:off x="0" y="0"/>
          <a:ext cx="0" cy="0"/>
          <a:chOff x="0" y="0"/>
          <a:chExt cx="0" cy="0"/>
        </a:xfrm>
      </p:grpSpPr>
      <p:sp>
        <p:nvSpPr>
          <p:cNvPr id="1129" name="Google Shape;1129;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30" name="Google Shape;1130;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9" name="Shape 2239"/>
        <p:cNvGrpSpPr/>
        <p:nvPr/>
      </p:nvGrpSpPr>
      <p:grpSpPr>
        <a:xfrm>
          <a:off x="0" y="0"/>
          <a:ext cx="0" cy="0"/>
          <a:chOff x="0" y="0"/>
          <a:chExt cx="0" cy="0"/>
        </a:xfrm>
      </p:grpSpPr>
      <p:sp>
        <p:nvSpPr>
          <p:cNvPr id="2240" name="Google Shape;2240;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41" name="Google Shape;2241;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4" r:id="rId47"/>
    <p:sldLayoutId id="2147483825" r:id="rId48"/>
    <p:sldLayoutId id="2147483826" r:id="rId49"/>
    <p:sldLayoutId id="2147483827" r:id="rId50"/>
    <p:sldLayoutId id="2147483828" r:id="rId51"/>
    <p:sldLayoutId id="2147483829" r:id="rId52"/>
    <p:sldLayoutId id="2147483830" r:id="rId53"/>
    <p:sldLayoutId id="2147483831" r:id="rId54"/>
    <p:sldLayoutId id="2147483832" r:id="rId55"/>
    <p:sldLayoutId id="2147483833" r:id="rId5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51.png"/><Relationship Id="rId4" Type="http://schemas.openxmlformats.org/officeDocument/2006/relationships/image" Target="../media/image31.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96.jp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29.png"/><Relationship Id="rId5" Type="http://schemas.openxmlformats.org/officeDocument/2006/relationships/hyperlink" Target="https://acc-15624.ispring.com/app/preview/5d1b31e4-bc78-11ef-8f40-f2d377f3c57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64.png"/><Relationship Id="rId6" Type="http://schemas.openxmlformats.org/officeDocument/2006/relationships/image" Target="../media/image66.png"/><Relationship Id="rId7" Type="http://schemas.openxmlformats.org/officeDocument/2006/relationships/hyperlink" Target="https://acc-15624.ispring.com/app/preview/f9858d1c-bc79-11ef-8465-f2d377f3c574"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109.png"/><Relationship Id="rId4" Type="http://schemas.openxmlformats.org/officeDocument/2006/relationships/hyperlink" Target="https://professionalprograms.mit.edu/blog/design/why-95-of-new-products-miss-the-mark-and-how-yours-can-avoid-the-same-fate/#:~:text=Nearly%2030%2C000%20new%20products%20are,Coca%2DCola%2C%20and%20Colgat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09.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109.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5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47.jpg"/><Relationship Id="rId4" Type="http://schemas.openxmlformats.org/officeDocument/2006/relationships/image" Target="../media/image55.jpg"/><Relationship Id="rId9" Type="http://schemas.openxmlformats.org/officeDocument/2006/relationships/image" Target="../media/image57.jp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52.jpg"/><Relationship Id="rId8" Type="http://schemas.openxmlformats.org/officeDocument/2006/relationships/image" Target="../media/image50.jpg"/><Relationship Id="rId11" Type="http://schemas.openxmlformats.org/officeDocument/2006/relationships/image" Target="../media/image58.jpg"/><Relationship Id="rId10" Type="http://schemas.openxmlformats.org/officeDocument/2006/relationships/image" Target="../media/image5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90.png"/><Relationship Id="rId4" Type="http://schemas.openxmlformats.org/officeDocument/2006/relationships/image" Target="../media/image71.png"/><Relationship Id="rId5" Type="http://schemas.openxmlformats.org/officeDocument/2006/relationships/image" Target="../media/image69.png"/><Relationship Id="rId6" Type="http://schemas.openxmlformats.org/officeDocument/2006/relationships/image" Target="../media/image79.png"/><Relationship Id="rId7" Type="http://schemas.openxmlformats.org/officeDocument/2006/relationships/hyperlink" Target="https://acc-15624.ispring.com/app/preview/4d74f18a-bc7d-11ef-a3e3-cad949272548"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03.jp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59.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0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68.png"/><Relationship Id="rId4" Type="http://schemas.openxmlformats.org/officeDocument/2006/relationships/hyperlink" Target="https://view.genial.ly/65eff41ad9ce5a0013706cb2" TargetMode="External"/><Relationship Id="rId5"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106.jpg"/><Relationship Id="rId4" Type="http://schemas.openxmlformats.org/officeDocument/2006/relationships/image" Target="../media/image67.png"/><Relationship Id="rId5" Type="http://schemas.openxmlformats.org/officeDocument/2006/relationships/image" Target="../media/image70.png"/><Relationship Id="rId6"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80.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hyperlink" Target="https://www.facebook.com/wadhwanifoundation" TargetMode="External"/><Relationship Id="rId4" Type="http://schemas.openxmlformats.org/officeDocument/2006/relationships/image" Target="../media/image76.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78.png"/><Relationship Id="rId7" Type="http://schemas.openxmlformats.org/officeDocument/2006/relationships/hyperlink" Target="https://www.instagram.com/wadhwanifoundation/" TargetMode="External"/><Relationship Id="rId8" Type="http://schemas.openxmlformats.org/officeDocument/2006/relationships/image" Target="../media/image82.png"/><Relationship Id="rId11" Type="http://schemas.openxmlformats.org/officeDocument/2006/relationships/hyperlink" Target="https://twitter.com/WadhwaniF" TargetMode="External"/><Relationship Id="rId10" Type="http://schemas.openxmlformats.org/officeDocument/2006/relationships/image" Target="../media/image77.png"/><Relationship Id="rId13" Type="http://schemas.openxmlformats.org/officeDocument/2006/relationships/hyperlink" Target="http://wadhwanifoundation.org/" TargetMode="External"/><Relationship Id="rId12" Type="http://schemas.openxmlformats.org/officeDocument/2006/relationships/image" Target="../media/image81.png"/><Relationship Id="rId15" Type="http://schemas.openxmlformats.org/officeDocument/2006/relationships/image" Target="../media/image91.png"/><Relationship Id="rId14" Type="http://schemas.openxmlformats.org/officeDocument/2006/relationships/image" Target="../media/image84.png"/><Relationship Id="rId17" Type="http://schemas.openxmlformats.org/officeDocument/2006/relationships/image" Target="../media/image101.png"/><Relationship Id="rId16"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8.png"/><Relationship Id="rId4" Type="http://schemas.openxmlformats.org/officeDocument/2006/relationships/image" Target="../media/image24.png"/><Relationship Id="rId5" Type="http://schemas.openxmlformats.org/officeDocument/2006/relationships/image" Target="../media/image86.png"/><Relationship Id="rId6"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107.jp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95.jpg"/><Relationship Id="rId4" Type="http://schemas.openxmlformats.org/officeDocument/2006/relationships/hyperlink" Target="https://www.facebook.com/wadhwanifoundation" TargetMode="External"/><Relationship Id="rId9"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hyperlink" Target="https://www.youtube.com/user/wadhwanif" TargetMode="External"/><Relationship Id="rId7" Type="http://schemas.openxmlformats.org/officeDocument/2006/relationships/image" Target="../media/image78.png"/><Relationship Id="rId8" Type="http://schemas.openxmlformats.org/officeDocument/2006/relationships/hyperlink" Target="https://www.instagram.com/wadhwanifoundation/" TargetMode="External"/><Relationship Id="rId11" Type="http://schemas.openxmlformats.org/officeDocument/2006/relationships/image" Target="../media/image77.png"/><Relationship Id="rId10" Type="http://schemas.openxmlformats.org/officeDocument/2006/relationships/hyperlink" Target="https://www.linkedin.com/company/wadhwanifoundation/" TargetMode="External"/><Relationship Id="rId13" Type="http://schemas.openxmlformats.org/officeDocument/2006/relationships/image" Target="../media/image81.png"/><Relationship Id="rId12" Type="http://schemas.openxmlformats.org/officeDocument/2006/relationships/hyperlink" Target="https://twitter.com/WadhwaniF" TargetMode="External"/><Relationship Id="rId15" Type="http://schemas.openxmlformats.org/officeDocument/2006/relationships/image" Target="../media/image84.png"/><Relationship Id="rId14" Type="http://schemas.openxmlformats.org/officeDocument/2006/relationships/hyperlink" Target="http://wadhwanifoundation.or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4" name="Shape 3294"/>
        <p:cNvGrpSpPr/>
        <p:nvPr/>
      </p:nvGrpSpPr>
      <p:grpSpPr>
        <a:xfrm>
          <a:off x="0" y="0"/>
          <a:ext cx="0" cy="0"/>
          <a:chOff x="0" y="0"/>
          <a:chExt cx="0" cy="0"/>
        </a:xfrm>
      </p:grpSpPr>
      <p:sp>
        <p:nvSpPr>
          <p:cNvPr id="3295" name="Google Shape;3295;p1"/>
          <p:cNvSpPr txBox="1"/>
          <p:nvPr>
            <p:ph idx="1" type="body"/>
          </p:nvPr>
        </p:nvSpPr>
        <p:spPr>
          <a:xfrm>
            <a:off x="360858" y="5311054"/>
            <a:ext cx="5302250" cy="584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1600"/>
              <a:buNone/>
            </a:pPr>
            <a:r>
              <a:rPr lang="en-US" sz="1600">
                <a:latin typeface="Barlow Medium"/>
                <a:ea typeface="Barlow Medium"/>
                <a:cs typeface="Barlow Medium"/>
                <a:sym typeface="Barlow Medium"/>
              </a:rPr>
              <a:t>Module 1:  Mengidentifikasikan Masalah</a:t>
            </a:r>
            <a:endParaRPr sz="1600">
              <a:latin typeface="Barlow Medium"/>
              <a:ea typeface="Barlow Medium"/>
              <a:cs typeface="Barlow Medium"/>
              <a:sym typeface="Barlow Medium"/>
            </a:endParaRPr>
          </a:p>
        </p:txBody>
      </p:sp>
      <p:sp>
        <p:nvSpPr>
          <p:cNvPr id="3296" name="Google Shape;3296;p1"/>
          <p:cNvSpPr txBox="1"/>
          <p:nvPr>
            <p:ph idx="2" type="body"/>
          </p:nvPr>
        </p:nvSpPr>
        <p:spPr>
          <a:xfrm>
            <a:off x="203200" y="4348480"/>
            <a:ext cx="6504940" cy="83375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900"/>
              <a:buNone/>
            </a:pPr>
            <a:r>
              <a:rPr b="1" lang="en-US" sz="1900">
                <a:latin typeface="Barlow Medium"/>
                <a:ea typeface="Barlow Medium"/>
                <a:cs typeface="Barlow Medium"/>
                <a:sym typeface="Barlow Medium"/>
              </a:rPr>
              <a:t>Lesson 1.2:  Mengumpulkan Masalah yang nyata</a:t>
            </a:r>
            <a:endParaRPr b="1" sz="1900">
              <a:latin typeface="Barlow Medium"/>
              <a:ea typeface="Barlow Medium"/>
              <a:cs typeface="Barlow Medium"/>
              <a:sym typeface="Barlow Medium"/>
            </a:endParaRPr>
          </a:p>
          <a:p>
            <a:pPr indent="0" lvl="0" marL="0" rtl="0" algn="l">
              <a:lnSpc>
                <a:spcPct val="90000"/>
              </a:lnSpc>
              <a:spcBef>
                <a:spcPts val="1000"/>
              </a:spcBef>
              <a:spcAft>
                <a:spcPts val="0"/>
              </a:spcAft>
              <a:buClr>
                <a:schemeClr val="lt1"/>
              </a:buClr>
              <a:buSzPts val="1900"/>
              <a:buNone/>
            </a:pPr>
            <a:r>
              <a:rPr b="1" lang="en-US" sz="1900">
                <a:latin typeface="Barlow Medium"/>
                <a:ea typeface="Barlow Medium"/>
                <a:cs typeface="Barlow Medium"/>
                <a:sym typeface="Barlow Medium"/>
              </a:rPr>
              <a:t>                (Real-world’ Problems)</a:t>
            </a:r>
            <a:endParaRPr b="1" sz="1900">
              <a:latin typeface="Barlow Medium"/>
              <a:ea typeface="Barlow Medium"/>
              <a:cs typeface="Barlow Medium"/>
              <a:sym typeface="Barlow Medium"/>
            </a:endParaRPr>
          </a:p>
        </p:txBody>
      </p:sp>
      <p:pic>
        <p:nvPicPr>
          <p:cNvPr descr="A group of people sitting on a bench&#10;&#10;Description automatically generated" id="3297" name="Google Shape;3297;p1"/>
          <p:cNvPicPr preferRelativeResize="0"/>
          <p:nvPr/>
        </p:nvPicPr>
        <p:blipFill rotWithShape="1">
          <a:blip r:embed="rId3">
            <a:alphaModFix/>
          </a:blip>
          <a:srcRect b="0" l="0" r="0" t="0"/>
          <a:stretch/>
        </p:blipFill>
        <p:spPr>
          <a:xfrm>
            <a:off x="4382135" y="0"/>
            <a:ext cx="946912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1" name="Shape 3701"/>
        <p:cNvGrpSpPr/>
        <p:nvPr/>
      </p:nvGrpSpPr>
      <p:grpSpPr>
        <a:xfrm>
          <a:off x="0" y="0"/>
          <a:ext cx="0" cy="0"/>
          <a:chOff x="0" y="0"/>
          <a:chExt cx="0" cy="0"/>
        </a:xfrm>
      </p:grpSpPr>
      <p:grpSp>
        <p:nvGrpSpPr>
          <p:cNvPr id="3702" name="Google Shape;3702;p10"/>
          <p:cNvGrpSpPr/>
          <p:nvPr/>
        </p:nvGrpSpPr>
        <p:grpSpPr>
          <a:xfrm>
            <a:off x="6615605" y="283449"/>
            <a:ext cx="3220753" cy="3220753"/>
            <a:chOff x="6615605" y="283449"/>
            <a:chExt cx="3220753" cy="3220753"/>
          </a:xfrm>
        </p:grpSpPr>
        <p:grpSp>
          <p:nvGrpSpPr>
            <p:cNvPr id="3703" name="Google Shape;3703;p10"/>
            <p:cNvGrpSpPr/>
            <p:nvPr/>
          </p:nvGrpSpPr>
          <p:grpSpPr>
            <a:xfrm>
              <a:off x="6615605" y="283449"/>
              <a:ext cx="3220753" cy="3220753"/>
              <a:chOff x="4751220" y="-1407341"/>
              <a:chExt cx="5536427" cy="5536427"/>
            </a:xfrm>
          </p:grpSpPr>
          <p:sp>
            <p:nvSpPr>
              <p:cNvPr id="3704" name="Google Shape;3704;p10"/>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05" name="Google Shape;3705;p10"/>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06" name="Google Shape;3706;p10"/>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07" name="Google Shape;3707;p1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Whole pizza with solid fill" id="3708" name="Google Shape;3708;p10"/>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3709" name="Google Shape;3709;p10"/>
          <p:cNvGrpSpPr/>
          <p:nvPr/>
        </p:nvGrpSpPr>
        <p:grpSpPr>
          <a:xfrm>
            <a:off x="1572541" y="1671635"/>
            <a:ext cx="4878076" cy="4878073"/>
            <a:chOff x="1572541" y="1671635"/>
            <a:chExt cx="4878076" cy="4878073"/>
          </a:xfrm>
        </p:grpSpPr>
        <p:grpSp>
          <p:nvGrpSpPr>
            <p:cNvPr id="3710" name="Google Shape;3710;p10"/>
            <p:cNvGrpSpPr/>
            <p:nvPr/>
          </p:nvGrpSpPr>
          <p:grpSpPr>
            <a:xfrm>
              <a:off x="1572541" y="1671635"/>
              <a:ext cx="4878076" cy="4878073"/>
              <a:chOff x="2558536" y="1849120"/>
              <a:chExt cx="4510410" cy="4510408"/>
            </a:xfrm>
          </p:grpSpPr>
          <p:sp>
            <p:nvSpPr>
              <p:cNvPr id="3711" name="Google Shape;3711;p10"/>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12" name="Google Shape;3712;p10"/>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13" name="Google Shape;3713;p10"/>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14" name="Google Shape;3714;p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Target Audience with solid fill" id="3715" name="Google Shape;3715;p10"/>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3716" name="Google Shape;3716;p10"/>
          <p:cNvGrpSpPr/>
          <p:nvPr/>
        </p:nvGrpSpPr>
        <p:grpSpPr>
          <a:xfrm>
            <a:off x="5085007" y="2490475"/>
            <a:ext cx="3871013" cy="3871011"/>
            <a:chOff x="5087547" y="2750190"/>
            <a:chExt cx="3871013" cy="3871011"/>
          </a:xfrm>
        </p:grpSpPr>
        <p:grpSp>
          <p:nvGrpSpPr>
            <p:cNvPr id="3717" name="Google Shape;3717;p10"/>
            <p:cNvGrpSpPr/>
            <p:nvPr/>
          </p:nvGrpSpPr>
          <p:grpSpPr>
            <a:xfrm>
              <a:off x="5087547" y="2750190"/>
              <a:ext cx="3871013" cy="3871011"/>
              <a:chOff x="6995829" y="1763061"/>
              <a:chExt cx="6939934" cy="6939932"/>
            </a:xfrm>
          </p:grpSpPr>
          <p:sp>
            <p:nvSpPr>
              <p:cNvPr id="3718" name="Google Shape;3718;p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19" name="Google Shape;3719;p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20" name="Google Shape;3720;p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21" name="Google Shape;3721;p10"/>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ll center with solid fill" id="3722" name="Google Shape;3722;p10"/>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3723" name="Google Shape;3723;p10"/>
          <p:cNvSpPr txBox="1"/>
          <p:nvPr/>
        </p:nvSpPr>
        <p:spPr>
          <a:xfrm>
            <a:off x="152553" y="3393695"/>
            <a:ext cx="2349027"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PROBLEM VS </a:t>
            </a:r>
            <a:endParaRPr b="1" sz="1800">
              <a:solidFill>
                <a:schemeClr val="dk1"/>
              </a:solidFill>
              <a:latin typeface="Barlow SemiBold"/>
              <a:ea typeface="Barlow SemiBold"/>
              <a:cs typeface="Barlow SemiBold"/>
              <a:sym typeface="Barlow SemiBold"/>
            </a:endParaRPr>
          </a:p>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IDE</a:t>
            </a:r>
            <a:endParaRPr b="1" sz="1800">
              <a:solidFill>
                <a:schemeClr val="dk1"/>
              </a:solidFill>
              <a:latin typeface="Barlow SemiBold"/>
              <a:ea typeface="Barlow SemiBold"/>
              <a:cs typeface="Barlow SemiBold"/>
              <a:sym typeface="Barlow SemiBold"/>
            </a:endParaRPr>
          </a:p>
        </p:txBody>
      </p:sp>
      <p:sp>
        <p:nvSpPr>
          <p:cNvPr id="3724" name="Google Shape;3724;p10"/>
          <p:cNvSpPr txBox="1"/>
          <p:nvPr/>
        </p:nvSpPr>
        <p:spPr>
          <a:xfrm>
            <a:off x="236220" y="4264660"/>
            <a:ext cx="1955165" cy="13506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400" cap="none">
                <a:solidFill>
                  <a:schemeClr val="dk1"/>
                </a:solidFill>
                <a:latin typeface="Open Sans"/>
                <a:ea typeface="Open Sans"/>
                <a:cs typeface="Open Sans"/>
                <a:sym typeface="Open Sans"/>
              </a:rPr>
              <a:t>Apa yang seharusnya anda kerjakan? Problem atau Ide?</a:t>
            </a:r>
            <a:endParaRPr b="0" sz="1400" cap="none">
              <a:solidFill>
                <a:schemeClr val="dk1"/>
              </a:solidFill>
              <a:latin typeface="Open Sans"/>
              <a:ea typeface="Open Sans"/>
              <a:cs typeface="Open Sans"/>
              <a:sym typeface="Open Sans"/>
            </a:endParaRPr>
          </a:p>
        </p:txBody>
      </p:sp>
      <p:sp>
        <p:nvSpPr>
          <p:cNvPr id="3725" name="Google Shape;3725;p10"/>
          <p:cNvSpPr txBox="1"/>
          <p:nvPr/>
        </p:nvSpPr>
        <p:spPr>
          <a:xfrm>
            <a:off x="360000" y="308292"/>
            <a:ext cx="11484000" cy="492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Konsep Utama/ Inti dalam pelajaran ini</a:t>
            </a:r>
            <a:endParaRPr b="1" sz="3200">
              <a:solidFill>
                <a:schemeClr val="dk2"/>
              </a:solidFill>
              <a:latin typeface="Barlow"/>
              <a:ea typeface="Barlow"/>
              <a:cs typeface="Barlow"/>
              <a:sym typeface="Barlow"/>
            </a:endParaRPr>
          </a:p>
        </p:txBody>
      </p:sp>
      <p:grpSp>
        <p:nvGrpSpPr>
          <p:cNvPr id="3726" name="Google Shape;3726;p10"/>
          <p:cNvGrpSpPr/>
          <p:nvPr/>
        </p:nvGrpSpPr>
        <p:grpSpPr>
          <a:xfrm>
            <a:off x="243816" y="4103118"/>
            <a:ext cx="2657449" cy="0"/>
            <a:chOff x="487397" y="4066315"/>
            <a:chExt cx="2657449" cy="0"/>
          </a:xfrm>
        </p:grpSpPr>
        <p:cxnSp>
          <p:nvCxnSpPr>
            <p:cNvPr id="3727" name="Google Shape;3727;p10"/>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728" name="Google Shape;3728;p10"/>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3729" name="Google Shape;3729;p10"/>
          <p:cNvSpPr txBox="1"/>
          <p:nvPr/>
        </p:nvSpPr>
        <p:spPr>
          <a:xfrm>
            <a:off x="8890635" y="5202555"/>
            <a:ext cx="2189480" cy="85915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lang="en-US" sz="1400" cap="none">
                <a:solidFill>
                  <a:schemeClr val="dk1"/>
                </a:solidFill>
                <a:latin typeface="Open Sans"/>
                <a:ea typeface="Open Sans"/>
                <a:cs typeface="Open Sans"/>
                <a:sym typeface="Open Sans"/>
              </a:rPr>
              <a:t>Bagaimana anda mengidentifikasikan penyelesaian masalah yang benar ?</a:t>
            </a:r>
            <a:endParaRPr b="0" sz="1400" cap="none">
              <a:solidFill>
                <a:schemeClr val="dk1"/>
              </a:solidFill>
              <a:latin typeface="Open Sans"/>
              <a:ea typeface="Open Sans"/>
              <a:cs typeface="Open Sans"/>
              <a:sym typeface="Open Sans"/>
            </a:endParaRPr>
          </a:p>
        </p:txBody>
      </p:sp>
      <p:grpSp>
        <p:nvGrpSpPr>
          <p:cNvPr id="3730" name="Google Shape;3730;p10"/>
          <p:cNvGrpSpPr/>
          <p:nvPr/>
        </p:nvGrpSpPr>
        <p:grpSpPr>
          <a:xfrm>
            <a:off x="7314214" y="4064793"/>
            <a:ext cx="4037330" cy="949349"/>
            <a:chOff x="7304855" y="4164920"/>
            <a:chExt cx="4037330" cy="949349"/>
          </a:xfrm>
        </p:grpSpPr>
        <p:sp>
          <p:nvSpPr>
            <p:cNvPr id="3731" name="Google Shape;3731;p10"/>
            <p:cNvSpPr txBox="1"/>
            <p:nvPr/>
          </p:nvSpPr>
          <p:spPr>
            <a:xfrm>
              <a:off x="8200840" y="4164920"/>
              <a:ext cx="3141345" cy="9220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TEKNIK MENGIDENTIFIKASIKAN PROBLEM </a:t>
              </a:r>
              <a:endParaRPr b="1" sz="1800">
                <a:solidFill>
                  <a:schemeClr val="dk1"/>
                </a:solidFill>
                <a:latin typeface="Barlow SemiBold"/>
                <a:ea typeface="Barlow SemiBold"/>
                <a:cs typeface="Barlow SemiBold"/>
                <a:sym typeface="Barlow SemiBold"/>
              </a:endParaRPr>
            </a:p>
          </p:txBody>
        </p:sp>
        <p:grpSp>
          <p:nvGrpSpPr>
            <p:cNvPr id="3732" name="Google Shape;3732;p10"/>
            <p:cNvGrpSpPr/>
            <p:nvPr/>
          </p:nvGrpSpPr>
          <p:grpSpPr>
            <a:xfrm>
              <a:off x="7304855" y="5114269"/>
              <a:ext cx="3667860" cy="0"/>
              <a:chOff x="7304855" y="5114269"/>
              <a:chExt cx="3667860" cy="0"/>
            </a:xfrm>
          </p:grpSpPr>
          <p:cxnSp>
            <p:nvCxnSpPr>
              <p:cNvPr id="3733" name="Google Shape;3733;p10"/>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734" name="Google Shape;3734;p10"/>
              <p:cNvCxnSpPr/>
              <p:nvPr/>
            </p:nvCxnSpPr>
            <p:spPr>
              <a:xfrm>
                <a:off x="7304855" y="5114269"/>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3735" name="Google Shape;3735;p10"/>
          <p:cNvSpPr txBox="1"/>
          <p:nvPr/>
        </p:nvSpPr>
        <p:spPr>
          <a:xfrm>
            <a:off x="9607999" y="2055491"/>
            <a:ext cx="2301145" cy="95313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US" sz="1400" cap="none">
                <a:solidFill>
                  <a:schemeClr val="dk1"/>
                </a:solidFill>
                <a:latin typeface="Open Sans"/>
                <a:ea typeface="Open Sans"/>
                <a:cs typeface="Open Sans"/>
                <a:sym typeface="Open Sans"/>
              </a:rPr>
              <a:t>Bagaimana anda menggambarkan  suatu masalah dengan pernyataan yang benar</a:t>
            </a:r>
            <a:endParaRPr b="0" sz="1400" cap="none">
              <a:solidFill>
                <a:schemeClr val="dk1"/>
              </a:solidFill>
              <a:latin typeface="Open Sans"/>
              <a:ea typeface="Open Sans"/>
              <a:cs typeface="Open Sans"/>
              <a:sym typeface="Open Sans"/>
            </a:endParaRPr>
          </a:p>
        </p:txBody>
      </p:sp>
      <p:grpSp>
        <p:nvGrpSpPr>
          <p:cNvPr id="3736" name="Google Shape;3736;p10"/>
          <p:cNvGrpSpPr/>
          <p:nvPr/>
        </p:nvGrpSpPr>
        <p:grpSpPr>
          <a:xfrm>
            <a:off x="8455322" y="1152162"/>
            <a:ext cx="3325336" cy="749477"/>
            <a:chOff x="8501591" y="1524726"/>
            <a:chExt cx="3325336" cy="749477"/>
          </a:xfrm>
        </p:grpSpPr>
        <p:sp>
          <p:nvSpPr>
            <p:cNvPr id="3737" name="Google Shape;3737;p10"/>
            <p:cNvSpPr txBox="1"/>
            <p:nvPr/>
          </p:nvSpPr>
          <p:spPr>
            <a:xfrm>
              <a:off x="8890505" y="1524726"/>
              <a:ext cx="2936422" cy="6451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PERNYATAAN MASALAH </a:t>
              </a:r>
              <a:endParaRPr b="1" sz="1800">
                <a:solidFill>
                  <a:schemeClr val="dk1"/>
                </a:solidFill>
                <a:latin typeface="Barlow SemiBold"/>
                <a:ea typeface="Barlow SemiBold"/>
                <a:cs typeface="Barlow SemiBold"/>
                <a:sym typeface="Barlow SemiBold"/>
              </a:endParaRPr>
            </a:p>
          </p:txBody>
        </p:sp>
        <p:grpSp>
          <p:nvGrpSpPr>
            <p:cNvPr id="3738" name="Google Shape;3738;p10"/>
            <p:cNvGrpSpPr/>
            <p:nvPr/>
          </p:nvGrpSpPr>
          <p:grpSpPr>
            <a:xfrm>
              <a:off x="8501591" y="2274203"/>
              <a:ext cx="3217925" cy="0"/>
              <a:chOff x="8501591" y="2274203"/>
              <a:chExt cx="3217925" cy="0"/>
            </a:xfrm>
          </p:grpSpPr>
          <p:cxnSp>
            <p:nvCxnSpPr>
              <p:cNvPr id="3739" name="Google Shape;3739;p10"/>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740" name="Google Shape;3740;p10"/>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09"/>
                                        </p:tgtEl>
                                        <p:attrNameLst>
                                          <p:attrName>style.visibility</p:attrName>
                                        </p:attrNameLst>
                                      </p:cBhvr>
                                      <p:to>
                                        <p:strVal val="visible"/>
                                      </p:to>
                                    </p:set>
                                    <p:anim calcmode="lin" valueType="num">
                                      <p:cBhvr additive="base">
                                        <p:cTn dur="500"/>
                                        <p:tgtEl>
                                          <p:spTgt spid="3709"/>
                                        </p:tgtEl>
                                        <p:attrNameLst>
                                          <p:attrName>ppt_w</p:attrName>
                                        </p:attrNameLst>
                                      </p:cBhvr>
                                      <p:tavLst>
                                        <p:tav fmla="" tm="0">
                                          <p:val>
                                            <p:strVal val="0"/>
                                          </p:val>
                                        </p:tav>
                                        <p:tav fmla="" tm="100000">
                                          <p:val>
                                            <p:strVal val="#ppt_w"/>
                                          </p:val>
                                        </p:tav>
                                      </p:tavLst>
                                    </p:anim>
                                    <p:anim calcmode="lin" valueType="num">
                                      <p:cBhvr additive="base">
                                        <p:cTn dur="500"/>
                                        <p:tgtEl>
                                          <p:spTgt spid="370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16"/>
                                        </p:tgtEl>
                                        <p:attrNameLst>
                                          <p:attrName>style.visibility</p:attrName>
                                        </p:attrNameLst>
                                      </p:cBhvr>
                                      <p:to>
                                        <p:strVal val="visible"/>
                                      </p:to>
                                    </p:set>
                                    <p:anim calcmode="lin" valueType="num">
                                      <p:cBhvr additive="base">
                                        <p:cTn dur="500"/>
                                        <p:tgtEl>
                                          <p:spTgt spid="3716"/>
                                        </p:tgtEl>
                                        <p:attrNameLst>
                                          <p:attrName>ppt_w</p:attrName>
                                        </p:attrNameLst>
                                      </p:cBhvr>
                                      <p:tavLst>
                                        <p:tav fmla="" tm="0">
                                          <p:val>
                                            <p:strVal val="0"/>
                                          </p:val>
                                        </p:tav>
                                        <p:tav fmla="" tm="100000">
                                          <p:val>
                                            <p:strVal val="#ppt_w"/>
                                          </p:val>
                                        </p:tav>
                                      </p:tavLst>
                                    </p:anim>
                                    <p:anim calcmode="lin" valueType="num">
                                      <p:cBhvr additive="base">
                                        <p:cTn dur="500"/>
                                        <p:tgtEl>
                                          <p:spTgt spid="371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02"/>
                                        </p:tgtEl>
                                        <p:attrNameLst>
                                          <p:attrName>style.visibility</p:attrName>
                                        </p:attrNameLst>
                                      </p:cBhvr>
                                      <p:to>
                                        <p:strVal val="visible"/>
                                      </p:to>
                                    </p:set>
                                    <p:anim calcmode="lin" valueType="num">
                                      <p:cBhvr additive="base">
                                        <p:cTn dur="500"/>
                                        <p:tgtEl>
                                          <p:spTgt spid="3702"/>
                                        </p:tgtEl>
                                        <p:attrNameLst>
                                          <p:attrName>ppt_w</p:attrName>
                                        </p:attrNameLst>
                                      </p:cBhvr>
                                      <p:tavLst>
                                        <p:tav fmla="" tm="0">
                                          <p:val>
                                            <p:strVal val="0"/>
                                          </p:val>
                                        </p:tav>
                                        <p:tav fmla="" tm="100000">
                                          <p:val>
                                            <p:strVal val="#ppt_w"/>
                                          </p:val>
                                        </p:tav>
                                      </p:tavLst>
                                    </p:anim>
                                    <p:anim calcmode="lin" valueType="num">
                                      <p:cBhvr additive="base">
                                        <p:cTn dur="500"/>
                                        <p:tgtEl>
                                          <p:spTgt spid="370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4" name="Shape 3744"/>
        <p:cNvGrpSpPr/>
        <p:nvPr/>
      </p:nvGrpSpPr>
      <p:grpSpPr>
        <a:xfrm>
          <a:off x="0" y="0"/>
          <a:ext cx="0" cy="0"/>
          <a:chOff x="0" y="0"/>
          <a:chExt cx="0" cy="0"/>
        </a:xfrm>
      </p:grpSpPr>
      <p:sp>
        <p:nvSpPr>
          <p:cNvPr id="3745" name="Google Shape;3745;p11"/>
          <p:cNvSpPr txBox="1"/>
          <p:nvPr>
            <p:ph idx="1" type="body"/>
          </p:nvPr>
        </p:nvSpPr>
        <p:spPr>
          <a:xfrm>
            <a:off x="1409700" y="3429000"/>
            <a:ext cx="9784715" cy="6635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lang="en-US"/>
              <a:t>Speed Date dengan menggunakan Passion CV</a:t>
            </a:r>
            <a:endParaRPr/>
          </a:p>
        </p:txBody>
      </p:sp>
      <p:sp>
        <p:nvSpPr>
          <p:cNvPr id="3746" name="Google Shape;3746;p11"/>
          <p:cNvSpPr txBox="1"/>
          <p:nvPr>
            <p:ph idx="2" type="body"/>
          </p:nvPr>
        </p:nvSpPr>
        <p:spPr>
          <a:xfrm>
            <a:off x="2605595" y="1993906"/>
            <a:ext cx="7599363" cy="66363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6600"/>
              <a:buNone/>
            </a:pPr>
            <a:r>
              <a:rPr lang="en-US"/>
              <a:t>Aktivitas di Kelas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1" name="Shape 3751"/>
        <p:cNvGrpSpPr/>
        <p:nvPr/>
      </p:nvGrpSpPr>
      <p:grpSpPr>
        <a:xfrm>
          <a:off x="0" y="0"/>
          <a:ext cx="0" cy="0"/>
          <a:chOff x="0" y="0"/>
          <a:chExt cx="0" cy="0"/>
        </a:xfrm>
      </p:grpSpPr>
      <p:sp>
        <p:nvSpPr>
          <p:cNvPr id="3752" name="Google Shape;3752;p12"/>
          <p:cNvSpPr/>
          <p:nvPr/>
        </p:nvSpPr>
        <p:spPr>
          <a:xfrm>
            <a:off x="0" y="0"/>
            <a:ext cx="837561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 </a:t>
            </a:r>
            <a:endParaRPr b="0" i="0" sz="1800" u="none" cap="none" strike="noStrike">
              <a:solidFill>
                <a:srgbClr val="FFFFFF"/>
              </a:solidFill>
              <a:latin typeface="Calibri"/>
              <a:ea typeface="Calibri"/>
              <a:cs typeface="Calibri"/>
              <a:sym typeface="Calibri"/>
            </a:endParaRPr>
          </a:p>
        </p:txBody>
      </p:sp>
      <p:sp>
        <p:nvSpPr>
          <p:cNvPr id="3753" name="Google Shape;3753;p12"/>
          <p:cNvSpPr txBox="1"/>
          <p:nvPr/>
        </p:nvSpPr>
        <p:spPr>
          <a:xfrm>
            <a:off x="396240" y="183442"/>
            <a:ext cx="7810500" cy="734470"/>
          </a:xfrm>
          <a:prstGeom prst="rect">
            <a:avLst/>
          </a:prstGeom>
          <a:noFill/>
          <a:ln>
            <a:noFill/>
          </a:ln>
        </p:spPr>
        <p:txBody>
          <a:bodyPr anchorCtr="0" anchor="t" bIns="72000" lIns="72000" spcFirstLastPara="1" rIns="72000" wrap="square" tIns="72000">
            <a:noAutofit/>
          </a:bodyPr>
          <a:lstStyle/>
          <a:p>
            <a:pPr indent="0" lvl="0" marL="0" marR="0" rtl="0" algn="l">
              <a:lnSpc>
                <a:spcPct val="100000"/>
              </a:lnSpc>
              <a:spcBef>
                <a:spcPts val="0"/>
              </a:spcBef>
              <a:spcAft>
                <a:spcPts val="0"/>
              </a:spcAft>
              <a:buClr>
                <a:schemeClr val="dk2"/>
              </a:buClr>
              <a:buSzPts val="2800"/>
              <a:buFont typeface="Barlow"/>
              <a:buNone/>
            </a:pPr>
            <a:r>
              <a:rPr b="1" lang="en-US" sz="2800">
                <a:solidFill>
                  <a:schemeClr val="dk2"/>
                </a:solidFill>
                <a:latin typeface="Barlow"/>
                <a:ea typeface="Barlow"/>
                <a:cs typeface="Barlow"/>
                <a:sym typeface="Barlow"/>
              </a:rPr>
              <a:t>Speed Date untuk menemukan Tim anda ?</a:t>
            </a:r>
            <a:endParaRPr b="1" sz="2800">
              <a:solidFill>
                <a:schemeClr val="dk2"/>
              </a:solidFill>
              <a:latin typeface="Barlow"/>
              <a:ea typeface="Barlow"/>
              <a:cs typeface="Barlow"/>
              <a:sym typeface="Barlow"/>
            </a:endParaRPr>
          </a:p>
          <a:p>
            <a:pPr indent="0" lvl="0" marL="0" marR="0" rtl="0" algn="l">
              <a:lnSpc>
                <a:spcPct val="100000"/>
              </a:lnSpc>
              <a:spcBef>
                <a:spcPts val="0"/>
              </a:spcBef>
              <a:spcAft>
                <a:spcPts val="0"/>
              </a:spcAft>
              <a:buClr>
                <a:schemeClr val="dk2"/>
              </a:buClr>
              <a:buSzPts val="2800"/>
              <a:buFont typeface="Barlow"/>
              <a:buNone/>
            </a:pPr>
            <a:r>
              <a:rPr b="1" lang="en-US" sz="2800">
                <a:solidFill>
                  <a:schemeClr val="dk2"/>
                </a:solidFill>
                <a:latin typeface="Barlow"/>
                <a:ea typeface="Barlow"/>
                <a:cs typeface="Barlow"/>
                <a:sym typeface="Barlow"/>
              </a:rPr>
              <a:t> </a:t>
            </a:r>
            <a:endParaRPr b="1" sz="2800">
              <a:solidFill>
                <a:schemeClr val="dk2"/>
              </a:solidFill>
              <a:latin typeface="Barlow"/>
              <a:ea typeface="Barlow"/>
              <a:cs typeface="Barlow"/>
              <a:sym typeface="Barlow"/>
            </a:endParaRPr>
          </a:p>
        </p:txBody>
      </p:sp>
      <p:sp>
        <p:nvSpPr>
          <p:cNvPr id="3754" name="Google Shape;3754;p12"/>
          <p:cNvSpPr txBox="1"/>
          <p:nvPr/>
        </p:nvSpPr>
        <p:spPr>
          <a:xfrm>
            <a:off x="300355" y="961390"/>
            <a:ext cx="7711440" cy="560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Open Sans"/>
              <a:buNone/>
            </a:pPr>
            <a:r>
              <a:rPr b="0" i="0" lang="en-US" sz="1800" u="none" cap="none" strike="noStrike">
                <a:solidFill>
                  <a:srgbClr val="000000"/>
                </a:solidFill>
                <a:latin typeface="Open Sans"/>
                <a:ea typeface="Open Sans"/>
                <a:cs typeface="Open Sans"/>
                <a:sym typeface="Open Sans"/>
              </a:rPr>
              <a:t>Membaur dan menemukan area yang diminati orang lain dan mendapatkan mahasiswa yang telah memilih industri yang sama dengan anda sebagi pilihan utama mereka, Gunakan Passion CV anda sebagai referensi  </a:t>
            </a:r>
            <a:endParaRPr b="0" i="0" sz="1800" u="none" cap="none" strike="noStrike">
              <a:solidFill>
                <a:srgbClr val="000000"/>
              </a:solidFill>
              <a:latin typeface="Open Sans"/>
              <a:ea typeface="Open Sans"/>
              <a:cs typeface="Open Sans"/>
              <a:sym typeface="Open Sans"/>
            </a:endParaRPr>
          </a:p>
          <a:p>
            <a:pPr indent="-228600" lvl="0" marL="34290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C00000"/>
              </a:buClr>
              <a:buSzPts val="1800"/>
              <a:buFont typeface="Open Sans"/>
              <a:buNone/>
            </a:pPr>
            <a:r>
              <a:rPr b="1" i="0" lang="en-US" sz="1800" u="none" cap="none" strike="noStrike">
                <a:solidFill>
                  <a:srgbClr val="C00000"/>
                </a:solidFill>
                <a:latin typeface="Open Sans"/>
                <a:ea typeface="Open Sans"/>
                <a:cs typeface="Open Sans"/>
                <a:sym typeface="Open Sans"/>
              </a:rPr>
              <a:t>Output</a:t>
            </a:r>
            <a:endParaRPr b="1" i="0" sz="1800" u="none" cap="none" strike="noStrike">
              <a:solidFill>
                <a:srgbClr val="C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Open Sans"/>
              <a:buNone/>
            </a:pPr>
            <a:r>
              <a:rPr b="0" i="0" lang="en-US" sz="1800" u="none" cap="none" strike="noStrike">
                <a:solidFill>
                  <a:srgbClr val="000000"/>
                </a:solidFill>
                <a:latin typeface="Open Sans"/>
                <a:ea typeface="Open Sans"/>
                <a:cs typeface="Open Sans"/>
                <a:sym typeface="Open Sans"/>
              </a:rPr>
              <a:t>Buatlah tim yang terdiri dari </a:t>
            </a:r>
            <a:r>
              <a:rPr b="1" i="0" lang="en-US" sz="1800" u="none" cap="none" strike="noStrike">
                <a:solidFill>
                  <a:srgbClr val="000000"/>
                </a:solidFill>
                <a:latin typeface="Open Sans"/>
                <a:ea typeface="Open Sans"/>
                <a:cs typeface="Open Sans"/>
                <a:sym typeface="Open Sans"/>
              </a:rPr>
              <a:t>3 mahasiswa yang masing-masing memiliki minat yang umum </a:t>
            </a:r>
            <a:r>
              <a:rPr b="0" i="0" lang="en-US" sz="1800" u="none" cap="none" strike="noStrike">
                <a:solidFill>
                  <a:srgbClr val="000000"/>
                </a:solidFill>
                <a:latin typeface="Open Sans"/>
                <a:ea typeface="Open Sans"/>
                <a:cs typeface="Open Sans"/>
                <a:sym typeface="Open Sans"/>
              </a:rPr>
              <a:t>di suatu industri</a:t>
            </a:r>
            <a:endParaRPr b="0" i="0" sz="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800"/>
              <a:buFont typeface="Arial"/>
              <a:buNone/>
            </a:pPr>
            <a:r>
              <a:t/>
            </a:r>
            <a:endParaRPr b="0" i="0" sz="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800"/>
              <a:buFont typeface="Arial"/>
              <a:buNone/>
            </a:pPr>
            <a:r>
              <a:t/>
            </a:r>
            <a:endParaRPr b="0" i="0" sz="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C00000"/>
              </a:buClr>
              <a:buSzPts val="1800"/>
              <a:buFont typeface="Open Sans"/>
              <a:buNone/>
            </a:pPr>
            <a:r>
              <a:rPr b="1" i="0" lang="en-US" sz="1800" u="none" cap="none" strike="noStrike">
                <a:solidFill>
                  <a:srgbClr val="C00000"/>
                </a:solidFill>
                <a:latin typeface="Open Sans"/>
                <a:ea typeface="Open Sans"/>
                <a:cs typeface="Open Sans"/>
                <a:sym typeface="Open Sans"/>
              </a:rPr>
              <a:t>Process</a:t>
            </a:r>
            <a:endParaRPr b="1" i="0" sz="1800" u="none" cap="none" strike="noStrike">
              <a:solidFill>
                <a:srgbClr val="C00000"/>
              </a:solidFill>
              <a:latin typeface="Open Sans"/>
              <a:ea typeface="Open Sans"/>
              <a:cs typeface="Open Sans"/>
              <a:sym typeface="Open Sans"/>
            </a:endParaRPr>
          </a:p>
          <a:p>
            <a:pPr indent="-342900" lvl="0" marL="342900" marR="0" rtl="0" algn="l">
              <a:spcBef>
                <a:spcPts val="0"/>
              </a:spcBef>
              <a:spcAft>
                <a:spcPts val="0"/>
              </a:spcAft>
              <a:buClr>
                <a:srgbClr val="000000"/>
              </a:buClr>
              <a:buSzPts val="1800"/>
              <a:buFont typeface="Open Sans"/>
              <a:buAutoNum type="arabicPeriod"/>
            </a:pPr>
            <a:r>
              <a:rPr b="0" i="0" lang="en-US" sz="1800" u="none" cap="none" strike="noStrike">
                <a:solidFill>
                  <a:srgbClr val="000000"/>
                </a:solidFill>
                <a:latin typeface="Open Sans"/>
                <a:ea typeface="Open Sans"/>
                <a:cs typeface="Open Sans"/>
                <a:sym typeface="Open Sans"/>
              </a:rPr>
              <a:t>Pikirkan suatu cara yang menarik </a:t>
            </a:r>
            <a:r>
              <a:rPr lang="en-US" sz="1800">
                <a:solidFill>
                  <a:srgbClr val="000000"/>
                </a:solidFill>
                <a:latin typeface="Open Sans"/>
                <a:ea typeface="Open Sans"/>
                <a:cs typeface="Open Sans"/>
                <a:sym typeface="Open Sans"/>
              </a:rPr>
              <a:t>(mis dengan menggambar tanda tertentu) yang membuat anda diperhatikan oleh orang yang tepat. .</a:t>
            </a:r>
            <a:endParaRPr b="0" i="0" sz="800" u="none" cap="none" strike="noStrike">
              <a:solidFill>
                <a:srgbClr val="000000"/>
              </a:solidFill>
              <a:latin typeface="Open Sans"/>
              <a:ea typeface="Open Sans"/>
              <a:cs typeface="Open Sans"/>
              <a:sym typeface="Open Sans"/>
            </a:endParaRPr>
          </a:p>
          <a:p>
            <a:pPr indent="-292100" lvl="0" marL="342900" marR="0" rtl="0" algn="l">
              <a:spcBef>
                <a:spcPts val="0"/>
              </a:spcBef>
              <a:spcAft>
                <a:spcPts val="0"/>
              </a:spcAft>
              <a:buClr>
                <a:schemeClr val="dk1"/>
              </a:buClr>
              <a:buSzPts val="800"/>
              <a:buFont typeface="Arial"/>
              <a:buNone/>
            </a:pPr>
            <a:r>
              <a:t/>
            </a:r>
            <a:endParaRPr sz="800">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rgbClr val="000000"/>
              </a:buClr>
              <a:buSzPts val="1800"/>
              <a:buFont typeface="Open Sans"/>
              <a:buAutoNum type="arabicPeriod"/>
            </a:pPr>
            <a:r>
              <a:rPr b="0" i="0" lang="en-US" sz="1800" u="none" cap="none" strike="noStrike">
                <a:solidFill>
                  <a:srgbClr val="000000"/>
                </a:solidFill>
                <a:latin typeface="Open Sans"/>
                <a:ea typeface="Open Sans"/>
                <a:cs typeface="Open Sans"/>
                <a:sym typeface="Open Sans"/>
              </a:rPr>
              <a:t>Coba temukan anggota tim yang merasa tertarik dengan industri yang anda minati, sehingga sepertinya mereka ingin anda menjadi bagian dari timnya</a:t>
            </a:r>
            <a:endParaRPr b="0" i="0" sz="1000" u="none" cap="none" strike="noStrike">
              <a:solidFill>
                <a:srgbClr val="000000"/>
              </a:solidFill>
              <a:latin typeface="Open Sans"/>
              <a:ea typeface="Open Sans"/>
              <a:cs typeface="Open Sans"/>
              <a:sym typeface="Open Sans"/>
            </a:endParaRPr>
          </a:p>
          <a:p>
            <a:pPr indent="-279400" lvl="0" marL="342900" marR="0" rtl="0" algn="l">
              <a:lnSpc>
                <a:spcPct val="100000"/>
              </a:lnSpc>
              <a:spcBef>
                <a:spcPts val="0"/>
              </a:spcBef>
              <a:spcAft>
                <a:spcPts val="0"/>
              </a:spcAft>
              <a:buClr>
                <a:schemeClr val="dk1"/>
              </a:buClr>
              <a:buSzPts val="1000"/>
              <a:buFont typeface="Arial"/>
              <a:buNone/>
            </a:pPr>
            <a:r>
              <a:t/>
            </a:r>
            <a:endParaRPr sz="1000">
              <a:solidFill>
                <a:srgbClr val="000000"/>
              </a:solidFill>
              <a:latin typeface="Open Sans"/>
              <a:ea typeface="Open Sans"/>
              <a:cs typeface="Open Sans"/>
              <a:sym typeface="Open Sans"/>
            </a:endParaRPr>
          </a:p>
          <a:p>
            <a:pPr indent="-342900" lvl="0" marL="342900" marR="0" rtl="0" algn="l">
              <a:spcBef>
                <a:spcPts val="0"/>
              </a:spcBef>
              <a:spcAft>
                <a:spcPts val="0"/>
              </a:spcAft>
              <a:buClr>
                <a:srgbClr val="000000"/>
              </a:buClr>
              <a:buSzPts val="1800"/>
              <a:buFont typeface="Open Sans"/>
              <a:buAutoNum type="arabicPeriod"/>
            </a:pPr>
            <a:r>
              <a:rPr b="0" i="0" lang="en-US" sz="1800" u="none" cap="none" strike="noStrike">
                <a:solidFill>
                  <a:srgbClr val="000000"/>
                </a:solidFill>
                <a:latin typeface="Open Sans"/>
                <a:ea typeface="Open Sans"/>
                <a:cs typeface="Open Sans"/>
                <a:sym typeface="Open Sans"/>
              </a:rPr>
              <a:t>Setelah tim anda terbentuk dan menetapkan industrinya, beri nama yang menarik dan buatlah </a:t>
            </a:r>
            <a:r>
              <a:rPr lang="en-US" sz="1800">
                <a:solidFill>
                  <a:srgbClr val="000000"/>
                </a:solidFill>
                <a:latin typeface="Open Sans"/>
                <a:ea typeface="Open Sans"/>
                <a:cs typeface="Open Sans"/>
                <a:sym typeface="Open Sans"/>
              </a:rPr>
              <a:t>yell</a:t>
            </a:r>
            <a:r>
              <a:rPr b="0" i="0" lang="en-US" sz="1800" u="none" cap="none" strike="noStrike">
                <a:solidFill>
                  <a:srgbClr val="000000"/>
                </a:solidFill>
                <a:latin typeface="Open Sans"/>
                <a:ea typeface="Open Sans"/>
                <a:cs typeface="Open Sans"/>
                <a:sym typeface="Open Sans"/>
              </a:rPr>
              <a:t> “KAMI BISA” (</a:t>
            </a:r>
            <a:r>
              <a:rPr b="1" i="0" lang="en-US" sz="1800" u="none" cap="none" strike="noStrike">
                <a:solidFill>
                  <a:srgbClr val="000000"/>
                </a:solidFill>
                <a:latin typeface="Open Sans"/>
                <a:ea typeface="Open Sans"/>
                <a:cs typeface="Open Sans"/>
                <a:sym typeface="Open Sans"/>
              </a:rPr>
              <a:t>We are done)!</a:t>
            </a:r>
            <a:endParaRPr sz="1800">
              <a:solidFill>
                <a:schemeClr val="dk1"/>
              </a:solidFill>
              <a:latin typeface="Arial"/>
              <a:ea typeface="Arial"/>
              <a:cs typeface="Arial"/>
              <a:sym typeface="Arial"/>
            </a:endParaRPr>
          </a:p>
        </p:txBody>
      </p:sp>
      <p:sp>
        <p:nvSpPr>
          <p:cNvPr id="3755" name="Google Shape;3755;p12"/>
          <p:cNvSpPr/>
          <p:nvPr/>
        </p:nvSpPr>
        <p:spPr>
          <a:xfrm>
            <a:off x="9018270" y="3080385"/>
            <a:ext cx="2777490" cy="697230"/>
          </a:xfrm>
          <a:prstGeom prst="rect">
            <a:avLst/>
          </a:prstGeom>
          <a:solidFill>
            <a:schemeClr val="accent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Time Allocated: 10 min</a:t>
            </a:r>
            <a:endParaRPr b="0" i="0" sz="1800" u="none" cap="none" strike="noStrike">
              <a:solidFill>
                <a:srgbClr val="FFFFFF"/>
              </a:solidFill>
              <a:latin typeface="Calibri"/>
              <a:ea typeface="Calibri"/>
              <a:cs typeface="Calibri"/>
              <a:sym typeface="Calibri"/>
            </a:endParaRPr>
          </a:p>
        </p:txBody>
      </p:sp>
      <p:pic>
        <p:nvPicPr>
          <p:cNvPr descr="A group of people shaking hands&#10;&#10;Description automatically generated" id="3756" name="Google Shape;3756;p12"/>
          <p:cNvPicPr preferRelativeResize="0"/>
          <p:nvPr>
            <p:ph idx="2" type="pic"/>
          </p:nvPr>
        </p:nvPicPr>
        <p:blipFill rotWithShape="1">
          <a:blip r:embed="rId3">
            <a:alphaModFix/>
          </a:blip>
          <a:srcRect b="0" l="31451" r="31450" t="0"/>
          <a:stretch/>
        </p:blipFill>
        <p:spPr>
          <a:xfrm>
            <a:off x="8375615" y="0"/>
            <a:ext cx="3816385" cy="6858000"/>
          </a:xfrm>
          <a:prstGeom prst="rect">
            <a:avLst/>
          </a:prstGeom>
          <a:solidFill>
            <a:schemeClr val="lt1"/>
          </a:solidFill>
          <a:ln>
            <a:noFill/>
          </a:ln>
        </p:spPr>
      </p:pic>
      <p:sp>
        <p:nvSpPr>
          <p:cNvPr id="3757" name="Google Shape;3757;p12"/>
          <p:cNvSpPr/>
          <p:nvPr/>
        </p:nvSpPr>
        <p:spPr>
          <a:xfrm>
            <a:off x="8771855" y="5772150"/>
            <a:ext cx="2777490" cy="697230"/>
          </a:xfrm>
          <a:prstGeom prst="rect">
            <a:avLst/>
          </a:prstGeom>
          <a:solidFill>
            <a:schemeClr val="accent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Time Allocated: 10 min</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1" name="Shape 3761"/>
        <p:cNvGrpSpPr/>
        <p:nvPr/>
      </p:nvGrpSpPr>
      <p:grpSpPr>
        <a:xfrm>
          <a:off x="0" y="0"/>
          <a:ext cx="0" cy="0"/>
          <a:chOff x="0" y="0"/>
          <a:chExt cx="0" cy="0"/>
        </a:xfrm>
      </p:grpSpPr>
      <p:pic>
        <p:nvPicPr>
          <p:cNvPr descr="A group of people in a meeting&#10;&#10;Description automatically generated" id="3762" name="Google Shape;3762;p13"/>
          <p:cNvPicPr preferRelativeResize="0"/>
          <p:nvPr>
            <p:ph idx="2" type="pic"/>
          </p:nvPr>
        </p:nvPicPr>
        <p:blipFill rotWithShape="1">
          <a:blip r:embed="rId3">
            <a:alphaModFix/>
          </a:blip>
          <a:srcRect b="0" l="15454" r="15454" t="0"/>
          <a:stretch/>
        </p:blipFill>
        <p:spPr>
          <a:xfrm>
            <a:off x="4469157" y="-1"/>
            <a:ext cx="7114233" cy="6868049"/>
          </a:xfrm>
          <a:prstGeom prst="rect">
            <a:avLst/>
          </a:prstGeom>
          <a:noFill/>
          <a:ln>
            <a:noFill/>
          </a:ln>
        </p:spPr>
      </p:pic>
      <p:sp>
        <p:nvSpPr>
          <p:cNvPr id="3763" name="Google Shape;3763;p13"/>
          <p:cNvSpPr txBox="1"/>
          <p:nvPr>
            <p:ph idx="1" type="subTitle"/>
          </p:nvPr>
        </p:nvSpPr>
        <p:spPr>
          <a:xfrm>
            <a:off x="765175" y="1484630"/>
            <a:ext cx="3972560" cy="4295775"/>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3600"/>
              <a:buNone/>
            </a:pPr>
            <a:r>
              <a:rPr b="1" lang="en-US" sz="3600">
                <a:latin typeface="Open Sans"/>
                <a:ea typeface="Open Sans"/>
                <a:cs typeface="Open Sans"/>
                <a:sym typeface="Open Sans"/>
              </a:rPr>
              <a:t>Perkenalan Tim </a:t>
            </a:r>
            <a:endParaRPr b="1" sz="3600">
              <a:latin typeface="Open Sans"/>
              <a:ea typeface="Open Sans"/>
              <a:cs typeface="Open Sans"/>
              <a:sym typeface="Open Sans"/>
            </a:endParaRPr>
          </a:p>
          <a:p>
            <a:pPr indent="0" lvl="0" marL="0" rtl="0" algn="l">
              <a:lnSpc>
                <a:spcPct val="90000"/>
              </a:lnSpc>
              <a:spcBef>
                <a:spcPts val="600"/>
              </a:spcBef>
              <a:spcAft>
                <a:spcPts val="0"/>
              </a:spcAft>
              <a:buClr>
                <a:schemeClr val="dk1"/>
              </a:buClr>
              <a:buSzPts val="2400"/>
              <a:buNone/>
            </a:pPr>
            <a:r>
              <a:t/>
            </a:r>
            <a:endParaRPr sz="2400">
              <a:latin typeface="Open Sans"/>
              <a:ea typeface="Open Sans"/>
              <a:cs typeface="Open Sans"/>
              <a:sym typeface="Open Sans"/>
            </a:endParaRPr>
          </a:p>
          <a:p>
            <a:pPr indent="0" lvl="0" marL="0" rtl="0" algn="l">
              <a:lnSpc>
                <a:spcPct val="90000"/>
              </a:lnSpc>
              <a:spcBef>
                <a:spcPts val="600"/>
              </a:spcBef>
              <a:spcAft>
                <a:spcPts val="0"/>
              </a:spcAft>
              <a:buClr>
                <a:schemeClr val="dk1"/>
              </a:buClr>
              <a:buSzPts val="2400"/>
              <a:buNone/>
            </a:pPr>
            <a:r>
              <a:rPr i="1" lang="en-US" sz="2400">
                <a:latin typeface="Open Sans"/>
                <a:ea typeface="Open Sans"/>
                <a:cs typeface="Open Sans"/>
                <a:sym typeface="Open Sans"/>
              </a:rPr>
              <a:t>Informasikan nama-nama tim dan industri yang dipilihnya </a:t>
            </a:r>
            <a:endParaRPr sz="2400">
              <a:latin typeface="Open Sans"/>
              <a:ea typeface="Open Sans"/>
              <a:cs typeface="Open Sans"/>
              <a:sym typeface="Open Sans"/>
            </a:endParaRPr>
          </a:p>
          <a:p>
            <a:pPr indent="0" lvl="0" marL="0" rtl="0" algn="l">
              <a:lnSpc>
                <a:spcPct val="90000"/>
              </a:lnSpc>
              <a:spcBef>
                <a:spcPts val="600"/>
              </a:spcBef>
              <a:spcAft>
                <a:spcPts val="0"/>
              </a:spcAft>
              <a:buClr>
                <a:schemeClr val="dk1"/>
              </a:buClr>
              <a:buSzPts val="2400"/>
              <a:buNone/>
            </a:pPr>
            <a:r>
              <a:t/>
            </a:r>
            <a:endParaRPr sz="2400">
              <a:latin typeface="Open Sans"/>
              <a:ea typeface="Open Sans"/>
              <a:cs typeface="Open Sans"/>
              <a:sym typeface="Open Sans"/>
            </a:endParaRPr>
          </a:p>
          <a:p>
            <a:pPr indent="0" lvl="0" marL="0" rtl="0" algn="l">
              <a:lnSpc>
                <a:spcPct val="90000"/>
              </a:lnSpc>
              <a:spcBef>
                <a:spcPts val="600"/>
              </a:spcBef>
              <a:spcAft>
                <a:spcPts val="0"/>
              </a:spcAft>
              <a:buClr>
                <a:schemeClr val="dk1"/>
              </a:buClr>
              <a:buSzPts val="2400"/>
              <a:buNone/>
            </a:pPr>
            <a:r>
              <a:t/>
            </a:r>
            <a:endParaRPr sz="2400">
              <a:latin typeface="Open Sans"/>
              <a:ea typeface="Open Sans"/>
              <a:cs typeface="Open Sans"/>
              <a:sym typeface="Open Sans"/>
            </a:endParaRPr>
          </a:p>
          <a:p>
            <a:pPr indent="0" lvl="0" marL="0" rtl="0" algn="l">
              <a:lnSpc>
                <a:spcPct val="90000"/>
              </a:lnSpc>
              <a:spcBef>
                <a:spcPts val="600"/>
              </a:spcBef>
              <a:spcAft>
                <a:spcPts val="0"/>
              </a:spcAft>
              <a:buClr>
                <a:schemeClr val="dk1"/>
              </a:buClr>
              <a:buSzPts val="2400"/>
              <a:buNone/>
            </a:pPr>
            <a:r>
              <a:rPr lang="en-US" sz="2400">
                <a:latin typeface="Open Sans"/>
                <a:ea typeface="Open Sans"/>
                <a:cs typeface="Open Sans"/>
                <a:sym typeface="Open Sans"/>
              </a:rPr>
              <a:t>Duduklah bersama mereka (anggota tim) sampai program berakhir </a:t>
            </a:r>
            <a:endParaRPr sz="2400">
              <a:latin typeface="Open Sans"/>
              <a:ea typeface="Open Sans"/>
              <a:cs typeface="Open Sans"/>
              <a:sym typeface="Open Sans"/>
            </a:endParaRPr>
          </a:p>
        </p:txBody>
      </p:sp>
      <p:sp>
        <p:nvSpPr>
          <p:cNvPr id="3764" name="Google Shape;3764;p13"/>
          <p:cNvSpPr txBox="1"/>
          <p:nvPr>
            <p:ph idx="5" type="body"/>
          </p:nvPr>
        </p:nvSpPr>
        <p:spPr>
          <a:xfrm>
            <a:off x="7222826" y="5051685"/>
            <a:ext cx="2505790" cy="3642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800"/>
              <a:buNone/>
            </a:pPr>
            <a:r>
              <a:rPr lang="en-US" sz="1800"/>
              <a:t>INDUSTRY</a:t>
            </a:r>
            <a:endParaRPr sz="1800"/>
          </a:p>
        </p:txBody>
      </p:sp>
      <p:sp>
        <p:nvSpPr>
          <p:cNvPr id="3765" name="Google Shape;3765;p1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Clr>
                <a:schemeClr val="lt1"/>
              </a:buClr>
              <a:buSzPts val="2000"/>
              <a:buFont typeface="Barlow"/>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9" name="Shape 3769"/>
        <p:cNvGrpSpPr/>
        <p:nvPr/>
      </p:nvGrpSpPr>
      <p:grpSpPr>
        <a:xfrm>
          <a:off x="0" y="0"/>
          <a:ext cx="0" cy="0"/>
          <a:chOff x="0" y="0"/>
          <a:chExt cx="0" cy="0"/>
        </a:xfrm>
      </p:grpSpPr>
      <p:sp>
        <p:nvSpPr>
          <p:cNvPr id="3770" name="Google Shape;3770;p14"/>
          <p:cNvSpPr txBox="1"/>
          <p:nvPr>
            <p:ph idx="2" type="body"/>
          </p:nvPr>
        </p:nvSpPr>
        <p:spPr>
          <a:xfrm>
            <a:off x="848995" y="2067560"/>
            <a:ext cx="9888220" cy="6635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None/>
            </a:pPr>
            <a:r>
              <a:rPr lang="en-US" sz="4000">
                <a:latin typeface="Barlow"/>
                <a:ea typeface="Barlow"/>
                <a:cs typeface="Barlow"/>
                <a:sym typeface="Barlow"/>
              </a:rPr>
              <a:t>PENGENALAN KONSEP</a:t>
            </a:r>
            <a:r>
              <a:rPr lang="en-US" sz="4800">
                <a:latin typeface="Barlow"/>
                <a:ea typeface="Barlow"/>
                <a:cs typeface="Barlow"/>
                <a:sym typeface="Barlow"/>
              </a:rPr>
              <a:t> </a:t>
            </a:r>
            <a:endParaRPr sz="4800">
              <a:latin typeface="Barlow"/>
              <a:ea typeface="Barlow"/>
              <a:cs typeface="Barlow"/>
              <a:sym typeface="Barlow"/>
            </a:endParaRPr>
          </a:p>
          <a:p>
            <a:pPr indent="0" lvl="0" marL="0" rtl="0" algn="ctr">
              <a:lnSpc>
                <a:spcPct val="90000"/>
              </a:lnSpc>
              <a:spcBef>
                <a:spcPts val="0"/>
              </a:spcBef>
              <a:spcAft>
                <a:spcPts val="0"/>
              </a:spcAft>
              <a:buClr>
                <a:schemeClr val="lt1"/>
              </a:buClr>
              <a:buSzPts val="4800"/>
              <a:buNone/>
            </a:pPr>
            <a:r>
              <a:t/>
            </a:r>
            <a:endParaRPr b="1" sz="4800">
              <a:latin typeface="Barlow"/>
              <a:ea typeface="Barlow"/>
              <a:cs typeface="Barlow"/>
              <a:sym typeface="Barlow"/>
            </a:endParaRPr>
          </a:p>
          <a:p>
            <a:pPr indent="0" lvl="0" marL="0" rtl="0" algn="ctr">
              <a:lnSpc>
                <a:spcPct val="90000"/>
              </a:lnSpc>
              <a:spcBef>
                <a:spcPts val="0"/>
              </a:spcBef>
              <a:spcAft>
                <a:spcPts val="0"/>
              </a:spcAft>
              <a:buClr>
                <a:schemeClr val="lt1"/>
              </a:buClr>
              <a:buSzPts val="4800"/>
              <a:buNone/>
            </a:pPr>
            <a:r>
              <a:rPr b="1" lang="en-US" sz="4800">
                <a:latin typeface="Barlow"/>
                <a:ea typeface="Barlow"/>
                <a:cs typeface="Barlow"/>
                <a:sym typeface="Barlow"/>
              </a:rPr>
              <a:t>MENGIDENTIFIKASIKAN MASALAH</a:t>
            </a:r>
            <a:r>
              <a:rPr b="1" lang="en-US" sz="4400">
                <a:latin typeface="Barlow"/>
                <a:ea typeface="Barlow"/>
                <a:cs typeface="Barlow"/>
                <a:sym typeface="Barlow"/>
              </a:rPr>
              <a:t> </a:t>
            </a:r>
            <a:endParaRPr b="1" sz="4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4" name="Shape 3774"/>
        <p:cNvGrpSpPr/>
        <p:nvPr/>
      </p:nvGrpSpPr>
      <p:grpSpPr>
        <a:xfrm>
          <a:off x="0" y="0"/>
          <a:ext cx="0" cy="0"/>
          <a:chOff x="0" y="0"/>
          <a:chExt cx="0" cy="0"/>
        </a:xfrm>
      </p:grpSpPr>
      <p:pic>
        <p:nvPicPr>
          <p:cNvPr descr="What makes a unicorn startup illustration" id="3775" name="Google Shape;3775;p15"/>
          <p:cNvPicPr preferRelativeResize="0"/>
          <p:nvPr/>
        </p:nvPicPr>
        <p:blipFill rotWithShape="1">
          <a:blip r:embed="rId3">
            <a:alphaModFix/>
          </a:blip>
          <a:srcRect b="0" l="0" r="0" t="0"/>
          <a:stretch/>
        </p:blipFill>
        <p:spPr>
          <a:xfrm>
            <a:off x="-2127885" y="1064260"/>
            <a:ext cx="8995410" cy="5739130"/>
          </a:xfrm>
          <a:prstGeom prst="rect">
            <a:avLst/>
          </a:prstGeom>
          <a:noFill/>
          <a:ln>
            <a:noFill/>
          </a:ln>
        </p:spPr>
      </p:pic>
      <p:sp>
        <p:nvSpPr>
          <p:cNvPr id="3776" name="Google Shape;3776;p15"/>
          <p:cNvSpPr txBox="1"/>
          <p:nvPr/>
        </p:nvSpPr>
        <p:spPr>
          <a:xfrm>
            <a:off x="5238750" y="1720850"/>
            <a:ext cx="6838950" cy="3784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Open Sans"/>
                <a:ea typeface="Open Sans"/>
                <a:cs typeface="Open Sans"/>
                <a:sym typeface="Open Sans"/>
              </a:rPr>
              <a:t>Terdapat 114+ Unicorns</a:t>
            </a:r>
            <a:endParaRPr b="0" i="0" sz="2400" u="none" cap="none" strike="noStrike">
              <a:solidFill>
                <a:schemeClr val="dk1"/>
              </a:solidFill>
              <a:latin typeface="Open Sans"/>
              <a:ea typeface="Open Sans"/>
              <a:cs typeface="Open Sans"/>
              <a:sym typeface="Open Sans"/>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Open Sans"/>
                <a:ea typeface="Open Sans"/>
                <a:cs typeface="Open Sans"/>
                <a:sym typeface="Open Sans"/>
              </a:rPr>
              <a:t>No. 3 terbesar dari seluruh ecosystem Startup yang ada</a:t>
            </a:r>
            <a:endParaRPr b="0" i="0" sz="2400" u="none" cap="none" strike="noStrike">
              <a:solidFill>
                <a:schemeClr val="dk1"/>
              </a:solidFill>
              <a:latin typeface="Open Sans"/>
              <a:ea typeface="Open Sans"/>
              <a:cs typeface="Open Sans"/>
              <a:sym typeface="Open Sans"/>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Terdapat 9</a:t>
            </a:r>
            <a:r>
              <a:rPr b="0" i="0" lang="en-US" sz="2400" u="none" cap="none" strike="noStrike">
                <a:solidFill>
                  <a:schemeClr val="dk1"/>
                </a:solidFill>
                <a:latin typeface="Open Sans"/>
                <a:ea typeface="Open Sans"/>
                <a:cs typeface="Open Sans"/>
                <a:sym typeface="Open Sans"/>
              </a:rPr>
              <a:t>00+ incubators/ accelerators</a:t>
            </a:r>
            <a:endParaRPr b="0" i="0" sz="2400" u="none" cap="none" strike="noStrike">
              <a:solidFill>
                <a:schemeClr val="dk1"/>
              </a:solidFill>
              <a:latin typeface="Open Sans"/>
              <a:ea typeface="Open Sans"/>
              <a:cs typeface="Open Sans"/>
              <a:sym typeface="Open Sans"/>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Open Sans"/>
                <a:ea typeface="Open Sans"/>
                <a:cs typeface="Open Sans"/>
                <a:sym typeface="Open Sans"/>
              </a:rPr>
              <a:t>Vibrant investment groups</a:t>
            </a:r>
            <a:endParaRPr b="0" i="0" sz="2400" u="none" cap="none" strike="noStrike">
              <a:solidFill>
                <a:schemeClr val="dk1"/>
              </a:solidFill>
              <a:latin typeface="Open Sans"/>
              <a:ea typeface="Open Sans"/>
              <a:cs typeface="Open Sans"/>
              <a:sym typeface="Open Sans"/>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Open Sans"/>
                <a:ea typeface="Open Sans"/>
                <a:cs typeface="Open Sans"/>
                <a:sym typeface="Open Sans"/>
              </a:rPr>
              <a:t>Penerimaan Sosial </a:t>
            </a:r>
            <a:endParaRPr b="0" i="0" sz="2400" u="none" cap="none" strike="noStrike">
              <a:solidFill>
                <a:schemeClr val="dk1"/>
              </a:solidFill>
              <a:latin typeface="Open Sans"/>
              <a:ea typeface="Open Sans"/>
              <a:cs typeface="Open Sans"/>
              <a:sym typeface="Open Sans"/>
            </a:endParaRPr>
          </a:p>
        </p:txBody>
      </p:sp>
      <p:sp>
        <p:nvSpPr>
          <p:cNvPr id="3777" name="Google Shape;3777;p15"/>
          <p:cNvSpPr txBox="1"/>
          <p:nvPr/>
        </p:nvSpPr>
        <p:spPr>
          <a:xfrm>
            <a:off x="478055" y="340408"/>
            <a:ext cx="4312575"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3200"/>
              <a:buFont typeface="Barlow"/>
              <a:buNone/>
            </a:pPr>
            <a:r>
              <a:rPr b="1" i="0" lang="en-US" sz="3200" u="none" cap="none" strike="noStrike">
                <a:solidFill>
                  <a:srgbClr val="C00000"/>
                </a:solidFill>
                <a:latin typeface="Barlow"/>
                <a:ea typeface="Barlow"/>
                <a:cs typeface="Barlow"/>
                <a:sym typeface="Barlow"/>
              </a:rPr>
              <a:t>Startup India</a:t>
            </a:r>
            <a:endParaRPr b="1" i="0" sz="3200" u="none" cap="none" strike="noStrike">
              <a:solidFill>
                <a:srgbClr val="C00000"/>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Barlow"/>
              <a:ea typeface="Barlow"/>
              <a:cs typeface="Barlow"/>
              <a:sym typeface="Barlow"/>
            </a:endParaRPr>
          </a:p>
        </p:txBody>
      </p:sp>
      <p:sp>
        <p:nvSpPr>
          <p:cNvPr id="3778" name="Google Shape;3778;p15"/>
          <p:cNvSpPr txBox="1"/>
          <p:nvPr/>
        </p:nvSpPr>
        <p:spPr>
          <a:xfrm>
            <a:off x="7702005" y="5630633"/>
            <a:ext cx="2544286" cy="584775"/>
          </a:xfrm>
          <a:prstGeom prst="rect">
            <a:avLst/>
          </a:prstGeom>
          <a:solidFill>
            <a:srgbClr val="00004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2F2F2"/>
              </a:buClr>
              <a:buSzPts val="3200"/>
              <a:buFont typeface="Calibri"/>
              <a:buNone/>
            </a:pPr>
            <a:r>
              <a:rPr b="1" i="0" lang="en-US" sz="3200" u="none" cap="none" strike="noStrike">
                <a:solidFill>
                  <a:srgbClr val="F2F2F2"/>
                </a:solidFill>
                <a:latin typeface="Calibri"/>
                <a:ea typeface="Calibri"/>
                <a:cs typeface="Calibri"/>
                <a:sym typeface="Calibri"/>
              </a:rPr>
              <a:t>Campus Buzz!</a:t>
            </a:r>
            <a:endParaRPr b="1" i="0" sz="3200" u="none" cap="none" strike="noStrike">
              <a:solidFill>
                <a:srgbClr val="F2F2F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2" name="Shape 3782"/>
        <p:cNvGrpSpPr/>
        <p:nvPr/>
      </p:nvGrpSpPr>
      <p:grpSpPr>
        <a:xfrm>
          <a:off x="0" y="0"/>
          <a:ext cx="0" cy="0"/>
          <a:chOff x="0" y="0"/>
          <a:chExt cx="0" cy="0"/>
        </a:xfrm>
      </p:grpSpPr>
      <p:pic>
        <p:nvPicPr>
          <p:cNvPr descr="Why 90% Of Startups Eventually Fail. Will Yours Be A Startup Failure Too?" id="3783" name="Google Shape;3783;p16"/>
          <p:cNvPicPr preferRelativeResize="0"/>
          <p:nvPr/>
        </p:nvPicPr>
        <p:blipFill rotWithShape="1">
          <a:blip r:embed="rId3">
            <a:alphaModFix/>
          </a:blip>
          <a:srcRect b="0" l="0" r="0" t="0"/>
          <a:stretch/>
        </p:blipFill>
        <p:spPr>
          <a:xfrm>
            <a:off x="-1" y="0"/>
            <a:ext cx="12202847" cy="6858000"/>
          </a:xfrm>
          <a:prstGeom prst="rect">
            <a:avLst/>
          </a:prstGeom>
          <a:noFill/>
          <a:ln>
            <a:noFill/>
          </a:ln>
        </p:spPr>
      </p:pic>
      <p:grpSp>
        <p:nvGrpSpPr>
          <p:cNvPr id="3784" name="Google Shape;3784;p16"/>
          <p:cNvGrpSpPr/>
          <p:nvPr/>
        </p:nvGrpSpPr>
        <p:grpSpPr>
          <a:xfrm>
            <a:off x="6685280" y="1579753"/>
            <a:ext cx="4139275" cy="2646878"/>
            <a:chOff x="5562574" y="892186"/>
            <a:chExt cx="4139275" cy="2646878"/>
          </a:xfrm>
        </p:grpSpPr>
        <p:sp>
          <p:nvSpPr>
            <p:cNvPr id="3785" name="Google Shape;3785;p16"/>
            <p:cNvSpPr txBox="1"/>
            <p:nvPr/>
          </p:nvSpPr>
          <p:spPr>
            <a:xfrm>
              <a:off x="5562574" y="892186"/>
              <a:ext cx="4139275" cy="26468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00000"/>
                </a:buClr>
                <a:buSzPts val="16600"/>
                <a:buFont typeface="Open Sans"/>
                <a:buNone/>
              </a:pPr>
              <a:r>
                <a:rPr b="0" i="0" lang="en-US" sz="16600" u="none" cap="none" strike="noStrike">
                  <a:solidFill>
                    <a:srgbClr val="A00000"/>
                  </a:solidFill>
                  <a:latin typeface="Open Sans"/>
                  <a:ea typeface="Open Sans"/>
                  <a:cs typeface="Open Sans"/>
                  <a:sym typeface="Open Sans"/>
                </a:rPr>
                <a:t>90</a:t>
              </a:r>
              <a:r>
                <a:rPr b="0" i="0" lang="en-US" sz="16600" u="none" cap="none" strike="noStrike">
                  <a:solidFill>
                    <a:srgbClr val="A00000"/>
                  </a:solidFill>
                  <a:latin typeface="Calibri"/>
                  <a:ea typeface="Calibri"/>
                  <a:cs typeface="Calibri"/>
                  <a:sym typeface="Calibri"/>
                </a:rPr>
                <a:t>%</a:t>
              </a:r>
              <a:endParaRPr b="0" i="0" sz="16600" u="none" cap="none" strike="noStrike">
                <a:solidFill>
                  <a:srgbClr val="A00000"/>
                </a:solidFill>
                <a:latin typeface="Calibri"/>
                <a:ea typeface="Calibri"/>
                <a:cs typeface="Calibri"/>
                <a:sym typeface="Calibri"/>
              </a:endParaRPr>
            </a:p>
          </p:txBody>
        </p:sp>
        <p:sp>
          <p:nvSpPr>
            <p:cNvPr id="3786" name="Google Shape;3786;p16"/>
            <p:cNvSpPr txBox="1"/>
            <p:nvPr/>
          </p:nvSpPr>
          <p:spPr>
            <a:xfrm>
              <a:off x="5825490" y="3077399"/>
              <a:ext cx="2826385"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Open Sans"/>
                <a:buNone/>
              </a:pPr>
              <a:r>
                <a:rPr b="0" i="0" lang="en-US" sz="2400" u="none" cap="none" strike="noStrike">
                  <a:solidFill>
                    <a:srgbClr val="000000"/>
                  </a:solidFill>
                  <a:latin typeface="Open Sans"/>
                  <a:ea typeface="Open Sans"/>
                  <a:cs typeface="Open Sans"/>
                  <a:sym typeface="Open Sans"/>
                </a:rPr>
                <a:t>STARTUPS</a:t>
              </a:r>
              <a:r>
                <a:rPr b="0" i="0" lang="en-US" sz="2400" u="none" cap="none" strike="noStrike">
                  <a:solidFill>
                    <a:srgbClr val="000000"/>
                  </a:solidFill>
                  <a:latin typeface="Calibri"/>
                  <a:ea typeface="Calibri"/>
                  <a:cs typeface="Calibri"/>
                  <a:sym typeface="Calibri"/>
                </a:rPr>
                <a:t> GAGAL</a:t>
              </a:r>
              <a:endParaRPr b="0" i="0" sz="2400" u="none" cap="none" strike="noStrike">
                <a:solidFill>
                  <a:srgbClr val="000000"/>
                </a:solidFill>
                <a:latin typeface="Calibri"/>
                <a:ea typeface="Calibri"/>
                <a:cs typeface="Calibri"/>
                <a:sym typeface="Calibri"/>
              </a:endParaRPr>
            </a:p>
          </p:txBody>
        </p:sp>
      </p:grpSp>
      <p:sp>
        <p:nvSpPr>
          <p:cNvPr id="3787" name="Google Shape;3787;p16"/>
          <p:cNvSpPr txBox="1"/>
          <p:nvPr/>
        </p:nvSpPr>
        <p:spPr>
          <a:xfrm>
            <a:off x="6948196" y="5221609"/>
            <a:ext cx="3425890" cy="645160"/>
          </a:xfrm>
          <a:prstGeom prst="rect">
            <a:avLst/>
          </a:prstGeom>
          <a:solidFill>
            <a:srgbClr val="A00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Open Sans"/>
              <a:buNone/>
            </a:pPr>
            <a:r>
              <a:rPr b="1" lang="en-US" sz="3600">
                <a:solidFill>
                  <a:schemeClr val="lt1"/>
                </a:solidFill>
                <a:latin typeface="Open Sans"/>
                <a:ea typeface="Open Sans"/>
                <a:cs typeface="Open Sans"/>
                <a:sym typeface="Open Sans"/>
              </a:rPr>
              <a:t>MENGAPA?</a:t>
            </a:r>
            <a:endParaRPr b="1" i="0" sz="3600" u="none" cap="none" strike="noStrike">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2" name="Shape 3792"/>
        <p:cNvGrpSpPr/>
        <p:nvPr/>
      </p:nvGrpSpPr>
      <p:grpSpPr>
        <a:xfrm>
          <a:off x="0" y="0"/>
          <a:ext cx="0" cy="0"/>
          <a:chOff x="0" y="0"/>
          <a:chExt cx="0" cy="0"/>
        </a:xfrm>
      </p:grpSpPr>
      <p:pic>
        <p:nvPicPr>
          <p:cNvPr descr="Why 90% Of Startups Eventually Fail. Will Yours Be A Startup Failure Too?" id="3793" name="Google Shape;3793;p17"/>
          <p:cNvPicPr preferRelativeResize="0"/>
          <p:nvPr/>
        </p:nvPicPr>
        <p:blipFill rotWithShape="1">
          <a:blip r:embed="rId3">
            <a:alphaModFix/>
          </a:blip>
          <a:srcRect b="0" l="0" r="0" t="0"/>
          <a:stretch/>
        </p:blipFill>
        <p:spPr>
          <a:xfrm>
            <a:off x="-10847" y="-979"/>
            <a:ext cx="12202847" cy="6858000"/>
          </a:xfrm>
          <a:prstGeom prst="rect">
            <a:avLst/>
          </a:prstGeom>
          <a:noFill/>
          <a:ln>
            <a:noFill/>
          </a:ln>
        </p:spPr>
      </p:pic>
      <p:sp>
        <p:nvSpPr>
          <p:cNvPr id="3794" name="Google Shape;3794;p17"/>
          <p:cNvSpPr/>
          <p:nvPr/>
        </p:nvSpPr>
        <p:spPr>
          <a:xfrm>
            <a:off x="9310368" y="1469774"/>
            <a:ext cx="2656114" cy="402771"/>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795" name="Google Shape;3795;p17"/>
          <p:cNvSpPr/>
          <p:nvPr/>
        </p:nvSpPr>
        <p:spPr>
          <a:xfrm>
            <a:off x="9363073" y="2044721"/>
            <a:ext cx="2160000" cy="402771"/>
          </a:xfrm>
          <a:prstGeom prst="rect">
            <a:avLst/>
          </a:prstGeom>
          <a:solidFill>
            <a:srgbClr val="F687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796" name="Google Shape;3796;p17"/>
          <p:cNvSpPr/>
          <p:nvPr/>
        </p:nvSpPr>
        <p:spPr>
          <a:xfrm>
            <a:off x="9363069" y="2671194"/>
            <a:ext cx="1800000" cy="402771"/>
          </a:xfrm>
          <a:prstGeom prst="rect">
            <a:avLst/>
          </a:prstGeom>
          <a:solidFill>
            <a:srgbClr val="C9640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797" name="Google Shape;3797;p17"/>
          <p:cNvSpPr/>
          <p:nvPr/>
        </p:nvSpPr>
        <p:spPr>
          <a:xfrm>
            <a:off x="9363069" y="3355361"/>
            <a:ext cx="1620000" cy="402771"/>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798" name="Google Shape;3798;p17"/>
          <p:cNvSpPr/>
          <p:nvPr/>
        </p:nvSpPr>
        <p:spPr>
          <a:xfrm>
            <a:off x="9363069" y="4039381"/>
            <a:ext cx="1440000" cy="40277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799" name="Google Shape;3799;p17"/>
          <p:cNvSpPr txBox="1"/>
          <p:nvPr/>
        </p:nvSpPr>
        <p:spPr>
          <a:xfrm>
            <a:off x="330202" y="1411989"/>
            <a:ext cx="8700770" cy="4603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dk1"/>
                </a:solidFill>
                <a:latin typeface="Open Sans"/>
                <a:ea typeface="Open Sans"/>
                <a:cs typeface="Open Sans"/>
                <a:sym typeface="Open Sans"/>
              </a:rPr>
              <a:t>Tidak ada kebutuhanpasar (pasar tidak membutuhkan)</a:t>
            </a:r>
            <a:endParaRPr b="1" sz="2400">
              <a:solidFill>
                <a:schemeClr val="dk1"/>
              </a:solidFill>
              <a:latin typeface="Open Sans"/>
              <a:ea typeface="Open Sans"/>
              <a:cs typeface="Open Sans"/>
              <a:sym typeface="Open Sans"/>
            </a:endParaRPr>
          </a:p>
        </p:txBody>
      </p:sp>
      <p:sp>
        <p:nvSpPr>
          <p:cNvPr id="3800" name="Google Shape;3800;p17"/>
          <p:cNvSpPr txBox="1"/>
          <p:nvPr/>
        </p:nvSpPr>
        <p:spPr>
          <a:xfrm>
            <a:off x="6198872" y="2025671"/>
            <a:ext cx="2717165" cy="4603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dk1"/>
                </a:solidFill>
                <a:latin typeface="Open Sans"/>
                <a:ea typeface="Open Sans"/>
                <a:cs typeface="Open Sans"/>
                <a:sym typeface="Open Sans"/>
              </a:rPr>
              <a:t>Ran Out of Cash</a:t>
            </a:r>
            <a:endParaRPr b="1" sz="2400">
              <a:solidFill>
                <a:schemeClr val="dk1"/>
              </a:solidFill>
              <a:latin typeface="Open Sans"/>
              <a:ea typeface="Open Sans"/>
              <a:cs typeface="Open Sans"/>
              <a:sym typeface="Open Sans"/>
            </a:endParaRPr>
          </a:p>
        </p:txBody>
      </p:sp>
      <p:sp>
        <p:nvSpPr>
          <p:cNvPr id="3801" name="Google Shape;3801;p17"/>
          <p:cNvSpPr txBox="1"/>
          <p:nvPr/>
        </p:nvSpPr>
        <p:spPr>
          <a:xfrm>
            <a:off x="6240782" y="2638809"/>
            <a:ext cx="2790190" cy="4603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dk1"/>
                </a:solidFill>
                <a:latin typeface="Open Sans"/>
                <a:ea typeface="Open Sans"/>
                <a:cs typeface="Open Sans"/>
                <a:sym typeface="Open Sans"/>
              </a:rPr>
              <a:t>Isue tentang Tim</a:t>
            </a:r>
            <a:endParaRPr b="1" sz="2400">
              <a:solidFill>
                <a:schemeClr val="dk1"/>
              </a:solidFill>
              <a:latin typeface="Open Sans"/>
              <a:ea typeface="Open Sans"/>
              <a:cs typeface="Open Sans"/>
              <a:sym typeface="Open Sans"/>
            </a:endParaRPr>
          </a:p>
        </p:txBody>
      </p:sp>
      <p:sp>
        <p:nvSpPr>
          <p:cNvPr id="3802" name="Google Shape;3802;p17"/>
          <p:cNvSpPr txBox="1"/>
          <p:nvPr/>
        </p:nvSpPr>
        <p:spPr>
          <a:xfrm>
            <a:off x="4490085" y="3355340"/>
            <a:ext cx="4425950" cy="4603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dk1"/>
                </a:solidFill>
                <a:latin typeface="Open Sans"/>
                <a:ea typeface="Open Sans"/>
                <a:cs typeface="Open Sans"/>
                <a:sym typeface="Open Sans"/>
              </a:rPr>
              <a:t> Unit Economi yang lemah</a:t>
            </a:r>
            <a:endParaRPr b="1" sz="2400">
              <a:solidFill>
                <a:schemeClr val="dk1"/>
              </a:solidFill>
              <a:latin typeface="Open Sans"/>
              <a:ea typeface="Open Sans"/>
              <a:cs typeface="Open Sans"/>
              <a:sym typeface="Open Sans"/>
            </a:endParaRPr>
          </a:p>
        </p:txBody>
      </p:sp>
      <p:sp>
        <p:nvSpPr>
          <p:cNvPr id="3803" name="Google Shape;3803;p17"/>
          <p:cNvSpPr txBox="1"/>
          <p:nvPr/>
        </p:nvSpPr>
        <p:spPr>
          <a:xfrm>
            <a:off x="3761107" y="3982231"/>
            <a:ext cx="5408295" cy="4603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dk1"/>
                </a:solidFill>
                <a:latin typeface="Open Sans"/>
                <a:ea typeface="Open Sans"/>
                <a:cs typeface="Open Sans"/>
                <a:sym typeface="Open Sans"/>
              </a:rPr>
              <a:t>Perbedaan/diferensiasi Tidak jelas</a:t>
            </a:r>
            <a:endParaRPr b="1" sz="2400">
              <a:solidFill>
                <a:schemeClr val="dk1"/>
              </a:solidFill>
              <a:latin typeface="Open Sans"/>
              <a:ea typeface="Open Sans"/>
              <a:cs typeface="Open Sans"/>
              <a:sym typeface="Open Sans"/>
            </a:endParaRPr>
          </a:p>
        </p:txBody>
      </p:sp>
      <p:sp>
        <p:nvSpPr>
          <p:cNvPr id="3804" name="Google Shape;3804;p17"/>
          <p:cNvSpPr txBox="1"/>
          <p:nvPr/>
        </p:nvSpPr>
        <p:spPr>
          <a:xfrm>
            <a:off x="707571" y="6520543"/>
            <a:ext cx="1705916"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Source: CB Insights 2022</a:t>
            </a:r>
            <a:endParaRPr sz="11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8" name="Shape 3808"/>
        <p:cNvGrpSpPr/>
        <p:nvPr/>
      </p:nvGrpSpPr>
      <p:grpSpPr>
        <a:xfrm>
          <a:off x="0" y="0"/>
          <a:ext cx="0" cy="0"/>
          <a:chOff x="0" y="0"/>
          <a:chExt cx="0" cy="0"/>
        </a:xfrm>
      </p:grpSpPr>
      <p:pic>
        <p:nvPicPr>
          <p:cNvPr descr="Why 90% Of Startups Eventually Fail. Will Yours Be A Startup Failure Too?" id="3809" name="Google Shape;3809;p18"/>
          <p:cNvPicPr preferRelativeResize="0"/>
          <p:nvPr/>
        </p:nvPicPr>
        <p:blipFill rotWithShape="1">
          <a:blip r:embed="rId3">
            <a:alphaModFix/>
          </a:blip>
          <a:srcRect b="0" l="0" r="0" t="0"/>
          <a:stretch/>
        </p:blipFill>
        <p:spPr>
          <a:xfrm>
            <a:off x="-10847" y="-979"/>
            <a:ext cx="12202847" cy="6858000"/>
          </a:xfrm>
          <a:prstGeom prst="rect">
            <a:avLst/>
          </a:prstGeom>
          <a:noFill/>
          <a:ln>
            <a:noFill/>
          </a:ln>
        </p:spPr>
      </p:pic>
      <p:sp>
        <p:nvSpPr>
          <p:cNvPr id="3810" name="Google Shape;3810;p18"/>
          <p:cNvSpPr/>
          <p:nvPr/>
        </p:nvSpPr>
        <p:spPr>
          <a:xfrm>
            <a:off x="8915398" y="1343409"/>
            <a:ext cx="2656114" cy="402771"/>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1" name="Google Shape;3811;p18"/>
          <p:cNvSpPr/>
          <p:nvPr/>
        </p:nvSpPr>
        <p:spPr>
          <a:xfrm>
            <a:off x="8915398" y="1985666"/>
            <a:ext cx="2160000" cy="402771"/>
          </a:xfrm>
          <a:prstGeom prst="rect">
            <a:avLst/>
          </a:prstGeom>
          <a:solidFill>
            <a:srgbClr val="F687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2" name="Google Shape;3812;p18"/>
          <p:cNvSpPr/>
          <p:nvPr/>
        </p:nvSpPr>
        <p:spPr>
          <a:xfrm>
            <a:off x="8915394" y="2638809"/>
            <a:ext cx="1800000" cy="402771"/>
          </a:xfrm>
          <a:prstGeom prst="rect">
            <a:avLst/>
          </a:prstGeom>
          <a:solidFill>
            <a:srgbClr val="C9640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3" name="Google Shape;3813;p18"/>
          <p:cNvSpPr/>
          <p:nvPr/>
        </p:nvSpPr>
        <p:spPr>
          <a:xfrm>
            <a:off x="8915394" y="3281066"/>
            <a:ext cx="1620000" cy="402771"/>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4" name="Google Shape;3814;p18"/>
          <p:cNvSpPr/>
          <p:nvPr/>
        </p:nvSpPr>
        <p:spPr>
          <a:xfrm>
            <a:off x="8915394" y="3980961"/>
            <a:ext cx="1440000" cy="40277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5" name="Google Shape;3815;p18"/>
          <p:cNvSpPr txBox="1"/>
          <p:nvPr/>
        </p:nvSpPr>
        <p:spPr>
          <a:xfrm>
            <a:off x="6472168" y="1343409"/>
            <a:ext cx="2305439"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400">
                <a:solidFill>
                  <a:schemeClr val="dk1"/>
                </a:solidFill>
                <a:latin typeface="Barlow"/>
                <a:ea typeface="Barlow"/>
                <a:cs typeface="Barlow"/>
                <a:sym typeface="Barlow"/>
              </a:rPr>
              <a:t>No Market Need</a:t>
            </a:r>
            <a:endParaRPr sz="2400">
              <a:solidFill>
                <a:schemeClr val="dk1"/>
              </a:solidFill>
              <a:latin typeface="Barlow"/>
              <a:ea typeface="Barlow"/>
              <a:cs typeface="Barlow"/>
              <a:sym typeface="Barlow"/>
            </a:endParaRPr>
          </a:p>
        </p:txBody>
      </p:sp>
      <p:sp>
        <p:nvSpPr>
          <p:cNvPr id="3816" name="Google Shape;3816;p18"/>
          <p:cNvSpPr txBox="1"/>
          <p:nvPr/>
        </p:nvSpPr>
        <p:spPr>
          <a:xfrm>
            <a:off x="6496213" y="1985666"/>
            <a:ext cx="2281394"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400">
                <a:solidFill>
                  <a:schemeClr val="dk1"/>
                </a:solidFill>
                <a:latin typeface="Barlow"/>
                <a:ea typeface="Barlow"/>
                <a:cs typeface="Barlow"/>
                <a:sym typeface="Barlow"/>
              </a:rPr>
              <a:t>Ran Out of Cash</a:t>
            </a:r>
            <a:endParaRPr sz="2400">
              <a:solidFill>
                <a:schemeClr val="dk1"/>
              </a:solidFill>
              <a:latin typeface="Barlow"/>
              <a:ea typeface="Barlow"/>
              <a:cs typeface="Barlow"/>
              <a:sym typeface="Barlow"/>
            </a:endParaRPr>
          </a:p>
        </p:txBody>
      </p:sp>
      <p:sp>
        <p:nvSpPr>
          <p:cNvPr id="3817" name="Google Shape;3817;p18"/>
          <p:cNvSpPr txBox="1"/>
          <p:nvPr/>
        </p:nvSpPr>
        <p:spPr>
          <a:xfrm>
            <a:off x="6930627" y="2638809"/>
            <a:ext cx="1846980"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400">
                <a:solidFill>
                  <a:schemeClr val="dk1"/>
                </a:solidFill>
                <a:latin typeface="Barlow"/>
                <a:ea typeface="Barlow"/>
                <a:cs typeface="Barlow"/>
                <a:sym typeface="Barlow"/>
              </a:rPr>
              <a:t>Team Issues</a:t>
            </a:r>
            <a:endParaRPr sz="2400">
              <a:solidFill>
                <a:schemeClr val="dk1"/>
              </a:solidFill>
              <a:latin typeface="Barlow"/>
              <a:ea typeface="Barlow"/>
              <a:cs typeface="Barlow"/>
              <a:sym typeface="Barlow"/>
            </a:endParaRPr>
          </a:p>
        </p:txBody>
      </p:sp>
      <p:sp>
        <p:nvSpPr>
          <p:cNvPr id="3818" name="Google Shape;3818;p18"/>
          <p:cNvSpPr txBox="1"/>
          <p:nvPr/>
        </p:nvSpPr>
        <p:spPr>
          <a:xfrm>
            <a:off x="5681888" y="3281066"/>
            <a:ext cx="3095719"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400">
                <a:solidFill>
                  <a:schemeClr val="dk1"/>
                </a:solidFill>
                <a:latin typeface="Barlow"/>
                <a:ea typeface="Barlow"/>
                <a:cs typeface="Barlow"/>
                <a:sym typeface="Barlow"/>
              </a:rPr>
              <a:t>Weak Unit Economics</a:t>
            </a:r>
            <a:endParaRPr sz="2400">
              <a:solidFill>
                <a:schemeClr val="dk1"/>
              </a:solidFill>
              <a:latin typeface="Barlow"/>
              <a:ea typeface="Barlow"/>
              <a:cs typeface="Barlow"/>
              <a:sym typeface="Barlow"/>
            </a:endParaRPr>
          </a:p>
        </p:txBody>
      </p:sp>
      <p:sp>
        <p:nvSpPr>
          <p:cNvPr id="3819" name="Google Shape;3819;p18"/>
          <p:cNvSpPr txBox="1"/>
          <p:nvPr/>
        </p:nvSpPr>
        <p:spPr>
          <a:xfrm>
            <a:off x="5540823" y="3980961"/>
            <a:ext cx="3236784"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400">
                <a:solidFill>
                  <a:schemeClr val="dk1"/>
                </a:solidFill>
                <a:latin typeface="Barlow"/>
                <a:ea typeface="Barlow"/>
                <a:cs typeface="Barlow"/>
                <a:sym typeface="Barlow"/>
              </a:rPr>
              <a:t>Unclear Differentiation</a:t>
            </a:r>
            <a:endParaRPr sz="2400">
              <a:solidFill>
                <a:schemeClr val="dk1"/>
              </a:solidFill>
              <a:latin typeface="Barlow"/>
              <a:ea typeface="Barlow"/>
              <a:cs typeface="Barlow"/>
              <a:sym typeface="Barlow"/>
            </a:endParaRPr>
          </a:p>
        </p:txBody>
      </p:sp>
      <p:sp>
        <p:nvSpPr>
          <p:cNvPr id="3820" name="Google Shape;3820;p18"/>
          <p:cNvSpPr txBox="1"/>
          <p:nvPr/>
        </p:nvSpPr>
        <p:spPr>
          <a:xfrm>
            <a:off x="707571" y="6520543"/>
            <a:ext cx="294824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Source: Startuplauncbook.com, CB Insights 2022</a:t>
            </a:r>
            <a:endParaRPr sz="1100">
              <a:solidFill>
                <a:schemeClr val="dk1"/>
              </a:solidFill>
              <a:latin typeface="Arial"/>
              <a:ea typeface="Arial"/>
              <a:cs typeface="Arial"/>
              <a:sym typeface="Arial"/>
            </a:endParaRPr>
          </a:p>
        </p:txBody>
      </p:sp>
      <p:sp>
        <p:nvSpPr>
          <p:cNvPr id="3821" name="Google Shape;3821;p18"/>
          <p:cNvSpPr/>
          <p:nvPr/>
        </p:nvSpPr>
        <p:spPr>
          <a:xfrm>
            <a:off x="5274829" y="1294422"/>
            <a:ext cx="6660079" cy="3089309"/>
          </a:xfrm>
          <a:prstGeom prst="roundRect">
            <a:avLst>
              <a:gd fmla="val 16667" name="adj"/>
            </a:avLst>
          </a:prstGeom>
          <a:solidFill>
            <a:schemeClr val="dk2"/>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800">
                <a:solidFill>
                  <a:schemeClr val="lt1"/>
                </a:solidFill>
                <a:latin typeface="Barlow"/>
                <a:ea typeface="Barlow"/>
                <a:cs typeface="Barlow"/>
                <a:sym typeface="Barlow"/>
              </a:rPr>
              <a:t>“SOLUTION LOOKING FOR A PROBLEM”</a:t>
            </a:r>
            <a:endParaRPr b="1" sz="4800">
              <a:solidFill>
                <a:schemeClr val="lt1"/>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5" name="Shape 3825"/>
        <p:cNvGrpSpPr/>
        <p:nvPr/>
      </p:nvGrpSpPr>
      <p:grpSpPr>
        <a:xfrm>
          <a:off x="0" y="0"/>
          <a:ext cx="0" cy="0"/>
          <a:chOff x="0" y="0"/>
          <a:chExt cx="0" cy="0"/>
        </a:xfrm>
      </p:grpSpPr>
      <p:pic>
        <p:nvPicPr>
          <p:cNvPr descr="A black background with a black square&#10;&#10;Description automatically generated with medium confidence" id="3826" name="Google Shape;3826;p19"/>
          <p:cNvPicPr preferRelativeResize="0"/>
          <p:nvPr/>
        </p:nvPicPr>
        <p:blipFill rotWithShape="1">
          <a:blip r:embed="rId3">
            <a:alphaModFix/>
          </a:blip>
          <a:srcRect b="0" l="0" r="0" t="0"/>
          <a:stretch/>
        </p:blipFill>
        <p:spPr>
          <a:xfrm rot="2319166">
            <a:off x="2713214" y="1589005"/>
            <a:ext cx="2643139" cy="2730615"/>
          </a:xfrm>
          <a:prstGeom prst="rect">
            <a:avLst/>
          </a:prstGeom>
          <a:noFill/>
          <a:ln>
            <a:noFill/>
          </a:ln>
        </p:spPr>
      </p:pic>
      <p:sp>
        <p:nvSpPr>
          <p:cNvPr id="3827" name="Google Shape;3827;p19"/>
          <p:cNvSpPr txBox="1"/>
          <p:nvPr/>
        </p:nvSpPr>
        <p:spPr>
          <a:xfrm>
            <a:off x="479425" y="429895"/>
            <a:ext cx="9605010" cy="13220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3600"/>
              <a:buFont typeface="Barlow"/>
              <a:buNone/>
            </a:pPr>
            <a:r>
              <a:rPr b="1" i="0" lang="en-US" sz="3600" u="none" cap="none" strike="noStrike">
                <a:solidFill>
                  <a:schemeClr val="dk2"/>
                </a:solidFill>
                <a:latin typeface="Barlow"/>
                <a:ea typeface="Barlow"/>
                <a:cs typeface="Barlow"/>
                <a:sym typeface="Barlow"/>
              </a:rPr>
              <a:t>Bagaimana cara mengubah Focus?</a:t>
            </a:r>
            <a:endParaRPr b="1" i="0" sz="3600" u="none" cap="none" strike="noStrike">
              <a:solidFill>
                <a:schemeClr val="dk2"/>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4400"/>
              <a:buFont typeface="Arial"/>
              <a:buNone/>
            </a:pPr>
            <a:r>
              <a:t/>
            </a:r>
            <a:endParaRPr b="1" i="0" sz="4400" u="none" cap="none" strike="noStrike">
              <a:solidFill>
                <a:schemeClr val="dk2"/>
              </a:solidFill>
              <a:latin typeface="Barlow"/>
              <a:ea typeface="Barlow"/>
              <a:cs typeface="Barlow"/>
              <a:sym typeface="Barlow"/>
            </a:endParaRPr>
          </a:p>
        </p:txBody>
      </p:sp>
      <p:pic>
        <p:nvPicPr>
          <p:cNvPr descr="A person with a beard and glasses&#10;&#10;Description automatically generated" id="3828" name="Google Shape;3828;p19"/>
          <p:cNvPicPr preferRelativeResize="0"/>
          <p:nvPr/>
        </p:nvPicPr>
        <p:blipFill rotWithShape="1">
          <a:blip r:embed="rId4">
            <a:alphaModFix/>
          </a:blip>
          <a:srcRect b="0" l="0" r="0" t="0"/>
          <a:stretch/>
        </p:blipFill>
        <p:spPr>
          <a:xfrm>
            <a:off x="7141029" y="1267028"/>
            <a:ext cx="5050971" cy="5050971"/>
          </a:xfrm>
          <a:prstGeom prst="rect">
            <a:avLst/>
          </a:prstGeom>
          <a:noFill/>
          <a:ln>
            <a:noFill/>
          </a:ln>
        </p:spPr>
      </p:pic>
      <p:grpSp>
        <p:nvGrpSpPr>
          <p:cNvPr id="3829" name="Google Shape;3829;p19"/>
          <p:cNvGrpSpPr/>
          <p:nvPr/>
        </p:nvGrpSpPr>
        <p:grpSpPr>
          <a:xfrm>
            <a:off x="0" y="6318000"/>
            <a:ext cx="12192000" cy="540000"/>
            <a:chOff x="0" y="6318000"/>
            <a:chExt cx="12192000" cy="540000"/>
          </a:xfrm>
        </p:grpSpPr>
        <p:sp>
          <p:nvSpPr>
            <p:cNvPr id="3830" name="Google Shape;3830;p19"/>
            <p:cNvSpPr/>
            <p:nvPr/>
          </p:nvSpPr>
          <p:spPr>
            <a:xfrm>
              <a:off x="0" y="6318000"/>
              <a:ext cx="5450886" cy="5400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1" name="Google Shape;3831;p19"/>
            <p:cNvSpPr/>
            <p:nvPr/>
          </p:nvSpPr>
          <p:spPr>
            <a:xfrm>
              <a:off x="5450888" y="6318000"/>
              <a:ext cx="2237173" cy="540000"/>
            </a:xfrm>
            <a:prstGeom prst="rect">
              <a:avLst/>
            </a:prstGeom>
            <a:solidFill>
              <a:srgbClr val="F267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2" name="Google Shape;3832;p19"/>
            <p:cNvSpPr/>
            <p:nvPr/>
          </p:nvSpPr>
          <p:spPr>
            <a:xfrm flipH="1">
              <a:off x="5450888" y="6318000"/>
              <a:ext cx="641042" cy="540000"/>
            </a:xfrm>
            <a:prstGeom prst="rtTriangle">
              <a:avLst/>
            </a:prstGeom>
            <a:solidFill>
              <a:srgbClr val="F687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3" name="Google Shape;3833;p19"/>
            <p:cNvSpPr/>
            <p:nvPr/>
          </p:nvSpPr>
          <p:spPr>
            <a:xfrm>
              <a:off x="7688061" y="6318000"/>
              <a:ext cx="4503939" cy="5400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4" name="Google Shape;3834;p19"/>
            <p:cNvSpPr/>
            <p:nvPr/>
          </p:nvSpPr>
          <p:spPr>
            <a:xfrm>
              <a:off x="7688061" y="6318000"/>
              <a:ext cx="714069" cy="540000"/>
            </a:xfrm>
            <a:prstGeom prst="rtTriangle">
              <a:avLst/>
            </a:prstGeom>
            <a:solidFill>
              <a:srgbClr val="F687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5" name="Google Shape;3835;p19"/>
            <p:cNvSpPr/>
            <p:nvPr/>
          </p:nvSpPr>
          <p:spPr>
            <a:xfrm rot="-5400000">
              <a:off x="4491392" y="5898502"/>
              <a:ext cx="540000" cy="1378996"/>
            </a:xfrm>
            <a:prstGeom prst="round2SameRect">
              <a:avLst>
                <a:gd fmla="val 0" name="adj1"/>
                <a:gd fmla="val 0" name="adj2"/>
              </a:avLst>
            </a:prstGeom>
            <a:solidFill>
              <a:srgbClr val="F687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pic>
        <p:nvPicPr>
          <p:cNvPr id="3836" name="Google Shape;3836;p19"/>
          <p:cNvPicPr preferRelativeResize="0"/>
          <p:nvPr/>
        </p:nvPicPr>
        <p:blipFill rotWithShape="1">
          <a:blip r:embed="rId5">
            <a:alphaModFix/>
          </a:blip>
          <a:srcRect b="0" l="0" r="0" t="0"/>
          <a:stretch/>
        </p:blipFill>
        <p:spPr>
          <a:xfrm>
            <a:off x="11201400" y="146372"/>
            <a:ext cx="743352" cy="368170"/>
          </a:xfrm>
          <a:prstGeom prst="rect">
            <a:avLst/>
          </a:prstGeom>
          <a:noFill/>
          <a:ln>
            <a:noFill/>
          </a:ln>
        </p:spPr>
      </p:pic>
      <p:sp>
        <p:nvSpPr>
          <p:cNvPr id="3837" name="Google Shape;3837;p19"/>
          <p:cNvSpPr/>
          <p:nvPr/>
        </p:nvSpPr>
        <p:spPr>
          <a:xfrm>
            <a:off x="478790" y="2954020"/>
            <a:ext cx="3453765" cy="1891030"/>
          </a:xfrm>
          <a:prstGeom prst="roundRect">
            <a:avLst>
              <a:gd fmla="val 16667" name="adj"/>
            </a:avLst>
          </a:prstGeom>
          <a:solidFill>
            <a:srgbClr val="A3CC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Barlow"/>
              <a:buNone/>
            </a:pPr>
            <a:r>
              <a:rPr b="1" lang="en-US" sz="1800">
                <a:solidFill>
                  <a:srgbClr val="C00000"/>
                </a:solidFill>
                <a:latin typeface="Barlow"/>
                <a:ea typeface="Barlow"/>
                <a:cs typeface="Barlow"/>
                <a:sym typeface="Barlow"/>
              </a:rPr>
              <a:t>DARI</a:t>
            </a:r>
            <a:r>
              <a:rPr b="1" i="0" lang="en-US" sz="1800" u="none" cap="none" strike="noStrike">
                <a:solidFill>
                  <a:schemeClr val="lt1"/>
                </a:solidFill>
                <a:latin typeface="Barlow"/>
                <a:ea typeface="Barlow"/>
                <a:cs typeface="Barlow"/>
                <a:sym typeface="Barlow"/>
              </a:rPr>
              <a:t> </a:t>
            </a:r>
            <a:endParaRPr b="1" i="0" sz="1800" u="none" cap="none" strike="noStrike">
              <a:solidFill>
                <a:schemeClr val="lt1"/>
              </a:solidFill>
              <a:latin typeface="Barlow"/>
              <a:ea typeface="Barlow"/>
              <a:cs typeface="Barlow"/>
              <a:sym typeface="Barlow"/>
            </a:endParaRPr>
          </a:p>
          <a:p>
            <a:pPr indent="0" lvl="0" marL="0" marR="0" rtl="0" algn="l">
              <a:lnSpc>
                <a:spcPct val="100000"/>
              </a:lnSpc>
              <a:spcBef>
                <a:spcPts val="0"/>
              </a:spcBef>
              <a:spcAft>
                <a:spcPts val="0"/>
              </a:spcAft>
              <a:buClr>
                <a:schemeClr val="lt1"/>
              </a:buClr>
              <a:buSzPts val="1800"/>
              <a:buFont typeface="Arial"/>
              <a:buNone/>
            </a:pPr>
            <a:r>
              <a:t/>
            </a:r>
            <a:endParaRPr b="1" i="0" sz="1800" u="none" cap="none" strike="noStrike">
              <a:solidFill>
                <a:schemeClr val="lt1"/>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Barlow"/>
              <a:buNone/>
            </a:pPr>
            <a:r>
              <a:rPr b="1" i="0" lang="en-US" sz="1800" u="none" cap="none" strike="noStrike">
                <a:solidFill>
                  <a:schemeClr val="dk1"/>
                </a:solidFill>
                <a:latin typeface="Barlow"/>
                <a:ea typeface="Barlow"/>
                <a:cs typeface="Barlow"/>
                <a:sym typeface="Barlow"/>
              </a:rPr>
              <a:t>Membuat Applikasi yang hebat atau drone yang Kuat (</a:t>
            </a:r>
            <a:r>
              <a:rPr b="1" i="1" lang="en-US" sz="1800" u="none" cap="none" strike="noStrike">
                <a:solidFill>
                  <a:schemeClr val="dk1"/>
                </a:solidFill>
                <a:latin typeface="Barlow"/>
                <a:ea typeface="Barlow"/>
                <a:cs typeface="Barlow"/>
                <a:sym typeface="Barlow"/>
              </a:rPr>
              <a:t>‘Great App or a Powerful Drone’ )</a:t>
            </a:r>
            <a:endParaRPr b="1" i="1" sz="1800" u="none" cap="none" strike="noStrike">
              <a:solidFill>
                <a:schemeClr val="dk1"/>
              </a:solidFill>
              <a:latin typeface="Barlow"/>
              <a:ea typeface="Barlow"/>
              <a:cs typeface="Barlow"/>
              <a:sym typeface="Barlow"/>
            </a:endParaRPr>
          </a:p>
        </p:txBody>
      </p:sp>
      <p:sp>
        <p:nvSpPr>
          <p:cNvPr id="3838" name="Google Shape;3838;p19"/>
          <p:cNvSpPr/>
          <p:nvPr/>
        </p:nvSpPr>
        <p:spPr>
          <a:xfrm>
            <a:off x="4728790" y="2954313"/>
            <a:ext cx="3058886" cy="1676400"/>
          </a:xfrm>
          <a:prstGeom prst="roundRect">
            <a:avLst>
              <a:gd fmla="val 16667" name="adj"/>
            </a:avLst>
          </a:prstGeom>
          <a:solidFill>
            <a:srgbClr val="A3CC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Barlow"/>
              <a:buNone/>
            </a:pPr>
            <a:r>
              <a:rPr b="1" i="0" lang="en-US" sz="1800" u="none" cap="none" strike="noStrike">
                <a:solidFill>
                  <a:srgbClr val="C00000"/>
                </a:solidFill>
                <a:latin typeface="Barlow"/>
                <a:ea typeface="Barlow"/>
                <a:cs typeface="Barlow"/>
                <a:sym typeface="Barlow"/>
              </a:rPr>
              <a:t>KE</a:t>
            </a:r>
            <a:endParaRPr b="1" i="0" sz="1800" u="none" cap="none" strike="noStrike">
              <a:solidFill>
                <a:srgbClr val="C00000"/>
              </a:solidFill>
              <a:latin typeface="Barlow"/>
              <a:ea typeface="Barlow"/>
              <a:cs typeface="Barlow"/>
              <a:sym typeface="Barlow"/>
            </a:endParaRPr>
          </a:p>
          <a:p>
            <a:pPr indent="0" lvl="0" marL="0" marR="0" rtl="0" algn="l">
              <a:lnSpc>
                <a:spcPct val="100000"/>
              </a:lnSpc>
              <a:spcBef>
                <a:spcPts val="0"/>
              </a:spcBef>
              <a:spcAft>
                <a:spcPts val="0"/>
              </a:spcAft>
              <a:buClr>
                <a:schemeClr val="lt1"/>
              </a:buClr>
              <a:buSzPts val="1800"/>
              <a:buFont typeface="Arial"/>
              <a:buNone/>
            </a:pPr>
            <a:r>
              <a:t/>
            </a:r>
            <a:endParaRPr b="1" i="0" sz="1800" u="none" cap="none" strike="noStrike">
              <a:solidFill>
                <a:srgbClr val="C00000"/>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Barlow"/>
              <a:buNone/>
            </a:pPr>
            <a:r>
              <a:rPr b="1" i="0" lang="en-US" sz="1800" u="none" cap="none" strike="noStrike">
                <a:solidFill>
                  <a:schemeClr val="dk1"/>
                </a:solidFill>
                <a:latin typeface="Barlow"/>
                <a:ea typeface="Barlow"/>
                <a:cs typeface="Barlow"/>
                <a:sym typeface="Barlow"/>
              </a:rPr>
              <a:t>Menjajagi hal-hal yang menjadi Kebutuhan Pelanggan?</a:t>
            </a:r>
            <a:endParaRPr b="1" i="1" sz="1800" u="none" cap="none" strike="noStrike">
              <a:solidFill>
                <a:schemeClr val="dk1"/>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2" name="Shape 3302"/>
        <p:cNvGrpSpPr/>
        <p:nvPr/>
      </p:nvGrpSpPr>
      <p:grpSpPr>
        <a:xfrm>
          <a:off x="0" y="0"/>
          <a:ext cx="0" cy="0"/>
          <a:chOff x="0" y="0"/>
          <a:chExt cx="0" cy="0"/>
        </a:xfrm>
      </p:grpSpPr>
      <p:sp>
        <p:nvSpPr>
          <p:cNvPr id="3303" name="Google Shape;3303;p2"/>
          <p:cNvSpPr txBox="1"/>
          <p:nvPr>
            <p:ph idx="1" type="subTitle"/>
          </p:nvPr>
        </p:nvSpPr>
        <p:spPr>
          <a:xfrm>
            <a:off x="278925" y="939298"/>
            <a:ext cx="11634149" cy="46037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latin typeface="Barlow Medium"/>
                <a:ea typeface="Barlow Medium"/>
                <a:cs typeface="Barlow Medium"/>
                <a:sym typeface="Barlow Medium"/>
              </a:rPr>
              <a:t>Q 1  - Passion CV harus menggambarkan apa ? </a:t>
            </a:r>
            <a:endParaRPr/>
          </a:p>
        </p:txBody>
      </p:sp>
      <p:sp>
        <p:nvSpPr>
          <p:cNvPr id="3304" name="Google Shape;3304;p2"/>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05" name="Google Shape;3305;p2"/>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06" name="Google Shape;3306;p2"/>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07" name="Google Shape;3307;p2"/>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08" name="Google Shape;3308;p2"/>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Recap Quiz</a:t>
            </a:r>
            <a:endParaRPr/>
          </a:p>
        </p:txBody>
      </p:sp>
      <p:sp>
        <p:nvSpPr>
          <p:cNvPr id="3309" name="Google Shape;3309;p2"/>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10" name="Google Shape;3310;p2"/>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11" name="Google Shape;3311;p2"/>
          <p:cNvSpPr/>
          <p:nvPr/>
        </p:nvSpPr>
        <p:spPr>
          <a:xfrm>
            <a:off x="996138" y="3818328"/>
            <a:ext cx="2025358" cy="14763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Istilah yang digunakan  dalam sejarah analisa market trend  </a:t>
            </a:r>
            <a:endParaRPr b="0" i="0" sz="1800" u="none" cap="none" strike="noStrike">
              <a:solidFill>
                <a:srgbClr val="414042"/>
              </a:solidFill>
              <a:latin typeface="Arial"/>
              <a:ea typeface="Arial"/>
              <a:cs typeface="Arial"/>
              <a:sym typeface="Arial"/>
            </a:endParaRPr>
          </a:p>
        </p:txBody>
      </p:sp>
      <p:graphicFrame>
        <p:nvGraphicFramePr>
          <p:cNvPr id="3312" name="Google Shape;3312;p2"/>
          <p:cNvGraphicFramePr/>
          <p:nvPr/>
        </p:nvGraphicFramePr>
        <p:xfrm>
          <a:off x="3793218" y="3818249"/>
          <a:ext cx="3000000" cy="3000000"/>
        </p:xfrm>
        <a:graphic>
          <a:graphicData uri="http://schemas.openxmlformats.org/drawingml/2006/table">
            <a:tbl>
              <a:tblPr>
                <a:noFill/>
                <a:tableStyleId>{E1A4EFFD-E367-4E43-9A15-5502AEE6074F}</a:tableStyleId>
              </a:tblPr>
              <a:tblGrid>
                <a:gridCol w="1903425"/>
              </a:tblGrid>
              <a:tr h="1446325">
                <a:tc>
                  <a:txBody>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Tempat atau orang yang menarik</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13" name="Google Shape;3313;p2"/>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14" name="Google Shape;3314;p2"/>
          <p:cNvGraphicFramePr/>
          <p:nvPr/>
        </p:nvGraphicFramePr>
        <p:xfrm>
          <a:off x="6539752" y="3818335"/>
          <a:ext cx="3000000" cy="3000000"/>
        </p:xfrm>
        <a:graphic>
          <a:graphicData uri="http://schemas.openxmlformats.org/drawingml/2006/table">
            <a:tbl>
              <a:tblPr>
                <a:noFill/>
                <a:tableStyleId>{E1A4EFFD-E367-4E43-9A15-5502AEE6074F}</a:tableStyleId>
              </a:tblPr>
              <a:tblGrid>
                <a:gridCol w="1945875"/>
              </a:tblGrid>
              <a:tr h="1371250">
                <a:tc>
                  <a:txBody>
                    <a:bodyPr/>
                    <a:lstStyle/>
                    <a:p>
                      <a:pPr indent="0" lvl="0" marL="0" marR="0" rtl="0" algn="ctr">
                        <a:spcBef>
                          <a:spcPts val="0"/>
                        </a:spcBef>
                        <a:spcAft>
                          <a:spcPts val="0"/>
                        </a:spcAft>
                        <a:buNone/>
                      </a:pPr>
                      <a:r>
                        <a:rPr lang="en-US" sz="1800"/>
                        <a:t>Domain spesifik dalam dalam suatu  industri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15" name="Google Shape;3315;p2"/>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16" name="Google Shape;3316;p2"/>
          <p:cNvGraphicFramePr/>
          <p:nvPr/>
        </p:nvGraphicFramePr>
        <p:xfrm>
          <a:off x="9049385" y="3650615"/>
          <a:ext cx="3000000" cy="3000000"/>
        </p:xfrm>
        <a:graphic>
          <a:graphicData uri="http://schemas.openxmlformats.org/drawingml/2006/table">
            <a:tbl>
              <a:tblPr>
                <a:noFill/>
                <a:tableStyleId>{E1A4EFFD-E367-4E43-9A15-5502AEE6074F}</a:tableStyleId>
              </a:tblPr>
              <a:tblGrid>
                <a:gridCol w="2306950"/>
              </a:tblGrid>
              <a:tr h="1946275">
                <a:tc>
                  <a:txBody>
                    <a:bodyPr/>
                    <a:lstStyle/>
                    <a:p>
                      <a:pPr indent="0" lvl="0" marL="0" marR="0" rtl="0" algn="ctr">
                        <a:spcBef>
                          <a:spcPts val="0"/>
                        </a:spcBef>
                        <a:spcAft>
                          <a:spcPts val="0"/>
                        </a:spcAft>
                        <a:buNone/>
                      </a:pPr>
                      <a:r>
                        <a:rPr lang="en-US" sz="1700"/>
                        <a:t>Area yang sangat menarik dan menjadikan anda sangat semangat &amp; termotivasi  </a:t>
                      </a:r>
                      <a:endParaRPr sz="1700"/>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2" name="Shape 3842"/>
        <p:cNvGrpSpPr/>
        <p:nvPr/>
      </p:nvGrpSpPr>
      <p:grpSpPr>
        <a:xfrm>
          <a:off x="0" y="0"/>
          <a:ext cx="0" cy="0"/>
          <a:chOff x="0" y="0"/>
          <a:chExt cx="0" cy="0"/>
        </a:xfrm>
      </p:grpSpPr>
      <p:sp>
        <p:nvSpPr>
          <p:cNvPr id="3843" name="Google Shape;3843;p20"/>
          <p:cNvSpPr/>
          <p:nvPr/>
        </p:nvSpPr>
        <p:spPr>
          <a:xfrm>
            <a:off x="7259685" y="2192794"/>
            <a:ext cx="3471757" cy="2596505"/>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chemeClr val="dk1"/>
              </a:buClr>
              <a:buSzPts val="4800"/>
              <a:buFont typeface="Arial"/>
              <a:buNone/>
            </a:pPr>
            <a:r>
              <a:t/>
            </a:r>
            <a:endParaRPr b="1" i="0" sz="4800" u="none" cap="none" strike="noStrike">
              <a:solidFill>
                <a:srgbClr val="000000"/>
              </a:solidFill>
              <a:latin typeface="Arial"/>
              <a:ea typeface="Arial"/>
              <a:cs typeface="Arial"/>
              <a:sym typeface="Arial"/>
            </a:endParaRPr>
          </a:p>
        </p:txBody>
      </p:sp>
      <p:pic>
        <p:nvPicPr>
          <p:cNvPr descr="A person smiling at camera&#10;&#10;Description automatically generated" id="3844" name="Google Shape;3844;p20"/>
          <p:cNvPicPr preferRelativeResize="0"/>
          <p:nvPr/>
        </p:nvPicPr>
        <p:blipFill rotWithShape="1">
          <a:blip r:embed="rId3">
            <a:alphaModFix/>
          </a:blip>
          <a:srcRect b="0" l="0" r="0" t="0"/>
          <a:stretch/>
        </p:blipFill>
        <p:spPr>
          <a:xfrm flipH="1">
            <a:off x="-76200" y="762000"/>
            <a:ext cx="6096000" cy="6096000"/>
          </a:xfrm>
          <a:prstGeom prst="rect">
            <a:avLst/>
          </a:prstGeom>
          <a:noFill/>
          <a:ln>
            <a:noFill/>
          </a:ln>
        </p:spPr>
      </p:pic>
      <p:sp>
        <p:nvSpPr>
          <p:cNvPr id="3845" name="Google Shape;3845;p20"/>
          <p:cNvSpPr txBox="1"/>
          <p:nvPr/>
        </p:nvSpPr>
        <p:spPr>
          <a:xfrm>
            <a:off x="4845685" y="1631315"/>
            <a:ext cx="7123430" cy="26301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Barlow"/>
                <a:ea typeface="Barlow"/>
                <a:cs typeface="Barlow"/>
                <a:sym typeface="Barlow"/>
              </a:rPr>
              <a:t>Tip #1:</a:t>
            </a:r>
            <a:endParaRPr b="1" sz="3600">
              <a:solidFill>
                <a:schemeClr val="dk1"/>
              </a:solidFill>
              <a:latin typeface="Barlow"/>
              <a:ea typeface="Barlow"/>
              <a:cs typeface="Barlow"/>
              <a:sym typeface="Barlow"/>
            </a:endParaRPr>
          </a:p>
          <a:p>
            <a:pPr indent="0" lvl="0" marL="0" marR="0" rtl="0" algn="l">
              <a:spcBef>
                <a:spcPts val="0"/>
              </a:spcBef>
              <a:spcAft>
                <a:spcPts val="0"/>
              </a:spcAft>
              <a:buNone/>
            </a:pPr>
            <a:r>
              <a:t/>
            </a:r>
            <a:endParaRPr b="1" sz="4800">
              <a:solidFill>
                <a:schemeClr val="dk1"/>
              </a:solidFill>
              <a:latin typeface="Barlow"/>
              <a:ea typeface="Barlow"/>
              <a:cs typeface="Barlow"/>
              <a:sym typeface="Barlow"/>
            </a:endParaRPr>
          </a:p>
          <a:p>
            <a:pPr indent="0" lvl="0" marL="0" marR="0" rtl="0" algn="l">
              <a:spcBef>
                <a:spcPts val="0"/>
              </a:spcBef>
              <a:spcAft>
                <a:spcPts val="0"/>
              </a:spcAft>
              <a:buNone/>
            </a:pPr>
            <a:r>
              <a:rPr b="1" lang="en-US" sz="2700">
                <a:solidFill>
                  <a:schemeClr val="dk1"/>
                </a:solidFill>
                <a:latin typeface="Barlow"/>
                <a:ea typeface="Barlow"/>
                <a:cs typeface="Barlow"/>
                <a:sym typeface="Barlow"/>
              </a:rPr>
              <a:t>TEMUKAN MASALAH YANG YANG MEMILIKI NILAI PENTING (BERMANFAAT) </a:t>
            </a:r>
            <a:r>
              <a:rPr b="1" lang="en-US" sz="2700">
                <a:solidFill>
                  <a:srgbClr val="FF0000"/>
                </a:solidFill>
                <a:latin typeface="Barlow"/>
                <a:ea typeface="Barlow"/>
                <a:cs typeface="Barlow"/>
                <a:sym typeface="Barlow"/>
              </a:rPr>
              <a:t>BILA DISELESAIKAN</a:t>
            </a:r>
            <a:endParaRPr b="1" sz="2700">
              <a:solidFill>
                <a:srgbClr val="FF0000"/>
              </a:solidFill>
              <a:latin typeface="Barlow"/>
              <a:ea typeface="Barlow"/>
              <a:cs typeface="Barlow"/>
              <a:sym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9" name="Shape 3849"/>
        <p:cNvGrpSpPr/>
        <p:nvPr/>
      </p:nvGrpSpPr>
      <p:grpSpPr>
        <a:xfrm>
          <a:off x="0" y="0"/>
          <a:ext cx="0" cy="0"/>
          <a:chOff x="0" y="0"/>
          <a:chExt cx="0" cy="0"/>
        </a:xfrm>
      </p:grpSpPr>
      <p:sp>
        <p:nvSpPr>
          <p:cNvPr id="3850" name="Google Shape;3850;p21"/>
          <p:cNvSpPr txBox="1"/>
          <p:nvPr>
            <p:ph type="title"/>
          </p:nvPr>
        </p:nvSpPr>
        <p:spPr>
          <a:xfrm>
            <a:off x="7059561" y="1009708"/>
            <a:ext cx="5132439" cy="9633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Barlow"/>
              <a:buNone/>
            </a:pPr>
            <a:r>
              <a:rPr b="1" lang="en-US"/>
              <a:t>Where do Startup Ideas come from?</a:t>
            </a:r>
            <a:br>
              <a:rPr b="1" lang="en-US"/>
            </a:br>
            <a:endParaRPr b="1"/>
          </a:p>
        </p:txBody>
      </p:sp>
      <p:pic>
        <p:nvPicPr>
          <p:cNvPr descr="A person with her finger on her mouth&#10;&#10;Description automatically generated" id="3851" name="Google Shape;3851;p21"/>
          <p:cNvPicPr preferRelativeResize="0"/>
          <p:nvPr/>
        </p:nvPicPr>
        <p:blipFill rotWithShape="1">
          <a:blip r:embed="rId3">
            <a:alphaModFix/>
          </a:blip>
          <a:srcRect b="0" l="27282" r="25306" t="0"/>
          <a:stretch/>
        </p:blipFill>
        <p:spPr>
          <a:xfrm>
            <a:off x="-181154" y="0"/>
            <a:ext cx="5000562" cy="6858000"/>
          </a:xfrm>
          <a:prstGeom prst="parallelogram">
            <a:avLst>
              <a:gd fmla="val 25000" name="adj"/>
            </a:avLst>
          </a:prstGeom>
          <a:noFill/>
          <a:ln>
            <a:noFill/>
          </a:ln>
        </p:spPr>
      </p:pic>
      <p:sp>
        <p:nvSpPr>
          <p:cNvPr id="3852" name="Google Shape;3852;p21"/>
          <p:cNvSpPr txBox="1"/>
          <p:nvPr/>
        </p:nvSpPr>
        <p:spPr>
          <a:xfrm>
            <a:off x="3224732" y="580366"/>
            <a:ext cx="4401019" cy="2306955"/>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4000">
                <a:solidFill>
                  <a:schemeClr val="dk1"/>
                </a:solidFill>
                <a:latin typeface="Barlow"/>
                <a:ea typeface="Barlow"/>
                <a:cs typeface="Barlow"/>
                <a:sym typeface="Barlow"/>
              </a:rPr>
              <a:t>dengan cara mengobservasi </a:t>
            </a:r>
            <a:r>
              <a:rPr lang="en-US" sz="4000">
                <a:solidFill>
                  <a:srgbClr val="FF0000"/>
                </a:solidFill>
                <a:latin typeface="Barlow"/>
                <a:ea typeface="Barlow"/>
                <a:cs typeface="Barlow"/>
                <a:sym typeface="Barlow"/>
              </a:rPr>
              <a:t>MASALAH</a:t>
            </a:r>
            <a:r>
              <a:rPr lang="en-US" sz="4000">
                <a:solidFill>
                  <a:schemeClr val="dk1"/>
                </a:solidFill>
                <a:latin typeface="Barlow"/>
                <a:ea typeface="Barlow"/>
                <a:cs typeface="Barlow"/>
                <a:sym typeface="Barlow"/>
              </a:rPr>
              <a:t>  di sekitar anda</a:t>
            </a:r>
            <a:endParaRPr sz="4000">
              <a:solidFill>
                <a:schemeClr val="dk1"/>
              </a:solidFill>
              <a:latin typeface="Barlow"/>
              <a:ea typeface="Barlow"/>
              <a:cs typeface="Barlow"/>
              <a:sym typeface="Barlow"/>
            </a:endParaRPr>
          </a:p>
        </p:txBody>
      </p:sp>
      <p:pic>
        <p:nvPicPr>
          <p:cNvPr descr="A black background with a black square&#10;&#10;Description automatically generated with medium confidence" id="3853" name="Google Shape;3853;p21"/>
          <p:cNvPicPr preferRelativeResize="0"/>
          <p:nvPr/>
        </p:nvPicPr>
        <p:blipFill rotWithShape="1">
          <a:blip r:embed="rId4">
            <a:alphaModFix/>
          </a:blip>
          <a:srcRect b="0" l="0" r="0" t="0"/>
          <a:stretch/>
        </p:blipFill>
        <p:spPr>
          <a:xfrm>
            <a:off x="5943394" y="2249276"/>
            <a:ext cx="2058281" cy="2058281"/>
          </a:xfrm>
          <a:prstGeom prst="rect">
            <a:avLst/>
          </a:prstGeom>
          <a:noFill/>
          <a:ln>
            <a:noFill/>
          </a:ln>
        </p:spPr>
      </p:pic>
      <p:sp>
        <p:nvSpPr>
          <p:cNvPr id="3854" name="Google Shape;3854;p21"/>
          <p:cNvSpPr txBox="1"/>
          <p:nvPr/>
        </p:nvSpPr>
        <p:spPr>
          <a:xfrm>
            <a:off x="4197350" y="3905250"/>
            <a:ext cx="7994650" cy="1445260"/>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chemeClr val="dk1"/>
              </a:buClr>
              <a:buSzPts val="2200"/>
              <a:buFont typeface="Arial"/>
              <a:buChar char="•"/>
            </a:pPr>
            <a:r>
              <a:rPr lang="en-US" sz="2200">
                <a:solidFill>
                  <a:schemeClr val="dk1"/>
                </a:solidFill>
                <a:latin typeface="Barlow"/>
                <a:ea typeface="Barlow"/>
                <a:cs typeface="Barlow"/>
                <a:sym typeface="Barlow"/>
              </a:rPr>
              <a:t>Pertahankan rasa ingin tahu anda (Staying Curious)</a:t>
            </a:r>
            <a:endParaRPr sz="2200">
              <a:solidFill>
                <a:schemeClr val="dk1"/>
              </a:solidFill>
              <a:latin typeface="Barlow"/>
              <a:ea typeface="Barlow"/>
              <a:cs typeface="Barlow"/>
              <a:sym typeface="Barlow"/>
            </a:endParaRPr>
          </a:p>
          <a:p>
            <a:pPr indent="-228600" lvl="0" marL="228600" marR="0" rtl="0" algn="l">
              <a:lnSpc>
                <a:spcPct val="150000"/>
              </a:lnSpc>
              <a:spcBef>
                <a:spcPts val="0"/>
              </a:spcBef>
              <a:spcAft>
                <a:spcPts val="0"/>
              </a:spcAft>
              <a:buClr>
                <a:schemeClr val="dk1"/>
              </a:buClr>
              <a:buSzPts val="2200"/>
              <a:buFont typeface="Arial"/>
              <a:buChar char="•"/>
            </a:pPr>
            <a:r>
              <a:rPr lang="en-US" sz="2200">
                <a:solidFill>
                  <a:schemeClr val="dk1"/>
                </a:solidFill>
                <a:latin typeface="Barlow"/>
                <a:ea typeface="Barlow"/>
                <a:cs typeface="Barlow"/>
                <a:sym typeface="Barlow"/>
              </a:rPr>
              <a:t>Observasi (Observing)</a:t>
            </a:r>
            <a:endParaRPr sz="2200">
              <a:solidFill>
                <a:schemeClr val="dk1"/>
              </a:solidFill>
              <a:latin typeface="Barlow"/>
              <a:ea typeface="Barlow"/>
              <a:cs typeface="Barlow"/>
              <a:sym typeface="Barlow"/>
            </a:endParaRPr>
          </a:p>
          <a:p>
            <a:pPr indent="-228600" lvl="0" marL="228600" marR="0" rtl="0" algn="l">
              <a:lnSpc>
                <a:spcPct val="150000"/>
              </a:lnSpc>
              <a:spcBef>
                <a:spcPts val="0"/>
              </a:spcBef>
              <a:spcAft>
                <a:spcPts val="0"/>
              </a:spcAft>
              <a:buClr>
                <a:schemeClr val="dk1"/>
              </a:buClr>
              <a:buSzPts val="2200"/>
              <a:buFont typeface="Arial"/>
              <a:buChar char="•"/>
            </a:pPr>
            <a:r>
              <a:rPr lang="en-US" sz="2200">
                <a:solidFill>
                  <a:schemeClr val="dk1"/>
                </a:solidFill>
                <a:latin typeface="Barlow"/>
                <a:ea typeface="Barlow"/>
                <a:cs typeface="Barlow"/>
                <a:sym typeface="Barlow"/>
              </a:rPr>
              <a:t>Tanyakan “Mengapa Tidak” (Asking “Why Not?”)</a:t>
            </a:r>
            <a:endParaRPr sz="2200">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85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8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8" name="Shape 3858"/>
        <p:cNvGrpSpPr/>
        <p:nvPr/>
      </p:nvGrpSpPr>
      <p:grpSpPr>
        <a:xfrm>
          <a:off x="0" y="0"/>
          <a:ext cx="0" cy="0"/>
          <a:chOff x="0" y="0"/>
          <a:chExt cx="0" cy="0"/>
        </a:xfrm>
      </p:grpSpPr>
      <p:sp>
        <p:nvSpPr>
          <p:cNvPr id="3859" name="Google Shape;3859;p22"/>
          <p:cNvSpPr txBox="1"/>
          <p:nvPr/>
        </p:nvSpPr>
        <p:spPr>
          <a:xfrm>
            <a:off x="512400" y="490847"/>
            <a:ext cx="11484000" cy="492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Kelompok</a:t>
            </a:r>
            <a:endParaRPr b="1" sz="3200">
              <a:solidFill>
                <a:schemeClr val="dk2"/>
              </a:solidFill>
              <a:latin typeface="Barlow Medium"/>
              <a:ea typeface="Barlow Medium"/>
              <a:cs typeface="Barlow Medium"/>
              <a:sym typeface="Barlow Medium"/>
            </a:endParaRPr>
          </a:p>
        </p:txBody>
      </p:sp>
      <p:sp>
        <p:nvSpPr>
          <p:cNvPr id="3860" name="Google Shape;3860;p22"/>
          <p:cNvSpPr/>
          <p:nvPr/>
        </p:nvSpPr>
        <p:spPr>
          <a:xfrm>
            <a:off x="437535" y="925797"/>
            <a:ext cx="11558865"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Kenali Masalah</a:t>
            </a:r>
            <a:endParaRPr b="1" sz="2400">
              <a:solidFill>
                <a:schemeClr val="accent1"/>
              </a:solidFill>
              <a:latin typeface="Barlow Medium"/>
              <a:ea typeface="Barlow Medium"/>
              <a:cs typeface="Barlow Medium"/>
              <a:sym typeface="Barlow Medium"/>
            </a:endParaRPr>
          </a:p>
        </p:txBody>
      </p:sp>
      <p:sp>
        <p:nvSpPr>
          <p:cNvPr id="3861" name="Google Shape;3861;p22"/>
          <p:cNvSpPr txBox="1"/>
          <p:nvPr/>
        </p:nvSpPr>
        <p:spPr>
          <a:xfrm>
            <a:off x="5851398" y="6417370"/>
            <a:ext cx="624257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p:txBody>
      </p:sp>
      <p:pic>
        <p:nvPicPr>
          <p:cNvPr id="3862" name="Google Shape;3862;p22"/>
          <p:cNvPicPr preferRelativeResize="0"/>
          <p:nvPr/>
        </p:nvPicPr>
        <p:blipFill rotWithShape="1">
          <a:blip r:embed="rId3">
            <a:alphaModFix/>
          </a:blip>
          <a:srcRect b="0" l="0" r="0" t="0"/>
          <a:stretch/>
        </p:blipFill>
        <p:spPr>
          <a:xfrm>
            <a:off x="5927438" y="758456"/>
            <a:ext cx="5948803" cy="5581059"/>
          </a:xfrm>
          <a:prstGeom prst="rect">
            <a:avLst/>
          </a:prstGeom>
          <a:noFill/>
          <a:ln>
            <a:noFill/>
          </a:ln>
        </p:spPr>
      </p:pic>
      <p:sp>
        <p:nvSpPr>
          <p:cNvPr id="3863" name="Google Shape;3863;p22"/>
          <p:cNvSpPr/>
          <p:nvPr/>
        </p:nvSpPr>
        <p:spPr>
          <a:xfrm>
            <a:off x="8494601" y="2862305"/>
            <a:ext cx="1105190" cy="103306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3864" name="Google Shape;3864;p22"/>
          <p:cNvPicPr preferRelativeResize="0"/>
          <p:nvPr/>
        </p:nvPicPr>
        <p:blipFill>
          <a:blip r:embed="rId4">
            <a:alphaModFix/>
          </a:blip>
          <a:stretch>
            <a:fillRect/>
          </a:stretch>
        </p:blipFill>
        <p:spPr>
          <a:xfrm>
            <a:off x="1041075" y="1946550"/>
            <a:ext cx="3832726" cy="3832726"/>
          </a:xfrm>
          <a:prstGeom prst="rect">
            <a:avLst/>
          </a:prstGeom>
          <a:noFill/>
          <a:ln>
            <a:noFill/>
          </a:ln>
        </p:spPr>
      </p:pic>
      <p:sp>
        <p:nvSpPr>
          <p:cNvPr id="3865" name="Google Shape;3865;p22"/>
          <p:cNvSpPr txBox="1"/>
          <p:nvPr/>
        </p:nvSpPr>
        <p:spPr>
          <a:xfrm>
            <a:off x="437525" y="5779275"/>
            <a:ext cx="506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https://acc-15624.ispring.com/app/preview/5d1b31e4-bc78-11ef-8f40-f2d377f3c574</a:t>
            </a:r>
            <a:endParaRPr/>
          </a:p>
        </p:txBody>
      </p:sp>
      <p:sp>
        <p:nvSpPr>
          <p:cNvPr id="3866" name="Google Shape;3866;p22">
            <a:hlinkClick r:id="rId5"/>
          </p:cNvPr>
          <p:cNvSpPr/>
          <p:nvPr/>
        </p:nvSpPr>
        <p:spPr>
          <a:xfrm rot="-8100000">
            <a:off x="8737637" y="3129870"/>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0" name="Shape 3870"/>
        <p:cNvGrpSpPr/>
        <p:nvPr/>
      </p:nvGrpSpPr>
      <p:grpSpPr>
        <a:xfrm>
          <a:off x="0" y="0"/>
          <a:ext cx="0" cy="0"/>
          <a:chOff x="0" y="0"/>
          <a:chExt cx="0" cy="0"/>
        </a:xfrm>
      </p:grpSpPr>
      <p:sp>
        <p:nvSpPr>
          <p:cNvPr id="3871" name="Google Shape;3871;p23"/>
          <p:cNvSpPr txBox="1"/>
          <p:nvPr>
            <p:ph type="title"/>
          </p:nvPr>
        </p:nvSpPr>
        <p:spPr>
          <a:xfrm>
            <a:off x="6436744" y="234321"/>
            <a:ext cx="4950125" cy="96334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Barlow"/>
              <a:buNone/>
            </a:pPr>
            <a:r>
              <a:rPr lang="en-US">
                <a:solidFill>
                  <a:schemeClr val="lt1"/>
                </a:solidFill>
              </a:rPr>
              <a:t>BERBAGAI IDE  UNTUK STARTUP</a:t>
            </a:r>
            <a:endParaRPr>
              <a:solidFill>
                <a:schemeClr val="lt1"/>
              </a:solidFill>
            </a:endParaRPr>
          </a:p>
        </p:txBody>
      </p:sp>
      <p:sp>
        <p:nvSpPr>
          <p:cNvPr id="3872" name="Google Shape;3872;p23"/>
          <p:cNvSpPr txBox="1"/>
          <p:nvPr>
            <p:ph idx="1" type="body"/>
          </p:nvPr>
        </p:nvSpPr>
        <p:spPr>
          <a:xfrm>
            <a:off x="6515100" y="1358900"/>
            <a:ext cx="5306060" cy="284734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b="1" lang="en-US" sz="2400">
                <a:solidFill>
                  <a:schemeClr val="lt1"/>
                </a:solidFill>
                <a:latin typeface="Barlow"/>
                <a:ea typeface="Barlow"/>
                <a:cs typeface="Barlow"/>
                <a:sym typeface="Barlow"/>
              </a:rPr>
              <a:t>Mengidentifikasikan Masalah </a:t>
            </a:r>
            <a:r>
              <a:rPr lang="en-US" sz="2400">
                <a:solidFill>
                  <a:schemeClr val="lt1"/>
                </a:solidFill>
                <a:latin typeface="Barlow"/>
                <a:ea typeface="Barlow"/>
                <a:cs typeface="Barlow"/>
                <a:sym typeface="Barlow"/>
              </a:rPr>
              <a:t>adalah langkah pertma dalam proses penyelesaian masalah </a:t>
            </a:r>
            <a:r>
              <a:rPr b="1" lang="en-US" sz="2400">
                <a:solidFill>
                  <a:schemeClr val="lt1"/>
                </a:solidFill>
                <a:latin typeface="Barlow"/>
                <a:ea typeface="Barlow"/>
                <a:cs typeface="Barlow"/>
                <a:sym typeface="Barlow"/>
              </a:rPr>
              <a:t> </a:t>
            </a:r>
            <a:endParaRPr sz="2400">
              <a:solidFill>
                <a:schemeClr val="lt1"/>
              </a:solidFill>
              <a:latin typeface="Barlow"/>
              <a:ea typeface="Barlow"/>
              <a:cs typeface="Barlow"/>
              <a:sym typeface="Barlow"/>
            </a:endParaRPr>
          </a:p>
          <a:p>
            <a:pPr indent="-228600" lvl="0" marL="228600" rtl="0" algn="l">
              <a:lnSpc>
                <a:spcPct val="90000"/>
              </a:lnSpc>
              <a:spcBef>
                <a:spcPts val="1000"/>
              </a:spcBef>
              <a:spcAft>
                <a:spcPts val="0"/>
              </a:spcAft>
              <a:buClr>
                <a:schemeClr val="lt1"/>
              </a:buClr>
              <a:buSzPts val="2400"/>
              <a:buChar char="•"/>
            </a:pPr>
            <a:r>
              <a:rPr lang="en-US" sz="2400">
                <a:solidFill>
                  <a:schemeClr val="lt1"/>
                </a:solidFill>
                <a:latin typeface="Barlow"/>
                <a:ea typeface="Barlow"/>
                <a:cs typeface="Barlow"/>
                <a:sym typeface="Barlow"/>
              </a:rPr>
              <a:t>Hal ini seperti dasar dari semua keputusan dan tindakan selanjutnya </a:t>
            </a:r>
            <a:endParaRPr>
              <a:solidFill>
                <a:schemeClr val="lt1"/>
              </a:solidFill>
              <a:latin typeface="Barlow"/>
              <a:ea typeface="Barlow"/>
              <a:cs typeface="Barlow"/>
              <a:sym typeface="Barlow"/>
            </a:endParaRPr>
          </a:p>
          <a:p>
            <a:pPr indent="-50800" lvl="0" marL="228600" rtl="0" algn="l">
              <a:lnSpc>
                <a:spcPct val="90000"/>
              </a:lnSpc>
              <a:spcBef>
                <a:spcPts val="1000"/>
              </a:spcBef>
              <a:spcAft>
                <a:spcPts val="0"/>
              </a:spcAft>
              <a:buClr>
                <a:srgbClr val="FFFFFF"/>
              </a:buClr>
              <a:buSzPts val="2800"/>
              <a:buNone/>
            </a:pPr>
            <a:r>
              <a:t/>
            </a:r>
            <a:endParaRPr/>
          </a:p>
        </p:txBody>
      </p:sp>
      <p:pic>
        <p:nvPicPr>
          <p:cNvPr descr="Uri Levine waze Co-Founder &amp; Serial Entrepreneur | אורי לוין" id="3873" name="Google Shape;3873;p23"/>
          <p:cNvPicPr preferRelativeResize="0"/>
          <p:nvPr>
            <p:ph idx="2" type="body"/>
          </p:nvPr>
        </p:nvPicPr>
        <p:blipFill rotWithShape="1">
          <a:blip r:embed="rId3">
            <a:alphaModFix/>
          </a:blip>
          <a:srcRect b="0" l="0" r="0" t="0"/>
          <a:stretch/>
        </p:blipFill>
        <p:spPr>
          <a:xfrm>
            <a:off x="488216" y="715993"/>
            <a:ext cx="4257114" cy="5777512"/>
          </a:xfrm>
          <a:prstGeom prst="rect">
            <a:avLst/>
          </a:prstGeom>
          <a:noFill/>
          <a:ln>
            <a:noFill/>
          </a:ln>
        </p:spPr>
      </p:pic>
      <p:sp>
        <p:nvSpPr>
          <p:cNvPr id="3874" name="Google Shape;3874;p23"/>
          <p:cNvSpPr txBox="1"/>
          <p:nvPr/>
        </p:nvSpPr>
        <p:spPr>
          <a:xfrm>
            <a:off x="6515100" y="3734435"/>
            <a:ext cx="5306060" cy="275971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2400">
                <a:solidFill>
                  <a:schemeClr val="lt1"/>
                </a:solidFill>
                <a:latin typeface="Barlow"/>
                <a:ea typeface="Barlow"/>
                <a:cs typeface="Barlow"/>
                <a:sym typeface="Barlow"/>
              </a:rPr>
              <a:t>Untuk membuka peluang baru belajar untuk :</a:t>
            </a:r>
            <a:endParaRPr sz="2400">
              <a:solidFill>
                <a:schemeClr val="lt1"/>
              </a:solidFill>
              <a:latin typeface="Barlow"/>
              <a:ea typeface="Barlow"/>
              <a:cs typeface="Barlow"/>
              <a:sym typeface="Barlow"/>
            </a:endParaRPr>
          </a:p>
          <a:p>
            <a:pPr indent="-228600" lvl="1" marL="685800" marR="0" rtl="0" algn="l">
              <a:lnSpc>
                <a:spcPct val="90000"/>
              </a:lnSpc>
              <a:spcBef>
                <a:spcPts val="1000"/>
              </a:spcBef>
              <a:spcAft>
                <a:spcPts val="0"/>
              </a:spcAft>
              <a:buClr>
                <a:schemeClr val="lt1"/>
              </a:buClr>
              <a:buSzPts val="2400"/>
              <a:buFont typeface="Arial"/>
              <a:buChar char="•"/>
            </a:pPr>
            <a:r>
              <a:rPr b="0" i="0" lang="en-US" sz="2400" u="none" cap="none" strike="noStrike">
                <a:solidFill>
                  <a:schemeClr val="lt1"/>
                </a:solidFill>
                <a:latin typeface="Barlow"/>
                <a:ea typeface="Barlow"/>
                <a:cs typeface="Barlow"/>
                <a:sym typeface="Barlow"/>
              </a:rPr>
              <a:t>hilangkan asusmsi </a:t>
            </a:r>
            <a:endParaRPr b="0" i="0" sz="2400" u="none" cap="none" strike="noStrike">
              <a:solidFill>
                <a:schemeClr val="lt1"/>
              </a:solidFill>
              <a:latin typeface="Barlow"/>
              <a:ea typeface="Barlow"/>
              <a:cs typeface="Barlow"/>
              <a:sym typeface="Barlow"/>
            </a:endParaRPr>
          </a:p>
          <a:p>
            <a:pPr indent="-228600" lvl="1" marL="685800" marR="0" rtl="0" algn="l">
              <a:lnSpc>
                <a:spcPct val="90000"/>
              </a:lnSpc>
              <a:spcBef>
                <a:spcPts val="1000"/>
              </a:spcBef>
              <a:spcAft>
                <a:spcPts val="0"/>
              </a:spcAft>
              <a:buClr>
                <a:schemeClr val="lt1"/>
              </a:buClr>
              <a:buSzPts val="2400"/>
              <a:buFont typeface="Arial"/>
              <a:buChar char="•"/>
            </a:pPr>
            <a:r>
              <a:rPr b="0" i="0" lang="en-US" sz="2400" u="none" cap="none" strike="noStrike">
                <a:solidFill>
                  <a:schemeClr val="lt1"/>
                </a:solidFill>
                <a:latin typeface="Barlow"/>
                <a:ea typeface="Barlow"/>
                <a:cs typeface="Barlow"/>
                <a:sym typeface="Barlow"/>
              </a:rPr>
              <a:t>Bertanya dengan  critical questions tentang apa yang terjadi  </a:t>
            </a:r>
            <a:endParaRPr b="0" i="0" sz="2400" u="none" cap="none" strike="noStrike">
              <a:solidFill>
                <a:schemeClr val="lt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2">
                                            <p:txEl>
                                              <p:pRg end="0" st="0"/>
                                            </p:txEl>
                                          </p:spTgt>
                                        </p:tgtEl>
                                        <p:attrNameLst>
                                          <p:attrName>style.visibility</p:attrName>
                                        </p:attrNameLst>
                                      </p:cBhvr>
                                      <p:to>
                                        <p:strVal val="visible"/>
                                      </p:to>
                                    </p:set>
                                    <p:animEffect filter="fade" transition="in">
                                      <p:cBhvr>
                                        <p:cTn dur="500"/>
                                        <p:tgtEl>
                                          <p:spTgt spid="38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2">
                                            <p:txEl>
                                              <p:pRg end="1" st="1"/>
                                            </p:txEl>
                                          </p:spTgt>
                                        </p:tgtEl>
                                        <p:attrNameLst>
                                          <p:attrName>style.visibility</p:attrName>
                                        </p:attrNameLst>
                                      </p:cBhvr>
                                      <p:to>
                                        <p:strVal val="visible"/>
                                      </p:to>
                                    </p:set>
                                    <p:animEffect filter="fade" transition="in">
                                      <p:cBhvr>
                                        <p:cTn dur="500"/>
                                        <p:tgtEl>
                                          <p:spTgt spid="38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2">
                                            <p:txEl>
                                              <p:pRg end="2" st="2"/>
                                            </p:txEl>
                                          </p:spTgt>
                                        </p:tgtEl>
                                        <p:attrNameLst>
                                          <p:attrName>style.visibility</p:attrName>
                                        </p:attrNameLst>
                                      </p:cBhvr>
                                      <p:to>
                                        <p:strVal val="visible"/>
                                      </p:to>
                                    </p:set>
                                    <p:animEffect filter="fade" transition="in">
                                      <p:cBhvr>
                                        <p:cTn dur="500"/>
                                        <p:tgtEl>
                                          <p:spTgt spid="38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4"/>
                                        </p:tgtEl>
                                        <p:attrNameLst>
                                          <p:attrName>style.visibility</p:attrName>
                                        </p:attrNameLst>
                                      </p:cBhvr>
                                      <p:to>
                                        <p:strVal val="visible"/>
                                      </p:to>
                                    </p:set>
                                    <p:animEffect filter="fade" transition="in">
                                      <p:cBhvr>
                                        <p:cTn dur="500"/>
                                        <p:tgtEl>
                                          <p:spTgt spid="3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8" name="Shape 3878"/>
        <p:cNvGrpSpPr/>
        <p:nvPr/>
      </p:nvGrpSpPr>
      <p:grpSpPr>
        <a:xfrm>
          <a:off x="0" y="0"/>
          <a:ext cx="0" cy="0"/>
          <a:chOff x="0" y="0"/>
          <a:chExt cx="0" cy="0"/>
        </a:xfrm>
      </p:grpSpPr>
      <p:pic>
        <p:nvPicPr>
          <p:cNvPr id="3879" name="Google Shape;3879;p24"/>
          <p:cNvPicPr preferRelativeResize="0"/>
          <p:nvPr/>
        </p:nvPicPr>
        <p:blipFill rotWithShape="1">
          <a:blip r:embed="rId3">
            <a:alphaModFix/>
          </a:blip>
          <a:srcRect b="0" l="0" r="0" t="0"/>
          <a:stretch/>
        </p:blipFill>
        <p:spPr>
          <a:xfrm>
            <a:off x="856468" y="2374487"/>
            <a:ext cx="4012085" cy="2246768"/>
          </a:xfrm>
          <a:prstGeom prst="rect">
            <a:avLst/>
          </a:prstGeom>
          <a:noFill/>
          <a:ln>
            <a:noFill/>
          </a:ln>
        </p:spPr>
      </p:pic>
      <p:sp>
        <p:nvSpPr>
          <p:cNvPr id="3880" name="Google Shape;3880;p24"/>
          <p:cNvSpPr txBox="1"/>
          <p:nvPr/>
        </p:nvSpPr>
        <p:spPr>
          <a:xfrm>
            <a:off x="558209" y="12899"/>
            <a:ext cx="6097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Barlow"/>
              <a:ea typeface="Barlow"/>
              <a:cs typeface="Barlow"/>
              <a:sym typeface="Barlow"/>
            </a:endParaRPr>
          </a:p>
        </p:txBody>
      </p:sp>
      <p:sp>
        <p:nvSpPr>
          <p:cNvPr id="3881" name="Google Shape;3881;p24"/>
          <p:cNvSpPr/>
          <p:nvPr/>
        </p:nvSpPr>
        <p:spPr>
          <a:xfrm>
            <a:off x="0" y="12700"/>
            <a:ext cx="12192000" cy="791210"/>
          </a:xfrm>
          <a:prstGeom prst="rect">
            <a:avLst/>
          </a:prstGeom>
          <a:solidFill>
            <a:srgbClr val="BD0300"/>
          </a:solidFill>
          <a:ln cap="flat" cmpd="sng" w="19050">
            <a:solidFill>
              <a:srgbClr val="B04B1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Barlow"/>
              <a:ea typeface="Barlow"/>
              <a:cs typeface="Barlow"/>
              <a:sym typeface="Barlow"/>
            </a:endParaRPr>
          </a:p>
          <a:p>
            <a:pPr indent="0" lvl="0" marL="0" marR="0" rtl="0" algn="ctr">
              <a:lnSpc>
                <a:spcPct val="100000"/>
              </a:lnSpc>
              <a:spcBef>
                <a:spcPts val="0"/>
              </a:spcBef>
              <a:spcAft>
                <a:spcPts val="0"/>
              </a:spcAft>
              <a:buClr>
                <a:srgbClr val="FFFFFF"/>
              </a:buClr>
              <a:buSzPts val="2400"/>
              <a:buFont typeface="Barlow"/>
              <a:buNone/>
            </a:pPr>
            <a:r>
              <a:rPr b="0" i="0" lang="en-US" sz="2400" u="none" cap="none" strike="noStrike">
                <a:solidFill>
                  <a:srgbClr val="FFFFFF"/>
                </a:solidFill>
                <a:latin typeface="Barlow"/>
                <a:ea typeface="Barlow"/>
                <a:cs typeface="Barlow"/>
                <a:sym typeface="Barlow"/>
              </a:rPr>
              <a:t>Jatuh cinta dengan masalahnya, bukan solusinya | </a:t>
            </a:r>
            <a:endParaRPr b="0" i="0" sz="2400" u="none" cap="none" strike="noStrike">
              <a:solidFill>
                <a:srgbClr val="FFFFFF"/>
              </a:solidFill>
              <a:latin typeface="Barlow"/>
              <a:ea typeface="Barlow"/>
              <a:cs typeface="Barlow"/>
              <a:sym typeface="Barlow"/>
            </a:endParaRPr>
          </a:p>
          <a:p>
            <a:pPr indent="0" lvl="0" marL="0" marR="0" rtl="0" algn="ctr">
              <a:lnSpc>
                <a:spcPct val="100000"/>
              </a:lnSpc>
              <a:spcBef>
                <a:spcPts val="0"/>
              </a:spcBef>
              <a:spcAft>
                <a:spcPts val="0"/>
              </a:spcAft>
              <a:buClr>
                <a:srgbClr val="FFFFFF"/>
              </a:buClr>
              <a:buSzPts val="2400"/>
              <a:buFont typeface="Barlow"/>
              <a:buNone/>
            </a:pPr>
            <a:r>
              <a:rPr b="1" i="0" lang="en-US" sz="2400" u="none" cap="none" strike="noStrike">
                <a:solidFill>
                  <a:srgbClr val="FFFFFF"/>
                </a:solidFill>
                <a:latin typeface="Barlow"/>
                <a:ea typeface="Barlow"/>
                <a:cs typeface="Barlow"/>
                <a:sym typeface="Barlow"/>
              </a:rPr>
              <a:t>Masalah apa yang bisa diselesaikan oleh Uber? </a:t>
            </a:r>
            <a:endParaRPr b="0" i="0" sz="2400" u="none" cap="none" strike="noStrike">
              <a:solidFill>
                <a:srgbClr val="FFFFFF"/>
              </a:solidFill>
              <a:latin typeface="Barlow"/>
              <a:ea typeface="Barlow"/>
              <a:cs typeface="Barlow"/>
              <a:sym typeface="Barlow"/>
            </a:endParaRPr>
          </a:p>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Barlow"/>
              <a:ea typeface="Barlow"/>
              <a:cs typeface="Barlow"/>
              <a:sym typeface="Barlow"/>
            </a:endParaRPr>
          </a:p>
        </p:txBody>
      </p:sp>
      <p:sp>
        <p:nvSpPr>
          <p:cNvPr id="3882" name="Google Shape;3882;p24"/>
          <p:cNvSpPr txBox="1"/>
          <p:nvPr/>
        </p:nvSpPr>
        <p:spPr>
          <a:xfrm>
            <a:off x="7197294" y="1764887"/>
            <a:ext cx="4635477" cy="3784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Barlow"/>
              <a:buNone/>
            </a:pPr>
            <a:r>
              <a:rPr b="1" i="1" lang="en-US" sz="2400" u="sng" cap="none" strike="noStrike">
                <a:solidFill>
                  <a:srgbClr val="000000"/>
                </a:solidFill>
                <a:latin typeface="Barlow"/>
                <a:ea typeface="Barlow"/>
                <a:cs typeface="Barlow"/>
                <a:sym typeface="Barlow"/>
              </a:rPr>
              <a:t>Problem</a:t>
            </a:r>
            <a:r>
              <a:rPr b="1" i="0" lang="en-US" sz="2400" u="sng" cap="none" strike="noStrike">
                <a:solidFill>
                  <a:srgbClr val="000000"/>
                </a:solidFill>
                <a:latin typeface="Barlow"/>
                <a:ea typeface="Barlow"/>
                <a:cs typeface="Barlow"/>
                <a:sym typeface="Barlow"/>
              </a:rPr>
              <a:t>:</a:t>
            </a:r>
            <a:r>
              <a:rPr b="1" i="0" lang="en-US" sz="2400" u="none" cap="none" strike="noStrike">
                <a:solidFill>
                  <a:srgbClr val="000000"/>
                </a:solidFill>
                <a:latin typeface="Barlow"/>
                <a:ea typeface="Barlow"/>
                <a:cs typeface="Barlow"/>
                <a:sym typeface="Barlow"/>
              </a:rPr>
              <a:t> </a:t>
            </a:r>
            <a:endParaRPr b="1"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400"/>
              <a:buFont typeface="Barlow"/>
              <a:buNone/>
            </a:pPr>
            <a:r>
              <a:rPr b="1" i="0" lang="en-US" sz="2400" u="none" cap="none" strike="noStrike">
                <a:solidFill>
                  <a:srgbClr val="000000"/>
                </a:solidFill>
                <a:latin typeface="Barlow"/>
                <a:ea typeface="Barlow"/>
                <a:cs typeface="Barlow"/>
                <a:sym typeface="Barlow"/>
              </a:rPr>
              <a:t>Tidak nyaman naik taxi dimanapun dan kapanpun saya berada I</a:t>
            </a:r>
            <a:endParaRPr b="0"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400"/>
              <a:buFont typeface="Barlow"/>
              <a:buNone/>
            </a:pPr>
            <a:r>
              <a:rPr b="1" i="0" lang="en-US" sz="2400" u="sng" cap="none" strike="noStrike">
                <a:solidFill>
                  <a:srgbClr val="000000"/>
                </a:solidFill>
                <a:latin typeface="Barlow"/>
                <a:ea typeface="Barlow"/>
                <a:cs typeface="Barlow"/>
                <a:sym typeface="Barlow"/>
              </a:rPr>
              <a:t>Solution</a:t>
            </a:r>
            <a:r>
              <a:rPr b="1" i="0" lang="en-US" sz="2400" u="none" cap="none" strike="noStrike">
                <a:solidFill>
                  <a:srgbClr val="000000"/>
                </a:solidFill>
                <a:latin typeface="Barlow"/>
                <a:ea typeface="Barlow"/>
                <a:cs typeface="Barlow"/>
                <a:sym typeface="Barlow"/>
              </a:rPr>
              <a:t>: </a:t>
            </a:r>
            <a:endParaRPr b="1"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400"/>
              <a:buFont typeface="Barlow"/>
              <a:buNone/>
            </a:pPr>
            <a:r>
              <a:rPr b="1" i="0" lang="en-US" sz="2400" u="none" cap="none" strike="noStrike">
                <a:solidFill>
                  <a:srgbClr val="000000"/>
                </a:solidFill>
                <a:latin typeface="Barlow"/>
                <a:ea typeface="Barlow"/>
                <a:cs typeface="Barlow"/>
                <a:sym typeface="Barlow"/>
              </a:rPr>
              <a:t>Panggil mobil dengan menekan tombol yang ada di telepon anda</a:t>
            </a:r>
            <a:endParaRPr b="0"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Barlow"/>
              <a:ea typeface="Barlow"/>
              <a:cs typeface="Barlow"/>
              <a:sym typeface="Barlow"/>
            </a:endParaRPr>
          </a:p>
        </p:txBody>
      </p:sp>
      <p:sp>
        <p:nvSpPr>
          <p:cNvPr descr="Beyond Meat: Superior Growth, Volatile Price, Worth Considering — Left  Brain Investment Research" id="3883" name="Google Shape;3883;p2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Barlow"/>
              <a:ea typeface="Barlow"/>
              <a:cs typeface="Barlow"/>
              <a:sym typeface="Barlow"/>
            </a:endParaRPr>
          </a:p>
        </p:txBody>
      </p:sp>
      <p:sp>
        <p:nvSpPr>
          <p:cNvPr descr="Designing your home for health – The Practo Blog" id="3884" name="Google Shape;3884;p2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Barlow"/>
              <a:ea typeface="Barlow"/>
              <a:cs typeface="Barlow"/>
              <a:sym typeface="Barlow"/>
            </a:endParaRPr>
          </a:p>
        </p:txBody>
      </p:sp>
      <p:pic>
        <p:nvPicPr>
          <p:cNvPr descr="Uber | History &amp; Facts" id="3885" name="Google Shape;3885;p24"/>
          <p:cNvPicPr preferRelativeResize="0"/>
          <p:nvPr/>
        </p:nvPicPr>
        <p:blipFill rotWithShape="1">
          <a:blip r:embed="rId4">
            <a:alphaModFix/>
          </a:blip>
          <a:srcRect b="0" l="0" r="0" t="0"/>
          <a:stretch/>
        </p:blipFill>
        <p:spPr>
          <a:xfrm>
            <a:off x="-2549999" y="803910"/>
            <a:ext cx="9302500" cy="6162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9" name="Shape 3889"/>
        <p:cNvGrpSpPr/>
        <p:nvPr/>
      </p:nvGrpSpPr>
      <p:grpSpPr>
        <a:xfrm>
          <a:off x="0" y="0"/>
          <a:ext cx="0" cy="0"/>
          <a:chOff x="0" y="0"/>
          <a:chExt cx="0" cy="0"/>
        </a:xfrm>
      </p:grpSpPr>
      <p:sp>
        <p:nvSpPr>
          <p:cNvPr id="3890" name="Google Shape;3890;p25"/>
          <p:cNvSpPr txBox="1"/>
          <p:nvPr/>
        </p:nvSpPr>
        <p:spPr>
          <a:xfrm>
            <a:off x="558209" y="12899"/>
            <a:ext cx="6097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91" name="Google Shape;3891;p25"/>
          <p:cNvSpPr/>
          <p:nvPr/>
        </p:nvSpPr>
        <p:spPr>
          <a:xfrm>
            <a:off x="-1" y="0"/>
            <a:ext cx="12192001" cy="695325"/>
          </a:xfrm>
          <a:prstGeom prst="rect">
            <a:avLst/>
          </a:prstGeom>
          <a:solidFill>
            <a:srgbClr val="BD0300"/>
          </a:solidFill>
          <a:ln cap="flat" cmpd="sng" w="19050">
            <a:solidFill>
              <a:srgbClr val="B04B1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Jatuh cinta dengan masalahnya, bukan solusinya</a:t>
            </a:r>
            <a:endParaRPr b="0" i="0" sz="2400" u="none" cap="none" strike="noStrike">
              <a:solidFill>
                <a:srgbClr val="FFFFFF"/>
              </a:solidFill>
              <a:latin typeface="Calibri"/>
              <a:ea typeface="Calibri"/>
              <a:cs typeface="Calibri"/>
              <a:sym typeface="Calibri"/>
            </a:endParaRPr>
          </a:p>
        </p:txBody>
      </p:sp>
      <p:sp>
        <p:nvSpPr>
          <p:cNvPr descr="Beyond Meat: Superior Growth, Volatile Price, Worth Considering — Left  Brain Investment Research" id="3892" name="Google Shape;3892;p2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descr="Designing your home for health – The Practo Blog" id="3893" name="Google Shape;3893;p2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94" name="Google Shape;3894;p25"/>
          <p:cNvSpPr txBox="1"/>
          <p:nvPr/>
        </p:nvSpPr>
        <p:spPr>
          <a:xfrm>
            <a:off x="3497580" y="1117600"/>
            <a:ext cx="6232525" cy="3784600"/>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Barlow"/>
              <a:buNone/>
            </a:pPr>
            <a:r>
              <a:rPr b="1" i="1" lang="en-US" sz="2400" u="sng" cap="none" strike="noStrike">
                <a:solidFill>
                  <a:srgbClr val="000000"/>
                </a:solidFill>
                <a:latin typeface="Barlow"/>
                <a:ea typeface="Barlow"/>
                <a:cs typeface="Barlow"/>
                <a:sym typeface="Barlow"/>
              </a:rPr>
              <a:t>Problem</a:t>
            </a:r>
            <a:r>
              <a:rPr b="1" i="0" lang="en-US" sz="2400" u="sng" cap="none" strike="noStrike">
                <a:solidFill>
                  <a:srgbClr val="000000"/>
                </a:solidFill>
                <a:latin typeface="Barlow"/>
                <a:ea typeface="Barlow"/>
                <a:cs typeface="Barlow"/>
                <a:sym typeface="Barlow"/>
              </a:rPr>
              <a:t>: </a:t>
            </a:r>
            <a:endParaRPr b="1"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400"/>
              <a:buFont typeface="Barlow"/>
              <a:buNone/>
            </a:pPr>
            <a:r>
              <a:rPr b="1" i="0" lang="en-US" sz="2400" u="none" cap="none" strike="noStrike">
                <a:solidFill>
                  <a:srgbClr val="000000"/>
                </a:solidFill>
                <a:latin typeface="Barlow"/>
                <a:ea typeface="Barlow"/>
                <a:cs typeface="Barlow"/>
                <a:sym typeface="Barlow"/>
              </a:rPr>
              <a:t>Saya peduli dengan kesejahteraan binatang dan kelangsungan hidupnya. Sekalipun sebagai non-vegetarian Saya merasa menyesal ketika memakan daging I</a:t>
            </a:r>
            <a:endParaRPr b="0"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400"/>
              <a:buFont typeface="Barlow"/>
              <a:buNone/>
            </a:pPr>
            <a:r>
              <a:rPr b="1" i="0" lang="en-US" sz="2400" u="sng" cap="none" strike="noStrike">
                <a:solidFill>
                  <a:srgbClr val="000000"/>
                </a:solidFill>
                <a:latin typeface="Barlow"/>
                <a:ea typeface="Barlow"/>
                <a:cs typeface="Barlow"/>
                <a:sym typeface="Barlow"/>
              </a:rPr>
              <a:t>Solution</a:t>
            </a:r>
            <a:r>
              <a:rPr b="1" i="0" lang="en-US" sz="2400" u="none" cap="none" strike="noStrike">
                <a:solidFill>
                  <a:srgbClr val="000000"/>
                </a:solidFill>
                <a:latin typeface="Barlow"/>
                <a:ea typeface="Barlow"/>
                <a:cs typeface="Barlow"/>
                <a:sym typeface="Barlow"/>
              </a:rPr>
              <a:t>: </a:t>
            </a:r>
            <a:endParaRPr b="1"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400"/>
              <a:buFont typeface="Barlow"/>
              <a:buNone/>
            </a:pPr>
            <a:r>
              <a:rPr b="1" i="0" lang="en-US" sz="2400" u="none" cap="none" strike="noStrike">
                <a:solidFill>
                  <a:srgbClr val="000000"/>
                </a:solidFill>
                <a:latin typeface="Barlow"/>
                <a:ea typeface="Barlow"/>
                <a:cs typeface="Barlow"/>
                <a:sym typeface="Barlow"/>
              </a:rPr>
              <a:t>product berbasis tanaman yang wujudnya dan rasanya seperti daging</a:t>
            </a:r>
            <a:endParaRPr b="1" i="0" sz="2400" u="none" cap="none" strike="noStrike">
              <a:solidFill>
                <a:srgbClr val="000000"/>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8" name="Shape 3898"/>
        <p:cNvGrpSpPr/>
        <p:nvPr/>
      </p:nvGrpSpPr>
      <p:grpSpPr>
        <a:xfrm>
          <a:off x="0" y="0"/>
          <a:ext cx="0" cy="0"/>
          <a:chOff x="0" y="0"/>
          <a:chExt cx="0" cy="0"/>
        </a:xfrm>
      </p:grpSpPr>
      <p:sp>
        <p:nvSpPr>
          <p:cNvPr id="3899" name="Google Shape;3899;p26"/>
          <p:cNvSpPr txBox="1"/>
          <p:nvPr/>
        </p:nvSpPr>
        <p:spPr>
          <a:xfrm>
            <a:off x="558209" y="12899"/>
            <a:ext cx="6097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00" name="Google Shape;3900;p26"/>
          <p:cNvSpPr/>
          <p:nvPr/>
        </p:nvSpPr>
        <p:spPr>
          <a:xfrm>
            <a:off x="-1" y="0"/>
            <a:ext cx="12192001" cy="695325"/>
          </a:xfrm>
          <a:prstGeom prst="rect">
            <a:avLst/>
          </a:prstGeom>
          <a:solidFill>
            <a:srgbClr val="BD0300"/>
          </a:solidFill>
          <a:ln cap="flat" cmpd="sng" w="19050">
            <a:solidFill>
              <a:srgbClr val="B04B1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Jatuh cinta dengan masalahnya, bukan solusinya</a:t>
            </a:r>
            <a:endParaRPr b="0" i="0" sz="2400" u="none" cap="none" strike="noStrike">
              <a:solidFill>
                <a:srgbClr val="FFFFFF"/>
              </a:solidFill>
              <a:latin typeface="Calibri"/>
              <a:ea typeface="Calibri"/>
              <a:cs typeface="Calibri"/>
              <a:sym typeface="Calibri"/>
            </a:endParaRPr>
          </a:p>
        </p:txBody>
      </p:sp>
      <p:sp>
        <p:nvSpPr>
          <p:cNvPr descr="Beyond Meat: Superior Growth, Volatile Price, Worth Considering — Left  Brain Investment Research" id="3901" name="Google Shape;3901;p2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descr="Designing your home for health – The Practo Blog" id="3902" name="Google Shape;3902;p2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903" name="Google Shape;3903;p26"/>
          <p:cNvGrpSpPr/>
          <p:nvPr/>
        </p:nvGrpSpPr>
        <p:grpSpPr>
          <a:xfrm>
            <a:off x="0" y="695325"/>
            <a:ext cx="12192000" cy="6370637"/>
            <a:chOff x="0" y="242888"/>
            <a:chExt cx="12192000" cy="6370637"/>
          </a:xfrm>
        </p:grpSpPr>
        <p:pic>
          <p:nvPicPr>
            <p:cNvPr descr="Plant-based meat brand, Beyond Meat enters India through Allana Consumer  Products, ET Retail" id="3904" name="Google Shape;3904;p26"/>
            <p:cNvPicPr preferRelativeResize="0"/>
            <p:nvPr/>
          </p:nvPicPr>
          <p:blipFill rotWithShape="1">
            <a:blip r:embed="rId3">
              <a:alphaModFix/>
            </a:blip>
            <a:srcRect b="0" l="0" r="0" t="0"/>
            <a:stretch/>
          </p:blipFill>
          <p:spPr>
            <a:xfrm>
              <a:off x="0" y="242888"/>
              <a:ext cx="12192000" cy="6370637"/>
            </a:xfrm>
            <a:prstGeom prst="rect">
              <a:avLst/>
            </a:prstGeom>
            <a:noFill/>
            <a:ln>
              <a:noFill/>
            </a:ln>
          </p:spPr>
        </p:pic>
        <p:sp>
          <p:nvSpPr>
            <p:cNvPr id="3905" name="Google Shape;3905;p26"/>
            <p:cNvSpPr/>
            <p:nvPr/>
          </p:nvSpPr>
          <p:spPr>
            <a:xfrm>
              <a:off x="8001000" y="382231"/>
              <a:ext cx="3178629" cy="1490112"/>
            </a:xfrm>
            <a:prstGeom prst="rect">
              <a:avLst/>
            </a:prstGeom>
            <a:solidFill>
              <a:srgbClr val="1725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9" name="Shape 3909"/>
        <p:cNvGrpSpPr/>
        <p:nvPr/>
      </p:nvGrpSpPr>
      <p:grpSpPr>
        <a:xfrm>
          <a:off x="0" y="0"/>
          <a:ext cx="0" cy="0"/>
          <a:chOff x="0" y="0"/>
          <a:chExt cx="0" cy="0"/>
        </a:xfrm>
      </p:grpSpPr>
      <p:pic>
        <p:nvPicPr>
          <p:cNvPr id="3910" name="Google Shape;3910;p27"/>
          <p:cNvPicPr preferRelativeResize="0"/>
          <p:nvPr/>
        </p:nvPicPr>
        <p:blipFill rotWithShape="1">
          <a:blip r:embed="rId3">
            <a:alphaModFix/>
          </a:blip>
          <a:srcRect b="0" l="0" r="0" t="0"/>
          <a:stretch/>
        </p:blipFill>
        <p:spPr>
          <a:xfrm>
            <a:off x="1024868" y="2677540"/>
            <a:ext cx="4306339" cy="2106216"/>
          </a:xfrm>
          <a:prstGeom prst="rect">
            <a:avLst/>
          </a:prstGeom>
          <a:noFill/>
          <a:ln>
            <a:noFill/>
          </a:ln>
        </p:spPr>
      </p:pic>
      <p:sp>
        <p:nvSpPr>
          <p:cNvPr id="3911" name="Google Shape;3911;p27"/>
          <p:cNvSpPr txBox="1"/>
          <p:nvPr/>
        </p:nvSpPr>
        <p:spPr>
          <a:xfrm>
            <a:off x="558209" y="12899"/>
            <a:ext cx="6097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Barlow"/>
              <a:ea typeface="Barlow"/>
              <a:cs typeface="Barlow"/>
              <a:sym typeface="Barlow"/>
            </a:endParaRPr>
          </a:p>
        </p:txBody>
      </p:sp>
      <p:sp>
        <p:nvSpPr>
          <p:cNvPr id="3912" name="Google Shape;3912;p27"/>
          <p:cNvSpPr/>
          <p:nvPr/>
        </p:nvSpPr>
        <p:spPr>
          <a:xfrm>
            <a:off x="-1" y="0"/>
            <a:ext cx="12192001" cy="695325"/>
          </a:xfrm>
          <a:prstGeom prst="rect">
            <a:avLst/>
          </a:prstGeom>
          <a:solidFill>
            <a:srgbClr val="BD0300"/>
          </a:solidFill>
          <a:ln cap="flat" cmpd="sng" w="19050">
            <a:solidFill>
              <a:srgbClr val="B04B1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Barlow"/>
              <a:buNone/>
            </a:pPr>
            <a:r>
              <a:rPr b="0" i="0" lang="en-US" sz="2400" u="none" cap="none" strike="noStrike">
                <a:solidFill>
                  <a:srgbClr val="FFFFFF"/>
                </a:solidFill>
                <a:latin typeface="Barlow"/>
                <a:ea typeface="Barlow"/>
                <a:cs typeface="Barlow"/>
                <a:sym typeface="Barlow"/>
              </a:rPr>
              <a:t>Jatuh cinta dengan masalahnya, bukan solusinya | </a:t>
            </a:r>
            <a:endParaRPr b="0" i="0" sz="2400" u="none" cap="none" strike="noStrike">
              <a:solidFill>
                <a:srgbClr val="FFFFFF"/>
              </a:solidFill>
              <a:latin typeface="Barlow"/>
              <a:ea typeface="Barlow"/>
              <a:cs typeface="Barlow"/>
              <a:sym typeface="Barlow"/>
            </a:endParaRPr>
          </a:p>
          <a:p>
            <a:pPr indent="0" lvl="0" marL="0" marR="0" rtl="0" algn="ctr">
              <a:lnSpc>
                <a:spcPct val="100000"/>
              </a:lnSpc>
              <a:spcBef>
                <a:spcPts val="0"/>
              </a:spcBef>
              <a:spcAft>
                <a:spcPts val="0"/>
              </a:spcAft>
              <a:buClr>
                <a:srgbClr val="FFFFFF"/>
              </a:buClr>
              <a:buSzPts val="2400"/>
              <a:buFont typeface="Barlow"/>
              <a:buNone/>
            </a:pPr>
            <a:r>
              <a:rPr b="1" i="0" lang="en-US" sz="2400" u="none" cap="none" strike="noStrike">
                <a:solidFill>
                  <a:srgbClr val="FFFFFF"/>
                </a:solidFill>
                <a:latin typeface="Barlow"/>
                <a:ea typeface="Barlow"/>
                <a:cs typeface="Barlow"/>
                <a:sym typeface="Barlow"/>
              </a:rPr>
              <a:t>Problem apa yang bisa diselesaikan oleh Practo ?</a:t>
            </a:r>
            <a:endParaRPr b="0" i="0" sz="2400" u="none" cap="none" strike="noStrike">
              <a:solidFill>
                <a:srgbClr val="FFFFFF"/>
              </a:solidFill>
              <a:latin typeface="Barlow"/>
              <a:ea typeface="Barlow"/>
              <a:cs typeface="Barlow"/>
              <a:sym typeface="Barlow"/>
            </a:endParaRPr>
          </a:p>
        </p:txBody>
      </p:sp>
      <p:sp>
        <p:nvSpPr>
          <p:cNvPr descr="Beyond Meat: Superior Growth, Volatile Price, Worth Considering — Left  Brain Investment Research" id="3913" name="Google Shape;3913;p27"/>
          <p:cNvSpPr/>
          <p:nvPr/>
        </p:nvSpPr>
        <p:spPr>
          <a:xfrm flipH="1">
            <a:off x="-864235" y="76200"/>
            <a:ext cx="713740" cy="7137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Barlow"/>
              <a:ea typeface="Barlow"/>
              <a:cs typeface="Barlow"/>
              <a:sym typeface="Barlow"/>
            </a:endParaRPr>
          </a:p>
        </p:txBody>
      </p:sp>
      <p:sp>
        <p:nvSpPr>
          <p:cNvPr descr="Designing your home for health – The Practo Blog" id="3914" name="Google Shape;3914;p27"/>
          <p:cNvSpPr/>
          <p:nvPr/>
        </p:nvSpPr>
        <p:spPr>
          <a:xfrm>
            <a:off x="307975" y="484822"/>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Barlow"/>
              <a:ea typeface="Barlow"/>
              <a:cs typeface="Barlow"/>
              <a:sym typeface="Barlow"/>
            </a:endParaRPr>
          </a:p>
        </p:txBody>
      </p:sp>
      <p:pic>
        <p:nvPicPr>
          <p:cNvPr descr="Exclusive: Amidst churn at the top, Practo selling Enlightiks in a fire sale" id="3915" name="Google Shape;3915;p27"/>
          <p:cNvPicPr preferRelativeResize="0"/>
          <p:nvPr/>
        </p:nvPicPr>
        <p:blipFill rotWithShape="1">
          <a:blip r:embed="rId4">
            <a:alphaModFix/>
          </a:blip>
          <a:srcRect b="0" l="0" r="0" t="0"/>
          <a:stretch/>
        </p:blipFill>
        <p:spPr>
          <a:xfrm>
            <a:off x="1280607" y="1153672"/>
            <a:ext cx="9886525" cy="4943263"/>
          </a:xfrm>
          <a:prstGeom prst="rect">
            <a:avLst/>
          </a:prstGeom>
          <a:noFill/>
          <a:ln>
            <a:noFill/>
          </a:ln>
        </p:spPr>
      </p:pic>
      <p:sp>
        <p:nvSpPr>
          <p:cNvPr id="3916" name="Google Shape;3916;p27"/>
          <p:cNvSpPr txBox="1"/>
          <p:nvPr/>
        </p:nvSpPr>
        <p:spPr>
          <a:xfrm>
            <a:off x="307975" y="2644537"/>
            <a:ext cx="5084264" cy="4154170"/>
          </a:xfrm>
          <a:prstGeom prst="rect">
            <a:avLst/>
          </a:prstGeom>
          <a:solidFill>
            <a:schemeClr val="lt1"/>
          </a:solidFill>
          <a:ln cap="flat" cmpd="sng" w="57150">
            <a:solidFill>
              <a:srgbClr val="852E0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Barlow"/>
              <a:buNone/>
            </a:pPr>
            <a:r>
              <a:rPr b="1" i="1" lang="en-US" sz="2400" u="none" cap="none" strike="noStrike">
                <a:solidFill>
                  <a:srgbClr val="000000"/>
                </a:solidFill>
                <a:latin typeface="Barlow"/>
                <a:ea typeface="Barlow"/>
                <a:cs typeface="Barlow"/>
                <a:sym typeface="Barlow"/>
              </a:rPr>
              <a:t>Problem</a:t>
            </a:r>
            <a:r>
              <a:rPr b="1" i="0" lang="en-US" sz="2400" u="none" cap="none" strike="noStrike">
                <a:solidFill>
                  <a:srgbClr val="000000"/>
                </a:solidFill>
                <a:latin typeface="Barlow"/>
                <a:ea typeface="Barlow"/>
                <a:cs typeface="Barlow"/>
                <a:sym typeface="Barlow"/>
              </a:rPr>
              <a:t>: Sulit menemukan doktor yang handal, sulit membuat janji bertemu dengannya yang menyediakan dokter yang mudah diakses </a:t>
            </a:r>
            <a:endParaRPr b="1"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400"/>
              <a:buFont typeface="Barlow"/>
              <a:buNone/>
            </a:pPr>
            <a:r>
              <a:rPr b="0" i="0" lang="en-US" sz="2400" u="sng" cap="none" strike="noStrike">
                <a:solidFill>
                  <a:srgbClr val="000000"/>
                </a:solidFill>
                <a:latin typeface="Barlow"/>
                <a:ea typeface="Barlow"/>
                <a:cs typeface="Barlow"/>
                <a:sym typeface="Barlow"/>
              </a:rPr>
              <a:t>Solution</a:t>
            </a:r>
            <a:r>
              <a:rPr b="0" i="0" lang="en-US" sz="2400" u="none" cap="none" strike="noStrike">
                <a:solidFill>
                  <a:srgbClr val="000000"/>
                </a:solidFill>
                <a:latin typeface="Barlow"/>
                <a:ea typeface="Barlow"/>
                <a:cs typeface="Barlow"/>
                <a:sym typeface="Barlow"/>
              </a:rPr>
              <a:t>: Ada aplikasi online yang menyediakan dokter,   layanan kesehatan, dan jasa diagnostik/ lab yang semuanya mudah diakses. </a:t>
            </a:r>
            <a:endParaRPr b="0" i="0" sz="2400" u="none" cap="none" strike="noStrike">
              <a:solidFill>
                <a:srgbClr val="000000"/>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0" name="Shape 3920"/>
        <p:cNvGrpSpPr/>
        <p:nvPr/>
      </p:nvGrpSpPr>
      <p:grpSpPr>
        <a:xfrm>
          <a:off x="0" y="0"/>
          <a:ext cx="0" cy="0"/>
          <a:chOff x="0" y="0"/>
          <a:chExt cx="0" cy="0"/>
        </a:xfrm>
      </p:grpSpPr>
      <p:sp>
        <p:nvSpPr>
          <p:cNvPr id="3921" name="Google Shape;3921;p28"/>
          <p:cNvSpPr txBox="1"/>
          <p:nvPr/>
        </p:nvSpPr>
        <p:spPr>
          <a:xfrm>
            <a:off x="512400" y="490847"/>
            <a:ext cx="11484000" cy="492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Individual</a:t>
            </a:r>
            <a:endParaRPr b="1" sz="3200">
              <a:solidFill>
                <a:schemeClr val="dk2"/>
              </a:solidFill>
              <a:latin typeface="Barlow Medium"/>
              <a:ea typeface="Barlow Medium"/>
              <a:cs typeface="Barlow Medium"/>
              <a:sym typeface="Barlow Medium"/>
            </a:endParaRPr>
          </a:p>
        </p:txBody>
      </p:sp>
      <p:sp>
        <p:nvSpPr>
          <p:cNvPr id="3922" name="Google Shape;3922;p28"/>
          <p:cNvSpPr/>
          <p:nvPr/>
        </p:nvSpPr>
        <p:spPr>
          <a:xfrm>
            <a:off x="437535" y="925797"/>
            <a:ext cx="11558865"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Siapa saya ?</a:t>
            </a:r>
            <a:endParaRPr b="1" sz="2400">
              <a:solidFill>
                <a:schemeClr val="accent1"/>
              </a:solidFill>
              <a:latin typeface="Barlow Medium"/>
              <a:ea typeface="Barlow Medium"/>
              <a:cs typeface="Barlow Medium"/>
              <a:sym typeface="Barlow Medium"/>
            </a:endParaRPr>
          </a:p>
        </p:txBody>
      </p:sp>
      <p:sp>
        <p:nvSpPr>
          <p:cNvPr id="3923" name="Google Shape;3923;p28"/>
          <p:cNvSpPr txBox="1"/>
          <p:nvPr/>
        </p:nvSpPr>
        <p:spPr>
          <a:xfrm>
            <a:off x="437535" y="5976362"/>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https://acc-15624.ispring.com/app/preview/f9858d1c-bc79-11ef-8465-f2d377f3c574</a:t>
            </a:r>
            <a:endParaRPr sz="1200">
              <a:solidFill>
                <a:schemeClr val="dk1"/>
              </a:solidFill>
            </a:endParaRPr>
          </a:p>
        </p:txBody>
      </p:sp>
      <p:sp>
        <p:nvSpPr>
          <p:cNvPr id="3924" name="Google Shape;3924;p28"/>
          <p:cNvSpPr txBox="1"/>
          <p:nvPr/>
        </p:nvSpPr>
        <p:spPr>
          <a:xfrm>
            <a:off x="7859911" y="5762244"/>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sz="1200">
              <a:solidFill>
                <a:schemeClr val="dk1"/>
              </a:solidFill>
              <a:latin typeface="Arial"/>
              <a:ea typeface="Arial"/>
              <a:cs typeface="Arial"/>
              <a:sym typeface="Arial"/>
            </a:endParaRPr>
          </a:p>
        </p:txBody>
      </p:sp>
      <p:grpSp>
        <p:nvGrpSpPr>
          <p:cNvPr id="3925" name="Google Shape;3925;p28"/>
          <p:cNvGrpSpPr/>
          <p:nvPr/>
        </p:nvGrpSpPr>
        <p:grpSpPr>
          <a:xfrm>
            <a:off x="7810292" y="1728420"/>
            <a:ext cx="3580722" cy="3991895"/>
            <a:chOff x="8185976" y="1785449"/>
            <a:chExt cx="3451021" cy="3847888"/>
          </a:xfrm>
        </p:grpSpPr>
        <p:pic>
          <p:nvPicPr>
            <p:cNvPr descr="A qr code on a black background&#10;&#10;Description automatically generated" id="3926" name="Google Shape;3926;p28"/>
            <p:cNvPicPr preferRelativeResize="0"/>
            <p:nvPr/>
          </p:nvPicPr>
          <p:blipFill rotWithShape="1">
            <a:blip r:embed="rId3">
              <a:alphaModFix/>
            </a:blip>
            <a:srcRect b="0" l="0" r="0" t="0"/>
            <a:stretch/>
          </p:blipFill>
          <p:spPr>
            <a:xfrm>
              <a:off x="8185976" y="1785449"/>
              <a:ext cx="3451021" cy="3847888"/>
            </a:xfrm>
            <a:prstGeom prst="rect">
              <a:avLst/>
            </a:prstGeom>
            <a:noFill/>
            <a:ln>
              <a:noFill/>
            </a:ln>
          </p:spPr>
        </p:pic>
        <p:pic>
          <p:nvPicPr>
            <p:cNvPr descr="A qr code on a white background&#10;&#10;Description automatically generated" id="3927" name="Google Shape;3927;p28"/>
            <p:cNvPicPr preferRelativeResize="0"/>
            <p:nvPr/>
          </p:nvPicPr>
          <p:blipFill rotWithShape="1">
            <a:blip r:embed="rId4">
              <a:alphaModFix/>
            </a:blip>
            <a:srcRect b="0" l="0" r="0" t="0"/>
            <a:stretch/>
          </p:blipFill>
          <p:spPr>
            <a:xfrm>
              <a:off x="8646211" y="1976013"/>
              <a:ext cx="2530549" cy="2530549"/>
            </a:xfrm>
            <a:prstGeom prst="rect">
              <a:avLst/>
            </a:prstGeom>
            <a:noFill/>
            <a:ln>
              <a:noFill/>
            </a:ln>
          </p:spPr>
        </p:pic>
      </p:grpSp>
      <p:pic>
        <p:nvPicPr>
          <p:cNvPr id="3928" name="Google Shape;3928;p28"/>
          <p:cNvPicPr preferRelativeResize="0"/>
          <p:nvPr/>
        </p:nvPicPr>
        <p:blipFill>
          <a:blip r:embed="rId5">
            <a:alphaModFix/>
          </a:blip>
          <a:stretch>
            <a:fillRect/>
          </a:stretch>
        </p:blipFill>
        <p:spPr>
          <a:xfrm>
            <a:off x="8061550" y="1386175"/>
            <a:ext cx="3260725" cy="3260725"/>
          </a:xfrm>
          <a:prstGeom prst="rect">
            <a:avLst/>
          </a:prstGeom>
          <a:noFill/>
          <a:ln>
            <a:noFill/>
          </a:ln>
        </p:spPr>
      </p:pic>
      <p:pic>
        <p:nvPicPr>
          <p:cNvPr id="3929" name="Google Shape;3929;p28"/>
          <p:cNvPicPr preferRelativeResize="0"/>
          <p:nvPr/>
        </p:nvPicPr>
        <p:blipFill>
          <a:blip r:embed="rId6">
            <a:alphaModFix/>
          </a:blip>
          <a:stretch>
            <a:fillRect/>
          </a:stretch>
        </p:blipFill>
        <p:spPr>
          <a:xfrm>
            <a:off x="437525" y="1753731"/>
            <a:ext cx="5504249" cy="4078825"/>
          </a:xfrm>
          <a:prstGeom prst="rect">
            <a:avLst/>
          </a:prstGeom>
          <a:noFill/>
          <a:ln>
            <a:noFill/>
          </a:ln>
        </p:spPr>
      </p:pic>
      <p:sp>
        <p:nvSpPr>
          <p:cNvPr id="3930" name="Google Shape;3930;p28"/>
          <p:cNvSpPr/>
          <p:nvPr/>
        </p:nvSpPr>
        <p:spPr>
          <a:xfrm>
            <a:off x="2478323" y="3749921"/>
            <a:ext cx="1105311" cy="103321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31" name="Google Shape;3931;p28">
            <a:hlinkClick r:id="rId7"/>
          </p:cNvPr>
          <p:cNvSpPr/>
          <p:nvPr/>
        </p:nvSpPr>
        <p:spPr>
          <a:xfrm rot="-8100000">
            <a:off x="2721512" y="4017695"/>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6" name="Shape 3936"/>
        <p:cNvGrpSpPr/>
        <p:nvPr/>
      </p:nvGrpSpPr>
      <p:grpSpPr>
        <a:xfrm>
          <a:off x="0" y="0"/>
          <a:ext cx="0" cy="0"/>
          <a:chOff x="0" y="0"/>
          <a:chExt cx="0" cy="0"/>
        </a:xfrm>
      </p:grpSpPr>
      <p:sp>
        <p:nvSpPr>
          <p:cNvPr id="3937" name="Google Shape;3937;p29"/>
          <p:cNvSpPr/>
          <p:nvPr/>
        </p:nvSpPr>
        <p:spPr>
          <a:xfrm>
            <a:off x="769620" y="538480"/>
            <a:ext cx="7056120" cy="289115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Barlow"/>
                <a:ea typeface="Barlow"/>
                <a:cs typeface="Barlow"/>
                <a:sym typeface="Barlow"/>
              </a:rPr>
              <a:t>Adakah contoh Start up yang benar-benar tidak mendapatkan masalah dan tidak membuat solusi yang tidak dipedulikan orang?</a:t>
            </a:r>
            <a:endParaRPr b="1" sz="3200">
              <a:solidFill>
                <a:schemeClr val="dk1"/>
              </a:solidFill>
              <a:latin typeface="Barlow"/>
              <a:ea typeface="Barlow"/>
              <a:cs typeface="Barlow"/>
              <a:sym typeface="Barlow"/>
            </a:endParaRPr>
          </a:p>
        </p:txBody>
      </p:sp>
      <p:pic>
        <p:nvPicPr>
          <p:cNvPr descr="A person with glasses and a beard&#10;&#10;Description automatically generated" id="3938" name="Google Shape;3938;p29"/>
          <p:cNvPicPr preferRelativeResize="0"/>
          <p:nvPr/>
        </p:nvPicPr>
        <p:blipFill rotWithShape="1">
          <a:blip r:embed="rId3">
            <a:alphaModFix/>
          </a:blip>
          <a:srcRect b="0" l="41502" r="18349" t="4898"/>
          <a:stretch/>
        </p:blipFill>
        <p:spPr>
          <a:xfrm>
            <a:off x="8934950" y="198120"/>
            <a:ext cx="4010730" cy="6659880"/>
          </a:xfrm>
          <a:prstGeom prst="rect">
            <a:avLst/>
          </a:prstGeom>
          <a:noFill/>
          <a:ln>
            <a:noFill/>
          </a:ln>
        </p:spPr>
      </p:pic>
      <p:sp>
        <p:nvSpPr>
          <p:cNvPr id="3939" name="Google Shape;3939;p29"/>
          <p:cNvSpPr/>
          <p:nvPr/>
        </p:nvSpPr>
        <p:spPr>
          <a:xfrm rot="2001875">
            <a:off x="6467658" y="484983"/>
            <a:ext cx="5350856" cy="8499059"/>
          </a:xfrm>
          <a:prstGeom prst="rtTriangle">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0" name="Google Shape;3940;p29"/>
          <p:cNvSpPr txBox="1"/>
          <p:nvPr/>
        </p:nvSpPr>
        <p:spPr>
          <a:xfrm>
            <a:off x="1011555" y="4087495"/>
            <a:ext cx="6482715" cy="20916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Barlow"/>
                <a:ea typeface="Barlow"/>
                <a:cs typeface="Barlow"/>
                <a:sym typeface="Barlow"/>
              </a:rPr>
              <a:t>“</a:t>
            </a:r>
            <a:r>
              <a:rPr b="1" lang="en-US" sz="2800">
                <a:solidFill>
                  <a:srgbClr val="BF2026"/>
                </a:solidFill>
                <a:latin typeface="Barlow"/>
                <a:ea typeface="Barlow"/>
                <a:cs typeface="Barlow"/>
                <a:sym typeface="Barlow"/>
              </a:rPr>
              <a:t>95% </a:t>
            </a:r>
            <a:r>
              <a:rPr b="1" lang="en-US" sz="2800">
                <a:solidFill>
                  <a:schemeClr val="dk1"/>
                </a:solidFill>
                <a:latin typeface="Barlow"/>
                <a:ea typeface="Barlow"/>
                <a:cs typeface="Barlow"/>
                <a:sym typeface="Barlow"/>
              </a:rPr>
              <a:t>dari semua produk baru produk baru</a:t>
            </a:r>
            <a:r>
              <a:rPr b="1" lang="en-US" sz="2800">
                <a:solidFill>
                  <a:srgbClr val="BF2026"/>
                </a:solidFill>
                <a:latin typeface="Barlow"/>
                <a:ea typeface="Barlow"/>
                <a:cs typeface="Barlow"/>
                <a:sym typeface="Barlow"/>
              </a:rPr>
              <a:t> </a:t>
            </a:r>
            <a:r>
              <a:rPr lang="en-US" sz="2800">
                <a:solidFill>
                  <a:schemeClr val="dk1"/>
                </a:solidFill>
                <a:latin typeface="Barlow"/>
                <a:ea typeface="Barlow"/>
                <a:cs typeface="Barlow"/>
                <a:sym typeface="Barlow"/>
              </a:rPr>
              <a:t>itu gagal (termasuk yang diluncurkan oleh perusahaan beesar seperti Google, Coca Cola) </a:t>
            </a:r>
            <a:r>
              <a:rPr lang="en-US" sz="1800">
                <a:solidFill>
                  <a:srgbClr val="000000"/>
                </a:solidFill>
                <a:latin typeface="Calibri"/>
                <a:ea typeface="Calibri"/>
                <a:cs typeface="Calibri"/>
                <a:sym typeface="Calibri"/>
              </a:rPr>
              <a:t> </a:t>
            </a:r>
            <a:r>
              <a:rPr lang="en-US" sz="1800" u="sng">
                <a:solidFill>
                  <a:srgbClr val="000000"/>
                </a:solidFill>
                <a:latin typeface="Calibri"/>
                <a:ea typeface="Calibri"/>
                <a:cs typeface="Calibri"/>
                <a:sym typeface="Calibri"/>
                <a:hlinkClick r:id="rId4">
                  <a:extLst>
                    <a:ext uri="{A12FA001-AC4F-418D-AE19-62706E023703}">
                      <ahyp:hlinkClr val="tx"/>
                    </a:ext>
                  </a:extLst>
                </a:hlinkClick>
              </a:rPr>
              <a:t>Clay Christensen, HBS</a:t>
            </a:r>
            <a:endParaRPr sz="1800">
              <a:solidFill>
                <a:srgbClr val="000000"/>
              </a:solidFill>
              <a:latin typeface="Calibri"/>
              <a:ea typeface="Calibri"/>
              <a:cs typeface="Calibri"/>
              <a:sym typeface="Calibri"/>
            </a:endParaRPr>
          </a:p>
        </p:txBody>
      </p:sp>
      <p:sp>
        <p:nvSpPr>
          <p:cNvPr id="3941" name="Google Shape;3941;p29"/>
          <p:cNvSpPr/>
          <p:nvPr/>
        </p:nvSpPr>
        <p:spPr>
          <a:xfrm>
            <a:off x="1011555" y="3300730"/>
            <a:ext cx="4275455" cy="786765"/>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US" sz="3200">
                <a:solidFill>
                  <a:schemeClr val="dk1"/>
                </a:solidFill>
                <a:latin typeface="Barlow"/>
                <a:ea typeface="Barlow"/>
                <a:cs typeface="Barlow"/>
                <a:sym typeface="Barlow"/>
              </a:rPr>
              <a:t>YES!</a:t>
            </a:r>
            <a:endParaRPr b="1" sz="3200">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1" name="Shape 3321"/>
        <p:cNvGrpSpPr/>
        <p:nvPr/>
      </p:nvGrpSpPr>
      <p:grpSpPr>
        <a:xfrm>
          <a:off x="0" y="0"/>
          <a:ext cx="0" cy="0"/>
          <a:chOff x="0" y="0"/>
          <a:chExt cx="0" cy="0"/>
        </a:xfrm>
      </p:grpSpPr>
      <p:sp>
        <p:nvSpPr>
          <p:cNvPr id="3322" name="Google Shape;3322;p3"/>
          <p:cNvSpPr txBox="1"/>
          <p:nvPr>
            <p:ph idx="1" type="subTitle"/>
          </p:nvPr>
        </p:nvSpPr>
        <p:spPr>
          <a:xfrm>
            <a:off x="148104" y="885390"/>
            <a:ext cx="11634149" cy="82994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latin typeface="Barlow Medium"/>
                <a:ea typeface="Barlow Medium"/>
                <a:cs typeface="Barlow Medium"/>
                <a:sym typeface="Barlow Medium"/>
              </a:rPr>
              <a:t>Q 2 - Apakah yang dimaksud dengan Industri? </a:t>
            </a:r>
            <a:endParaRPr>
              <a:latin typeface="Barlow Medium"/>
              <a:ea typeface="Barlow Medium"/>
              <a:cs typeface="Barlow Medium"/>
              <a:sym typeface="Barlow Medium"/>
            </a:endParaRPr>
          </a:p>
          <a:p>
            <a:pPr indent="0" lvl="0" marL="0" rtl="0" algn="r">
              <a:lnSpc>
                <a:spcPct val="100000"/>
              </a:lnSpc>
              <a:spcBef>
                <a:spcPts val="0"/>
              </a:spcBef>
              <a:spcAft>
                <a:spcPts val="0"/>
              </a:spcAft>
              <a:buClr>
                <a:schemeClr val="accent1"/>
              </a:buClr>
              <a:buSzPts val="2400"/>
              <a:buNone/>
            </a:pPr>
            <a:r>
              <a:t/>
            </a:r>
            <a:endParaRPr/>
          </a:p>
        </p:txBody>
      </p:sp>
      <p:sp>
        <p:nvSpPr>
          <p:cNvPr id="3323" name="Google Shape;3323;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24" name="Google Shape;3324;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25" name="Google Shape;3325;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26" name="Google Shape;3326;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27" name="Google Shape;3327;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Recap Quiz</a:t>
            </a:r>
            <a:endParaRPr/>
          </a:p>
        </p:txBody>
      </p:sp>
      <p:sp>
        <p:nvSpPr>
          <p:cNvPr id="3328" name="Google Shape;3328;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29" name="Google Shape;3329;p3"/>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30" name="Google Shape;3330;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31" name="Google Shape;3331;p3"/>
          <p:cNvGraphicFramePr/>
          <p:nvPr/>
        </p:nvGraphicFramePr>
        <p:xfrm>
          <a:off x="3701011" y="3867149"/>
          <a:ext cx="3000000" cy="3000000"/>
        </p:xfrm>
        <a:graphic>
          <a:graphicData uri="http://schemas.openxmlformats.org/drawingml/2006/table">
            <a:tbl>
              <a:tblPr>
                <a:noFill/>
                <a:tableStyleId>{E1A4EFFD-E367-4E43-9A15-5502AEE6074F}</a:tableStyleId>
              </a:tblPr>
              <a:tblGrid>
                <a:gridCol w="1903425"/>
              </a:tblGrid>
              <a:tr h="1239000">
                <a:tc>
                  <a:txBody>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Serangkaian tantangan di area tertentu </a:t>
                      </a:r>
                      <a:br>
                        <a:rPr lang="en-US" sz="1800"/>
                      </a:br>
                      <a:endParaRPr sz="1800"/>
                    </a:p>
                    <a:p>
                      <a:pPr indent="0" lvl="0" marL="0" marR="0" rtl="0" algn="l">
                        <a:spcBef>
                          <a:spcPts val="0"/>
                        </a:spcBef>
                        <a:spcAft>
                          <a:spcPts val="0"/>
                        </a:spcAft>
                        <a:buNone/>
                      </a:pPr>
                      <a:r>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32" name="Google Shape;3332;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33" name="Google Shape;3333;p3"/>
          <p:cNvGraphicFramePr/>
          <p:nvPr/>
        </p:nvGraphicFramePr>
        <p:xfrm>
          <a:off x="6397256" y="3884915"/>
          <a:ext cx="3000000" cy="3000000"/>
        </p:xfrm>
        <a:graphic>
          <a:graphicData uri="http://schemas.openxmlformats.org/drawingml/2006/table">
            <a:tbl>
              <a:tblPr>
                <a:noFill/>
                <a:tableStyleId>{E1A4EFFD-E367-4E43-9A15-5502AEE6074F}</a:tableStyleId>
              </a:tblPr>
              <a:tblGrid>
                <a:gridCol w="2175200"/>
              </a:tblGrid>
              <a:tr h="1371250">
                <a:tc>
                  <a:txBody>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Tempat dimana pembeli dan penjual bertukar barang ataupun jasa </a:t>
                      </a:r>
                      <a:endParaRPr sz="1800"/>
                    </a:p>
                    <a:p>
                      <a:pPr indent="0" lvl="0" marL="0" marR="0" rtl="0" algn="l">
                        <a:spcBef>
                          <a:spcPts val="0"/>
                        </a:spcBef>
                        <a:spcAft>
                          <a:spcPts val="0"/>
                        </a:spcAft>
                        <a:buNone/>
                      </a:pPr>
                      <a:r>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34" name="Google Shape;3334;p3"/>
          <p:cNvSpPr/>
          <p:nvPr/>
        </p:nvSpPr>
        <p:spPr>
          <a:xfrm>
            <a:off x="6772162" y="3884873"/>
            <a:ext cx="2859810" cy="1714068"/>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35" name="Google Shape;3335;p3"/>
          <p:cNvGraphicFramePr/>
          <p:nvPr/>
        </p:nvGraphicFramePr>
        <p:xfrm>
          <a:off x="9174946" y="3429595"/>
          <a:ext cx="3000000" cy="3000000"/>
        </p:xfrm>
        <a:graphic>
          <a:graphicData uri="http://schemas.openxmlformats.org/drawingml/2006/table">
            <a:tbl>
              <a:tblPr>
                <a:noFill/>
                <a:tableStyleId>{E1A4EFFD-E367-4E43-9A15-5502AEE6074F}</a:tableStyleId>
              </a:tblPr>
              <a:tblGrid>
                <a:gridCol w="1854075"/>
              </a:tblGrid>
              <a:tr h="1319350">
                <a:tc>
                  <a:txBody>
                    <a:bodyPr/>
                    <a:lstStyle/>
                    <a:p>
                      <a:pPr indent="0" lvl="0" marL="0" marR="0" rtl="0" algn="ctr">
                        <a:spcBef>
                          <a:spcPts val="0"/>
                        </a:spcBef>
                        <a:spcAft>
                          <a:spcPts val="0"/>
                        </a:spcAft>
                        <a:buNone/>
                      </a:pPr>
                      <a:r>
                        <a:rPr lang="en-US" sz="1800">
                          <a:latin typeface="Barlow"/>
                          <a:ea typeface="Barlow"/>
                          <a:cs typeface="Barlow"/>
                          <a:sym typeface="Barlow"/>
                        </a:rPr>
                        <a:t>peredaran mata uang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36" name="Google Shape;3336;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37" name="Google Shape;3337;p3"/>
          <p:cNvSpPr txBox="1"/>
          <p:nvPr/>
        </p:nvSpPr>
        <p:spPr>
          <a:xfrm>
            <a:off x="1009783" y="3742949"/>
            <a:ext cx="2090733" cy="20300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Sekelompok perusahaan yang saling terhubung berdasarkan aktivitas bisnis utamanya</a:t>
            </a:r>
            <a:endParaRPr sz="1800">
              <a:solidFill>
                <a:schemeClr val="dk1"/>
              </a:solidFill>
              <a:latin typeface="Barlow"/>
              <a:ea typeface="Barlow"/>
              <a:cs typeface="Barlow"/>
              <a:sym typeface="Barlow"/>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6" name="Shape 3946"/>
        <p:cNvGrpSpPr/>
        <p:nvPr/>
      </p:nvGrpSpPr>
      <p:grpSpPr>
        <a:xfrm>
          <a:off x="0" y="0"/>
          <a:ext cx="0" cy="0"/>
          <a:chOff x="0" y="0"/>
          <a:chExt cx="0" cy="0"/>
        </a:xfrm>
      </p:grpSpPr>
      <p:pic>
        <p:nvPicPr>
          <p:cNvPr descr="A person with glasses and a beard&#10;&#10;Description automatically generated" id="3947" name="Google Shape;3947;p30"/>
          <p:cNvPicPr preferRelativeResize="0"/>
          <p:nvPr/>
        </p:nvPicPr>
        <p:blipFill rotWithShape="1">
          <a:blip r:embed="rId3">
            <a:alphaModFix/>
          </a:blip>
          <a:srcRect b="0" l="41502" r="18349" t="4898"/>
          <a:stretch/>
        </p:blipFill>
        <p:spPr>
          <a:xfrm>
            <a:off x="8934950" y="198120"/>
            <a:ext cx="4010730" cy="6659880"/>
          </a:xfrm>
          <a:prstGeom prst="rect">
            <a:avLst/>
          </a:prstGeom>
          <a:noFill/>
          <a:ln>
            <a:noFill/>
          </a:ln>
        </p:spPr>
      </p:pic>
      <p:sp>
        <p:nvSpPr>
          <p:cNvPr id="3948" name="Google Shape;3948;p30"/>
          <p:cNvSpPr/>
          <p:nvPr/>
        </p:nvSpPr>
        <p:spPr>
          <a:xfrm rot="2001875">
            <a:off x="6467658" y="484983"/>
            <a:ext cx="5350856" cy="8499059"/>
          </a:xfrm>
          <a:prstGeom prst="rtTriangle">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Juicero - Products, Competitors, Financials, Employees ..." id="3949" name="Google Shape;3949;p30"/>
          <p:cNvPicPr preferRelativeResize="0"/>
          <p:nvPr/>
        </p:nvPicPr>
        <p:blipFill rotWithShape="1">
          <a:blip r:embed="rId4">
            <a:alphaModFix/>
          </a:blip>
          <a:srcRect b="0" l="0" r="0" t="0"/>
          <a:stretch/>
        </p:blipFill>
        <p:spPr>
          <a:xfrm>
            <a:off x="770467" y="390613"/>
            <a:ext cx="1864506" cy="1386240"/>
          </a:xfrm>
          <a:prstGeom prst="rect">
            <a:avLst/>
          </a:prstGeom>
          <a:noFill/>
          <a:ln>
            <a:noFill/>
          </a:ln>
        </p:spPr>
      </p:pic>
      <p:sp>
        <p:nvSpPr>
          <p:cNvPr id="3950" name="Google Shape;3950;p30"/>
          <p:cNvSpPr txBox="1"/>
          <p:nvPr/>
        </p:nvSpPr>
        <p:spPr>
          <a:xfrm>
            <a:off x="287020" y="1431290"/>
            <a:ext cx="7285355" cy="521208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2000">
                <a:solidFill>
                  <a:schemeClr val="dk1"/>
                </a:solidFill>
                <a:latin typeface="Barlow"/>
                <a:ea typeface="Barlow"/>
                <a:cs typeface="Barlow"/>
                <a:sym typeface="Barlow"/>
              </a:rPr>
              <a:t>Juicero bermaksud memperbarui alat pembuat jus yang dihubungkan dengan  WIFI, high-tech juicer dan proprietary juice packs. Alat ini dapat digunakan untuk membuat jus buah segar. Masalah yang diselesaikan adalah </a:t>
            </a:r>
            <a:r>
              <a:rPr b="1" lang="en-US" sz="2000">
                <a:solidFill>
                  <a:schemeClr val="dk1"/>
                </a:solidFill>
                <a:latin typeface="Barlow"/>
                <a:ea typeface="Barlow"/>
                <a:cs typeface="Barlow"/>
                <a:sym typeface="Barlow"/>
              </a:rPr>
              <a:t>menyederhanakan proses juicing</a:t>
            </a:r>
            <a:r>
              <a:rPr lang="en-US" sz="2000">
                <a:solidFill>
                  <a:schemeClr val="dk1"/>
                </a:solidFill>
                <a:latin typeface="Barlow"/>
                <a:ea typeface="Barlow"/>
                <a:cs typeface="Barlow"/>
                <a:sym typeface="Barlow"/>
              </a:rPr>
              <a:t> —yang masih menjadi pertanyaan bagi banyak orang, terutama karena memerlukan mesin yang berharga mahal ($400).</a:t>
            </a:r>
            <a:endParaRPr sz="2000">
              <a:solidFill>
                <a:schemeClr val="dk1"/>
              </a:solidFill>
              <a:latin typeface="Barlow"/>
              <a:ea typeface="Barlow"/>
              <a:cs typeface="Barlow"/>
              <a:sym typeface="Barlow"/>
            </a:endParaRPr>
          </a:p>
          <a:p>
            <a:pPr indent="0" lvl="0" marL="0" marR="0" rtl="0" algn="just">
              <a:spcBef>
                <a:spcPts val="0"/>
              </a:spcBef>
              <a:spcAft>
                <a:spcPts val="0"/>
              </a:spcAft>
              <a:buNone/>
            </a:pPr>
            <a:r>
              <a:t/>
            </a:r>
            <a:endParaRPr sz="2000">
              <a:solidFill>
                <a:schemeClr val="dk1"/>
              </a:solidFill>
              <a:latin typeface="Barlow"/>
              <a:ea typeface="Barlow"/>
              <a:cs typeface="Barlow"/>
              <a:sym typeface="Barlow"/>
            </a:endParaRPr>
          </a:p>
          <a:p>
            <a:pPr indent="0" lvl="0" marL="0" marR="0" rtl="0" algn="just">
              <a:spcBef>
                <a:spcPts val="0"/>
              </a:spcBef>
              <a:spcAft>
                <a:spcPts val="0"/>
              </a:spcAft>
              <a:buNone/>
            </a:pPr>
            <a:r>
              <a:rPr b="1" lang="en-US" sz="2000">
                <a:solidFill>
                  <a:schemeClr val="dk1"/>
                </a:solidFill>
                <a:latin typeface="Barlow"/>
                <a:ea typeface="Barlow"/>
                <a:cs typeface="Barlow"/>
                <a:sym typeface="Barlow"/>
              </a:rPr>
              <a:t>Reason for Failure: </a:t>
            </a:r>
            <a:endParaRPr b="1" sz="2000">
              <a:solidFill>
                <a:schemeClr val="dk1"/>
              </a:solidFill>
              <a:latin typeface="Barlow"/>
              <a:ea typeface="Barlow"/>
              <a:cs typeface="Barlow"/>
              <a:sym typeface="Barlow"/>
            </a:endParaRPr>
          </a:p>
          <a:p>
            <a:pPr indent="0" lvl="0" marL="0" marR="0" rtl="0" algn="just">
              <a:spcBef>
                <a:spcPts val="0"/>
              </a:spcBef>
              <a:spcAft>
                <a:spcPts val="0"/>
              </a:spcAft>
              <a:buNone/>
            </a:pPr>
            <a:r>
              <a:rPr lang="en-US" sz="2000">
                <a:solidFill>
                  <a:schemeClr val="dk1"/>
                </a:solidFill>
                <a:latin typeface="Barlow"/>
                <a:ea typeface="Barlow"/>
                <a:cs typeface="Barlow"/>
                <a:sym typeface="Barlow"/>
              </a:rPr>
              <a:t>Diketahui bahwa juice packs harus diperas dengan tangan tanpa memerlukan mesin yang mahal.  Masalah juicer ini tidak terlalu signifikan jika dibandingkan dengan biaya yang harus dikeluarkan. Akhirnya perusahan ini ditutup pada tahun 2017, kurang dari dua tahun setelah produk juicer tersebut diluncurkan. </a:t>
            </a:r>
            <a:endParaRPr sz="2000">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5" name="Shape 3955"/>
        <p:cNvGrpSpPr/>
        <p:nvPr/>
      </p:nvGrpSpPr>
      <p:grpSpPr>
        <a:xfrm>
          <a:off x="0" y="0"/>
          <a:ext cx="0" cy="0"/>
          <a:chOff x="0" y="0"/>
          <a:chExt cx="0" cy="0"/>
        </a:xfrm>
      </p:grpSpPr>
      <p:pic>
        <p:nvPicPr>
          <p:cNvPr descr="A person with glasses and a beard&#10;&#10;Description automatically generated" id="3956" name="Google Shape;3956;p31"/>
          <p:cNvPicPr preferRelativeResize="0"/>
          <p:nvPr/>
        </p:nvPicPr>
        <p:blipFill rotWithShape="1">
          <a:blip r:embed="rId3">
            <a:alphaModFix/>
          </a:blip>
          <a:srcRect b="0" l="41502" r="18349" t="4898"/>
          <a:stretch/>
        </p:blipFill>
        <p:spPr>
          <a:xfrm>
            <a:off x="8934950" y="198120"/>
            <a:ext cx="4010730" cy="6659880"/>
          </a:xfrm>
          <a:prstGeom prst="rect">
            <a:avLst/>
          </a:prstGeom>
          <a:noFill/>
          <a:ln>
            <a:noFill/>
          </a:ln>
        </p:spPr>
      </p:pic>
      <p:sp>
        <p:nvSpPr>
          <p:cNvPr id="3957" name="Google Shape;3957;p31"/>
          <p:cNvSpPr/>
          <p:nvPr/>
        </p:nvSpPr>
        <p:spPr>
          <a:xfrm rot="2001875">
            <a:off x="6467658" y="484983"/>
            <a:ext cx="5350856" cy="8499059"/>
          </a:xfrm>
          <a:prstGeom prst="rtTriangle">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Hike Messenger - Wikipedia" id="3958" name="Google Shape;3958;p31"/>
          <p:cNvPicPr preferRelativeResize="0"/>
          <p:nvPr/>
        </p:nvPicPr>
        <p:blipFill rotWithShape="1">
          <a:blip r:embed="rId4">
            <a:alphaModFix/>
          </a:blip>
          <a:srcRect b="0" l="0" r="0" t="0"/>
          <a:stretch/>
        </p:blipFill>
        <p:spPr>
          <a:xfrm>
            <a:off x="1075267" y="642343"/>
            <a:ext cx="2438400" cy="929139"/>
          </a:xfrm>
          <a:prstGeom prst="rect">
            <a:avLst/>
          </a:prstGeom>
          <a:noFill/>
          <a:ln>
            <a:noFill/>
          </a:ln>
        </p:spPr>
      </p:pic>
      <p:sp>
        <p:nvSpPr>
          <p:cNvPr id="3959" name="Google Shape;3959;p31"/>
          <p:cNvSpPr txBox="1"/>
          <p:nvPr/>
        </p:nvSpPr>
        <p:spPr>
          <a:xfrm>
            <a:off x="200887" y="1972733"/>
            <a:ext cx="6112328" cy="436943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000">
                <a:solidFill>
                  <a:schemeClr val="dk1"/>
                </a:solidFill>
                <a:latin typeface="Barlow"/>
                <a:ea typeface="Barlow"/>
                <a:cs typeface="Barlow"/>
                <a:sym typeface="Barlow"/>
              </a:rPr>
              <a:t>Hike Messenger </a:t>
            </a:r>
            <a:r>
              <a:rPr lang="en-US" sz="2000">
                <a:solidFill>
                  <a:schemeClr val="dk1"/>
                </a:solidFill>
                <a:latin typeface="Barlow"/>
                <a:ea typeface="Barlow"/>
                <a:cs typeface="Barlow"/>
                <a:sym typeface="Barlow"/>
              </a:rPr>
              <a:t>diluncurkan untuk menyaingi pemain raksasa seperti Whatssup dengan menawarkan fitur tambahan yang khusus dibuat untuk pasar india, seperti melokalisir stickeer, berita,  update skor kriket, dan wallet service.   .</a:t>
            </a:r>
            <a:endParaRPr sz="2000">
              <a:solidFill>
                <a:schemeClr val="dk1"/>
              </a:solidFill>
              <a:latin typeface="Barlow"/>
              <a:ea typeface="Barlow"/>
              <a:cs typeface="Barlow"/>
              <a:sym typeface="Barlow"/>
            </a:endParaRPr>
          </a:p>
          <a:p>
            <a:pPr indent="0" lvl="0" marL="0" marR="0" rtl="0" algn="just">
              <a:spcBef>
                <a:spcPts val="0"/>
              </a:spcBef>
              <a:spcAft>
                <a:spcPts val="0"/>
              </a:spcAft>
              <a:buNone/>
            </a:pPr>
            <a:r>
              <a:t/>
            </a:r>
            <a:endParaRPr sz="2000">
              <a:solidFill>
                <a:schemeClr val="dk1"/>
              </a:solidFill>
              <a:latin typeface="Barlow"/>
              <a:ea typeface="Barlow"/>
              <a:cs typeface="Barlow"/>
              <a:sym typeface="Barlow"/>
            </a:endParaRPr>
          </a:p>
          <a:p>
            <a:pPr indent="0" lvl="0" marL="0" marR="0" rtl="0" algn="just">
              <a:spcBef>
                <a:spcPts val="0"/>
              </a:spcBef>
              <a:spcAft>
                <a:spcPts val="0"/>
              </a:spcAft>
              <a:buNone/>
            </a:pPr>
            <a:r>
              <a:rPr b="1" lang="en-US" sz="2000">
                <a:solidFill>
                  <a:schemeClr val="dk1"/>
                </a:solidFill>
                <a:latin typeface="Barlow"/>
                <a:ea typeface="Barlow"/>
                <a:cs typeface="Barlow"/>
                <a:sym typeface="Barlow"/>
              </a:rPr>
              <a:t>Reason for Failure: </a:t>
            </a:r>
            <a:r>
              <a:rPr lang="en-US" sz="2000">
                <a:solidFill>
                  <a:schemeClr val="dk1"/>
                </a:solidFill>
                <a:latin typeface="Barlow"/>
                <a:ea typeface="Barlow"/>
                <a:cs typeface="Barlow"/>
                <a:sym typeface="Barlow"/>
              </a:rPr>
              <a:t>The problem yang ingin diselesaikan oleh Hike adalah kenyataan bahwa membuat messaging app dengan  tambahan fitur untuk orang India bukan isue penting sehingga perusahaan ini tutuppada tahun 2021. </a:t>
            </a:r>
            <a:endParaRPr sz="2000">
              <a:solidFill>
                <a:schemeClr val="dk1"/>
              </a:solidFill>
              <a:latin typeface="Barlow"/>
              <a:ea typeface="Barlow"/>
              <a:cs typeface="Barlow"/>
              <a:sym typeface="Barlow"/>
            </a:endParaRPr>
          </a:p>
          <a:p>
            <a:pPr indent="0" lvl="0" marL="0" marR="0" rtl="0" algn="just">
              <a:spcBef>
                <a:spcPts val="0"/>
              </a:spcBef>
              <a:spcAft>
                <a:spcPts val="0"/>
              </a:spcAft>
              <a:buNone/>
            </a:pPr>
            <a:r>
              <a:t/>
            </a:r>
            <a:endParaRPr sz="1800">
              <a:solidFill>
                <a:srgbClr val="848184"/>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4" name="Shape 3964"/>
        <p:cNvGrpSpPr/>
        <p:nvPr/>
      </p:nvGrpSpPr>
      <p:grpSpPr>
        <a:xfrm>
          <a:off x="0" y="0"/>
          <a:ext cx="0" cy="0"/>
          <a:chOff x="0" y="0"/>
          <a:chExt cx="0" cy="0"/>
        </a:xfrm>
      </p:grpSpPr>
      <p:sp>
        <p:nvSpPr>
          <p:cNvPr id="3965" name="Google Shape;3965;p32"/>
          <p:cNvSpPr/>
          <p:nvPr/>
        </p:nvSpPr>
        <p:spPr>
          <a:xfrm>
            <a:off x="1403190" y="2727971"/>
            <a:ext cx="9672480" cy="424636"/>
          </a:xfrm>
          <a:prstGeom prst="rightArrow">
            <a:avLst>
              <a:gd fmla="val 50000" name="adj1"/>
              <a:gd fmla="val 50000" name="adj2"/>
            </a:avLst>
          </a:prstGeom>
          <a:gradFill>
            <a:gsLst>
              <a:gs pos="0">
                <a:srgbClr val="BF2026"/>
              </a:gs>
              <a:gs pos="100000">
                <a:srgbClr val="F2672A"/>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3966" name="Google Shape;3966;p32"/>
          <p:cNvGrpSpPr/>
          <p:nvPr/>
        </p:nvGrpSpPr>
        <p:grpSpPr>
          <a:xfrm>
            <a:off x="3456374" y="2349000"/>
            <a:ext cx="1080000" cy="1080000"/>
            <a:chOff x="3477259" y="928313"/>
            <a:chExt cx="1080000" cy="1080000"/>
          </a:xfrm>
        </p:grpSpPr>
        <p:sp>
          <p:nvSpPr>
            <p:cNvPr id="3967" name="Google Shape;3967;p32"/>
            <p:cNvSpPr/>
            <p:nvPr/>
          </p:nvSpPr>
          <p:spPr>
            <a:xfrm>
              <a:off x="3477259" y="928313"/>
              <a:ext cx="1080000" cy="1080000"/>
            </a:xfrm>
            <a:prstGeom prst="ellipse">
              <a:avLst/>
            </a:prstGeom>
            <a:solidFill>
              <a:srgbClr val="A3CC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cartoon of a person with their hands on their face&#10;&#10;Description automatically generated" id="3968" name="Google Shape;3968;p32"/>
            <p:cNvPicPr preferRelativeResize="0"/>
            <p:nvPr/>
          </p:nvPicPr>
          <p:blipFill rotWithShape="1">
            <a:blip r:embed="rId3">
              <a:alphaModFix/>
            </a:blip>
            <a:srcRect b="0" l="0" r="0" t="0"/>
            <a:stretch/>
          </p:blipFill>
          <p:spPr>
            <a:xfrm>
              <a:off x="3657259" y="1108313"/>
              <a:ext cx="720000" cy="720000"/>
            </a:xfrm>
            <a:prstGeom prst="rect">
              <a:avLst/>
            </a:prstGeom>
            <a:noFill/>
            <a:ln>
              <a:noFill/>
            </a:ln>
          </p:spPr>
        </p:pic>
      </p:grpSp>
      <p:pic>
        <p:nvPicPr>
          <p:cNvPr descr="A cartoon of a person looking through a telescope&#10;&#10;Description automatically generated" id="3969" name="Google Shape;3969;p32"/>
          <p:cNvPicPr preferRelativeResize="0"/>
          <p:nvPr/>
        </p:nvPicPr>
        <p:blipFill rotWithShape="1">
          <a:blip r:embed="rId4">
            <a:alphaModFix/>
          </a:blip>
          <a:srcRect b="0" l="0" r="0" t="0"/>
          <a:stretch/>
        </p:blipFill>
        <p:spPr>
          <a:xfrm>
            <a:off x="603072" y="2349000"/>
            <a:ext cx="1080000" cy="1080000"/>
          </a:xfrm>
          <a:prstGeom prst="rect">
            <a:avLst/>
          </a:prstGeom>
          <a:noFill/>
          <a:ln>
            <a:noFill/>
          </a:ln>
        </p:spPr>
      </p:pic>
      <p:grpSp>
        <p:nvGrpSpPr>
          <p:cNvPr id="3970" name="Google Shape;3970;p32"/>
          <p:cNvGrpSpPr/>
          <p:nvPr/>
        </p:nvGrpSpPr>
        <p:grpSpPr>
          <a:xfrm>
            <a:off x="9162978" y="2349000"/>
            <a:ext cx="1080000" cy="1080000"/>
            <a:chOff x="8898425" y="1633865"/>
            <a:chExt cx="1080000" cy="1080000"/>
          </a:xfrm>
        </p:grpSpPr>
        <p:sp>
          <p:nvSpPr>
            <p:cNvPr id="3971" name="Google Shape;3971;p32"/>
            <p:cNvSpPr/>
            <p:nvPr/>
          </p:nvSpPr>
          <p:spPr>
            <a:xfrm>
              <a:off x="8898425" y="1633865"/>
              <a:ext cx="1080000" cy="1080000"/>
            </a:xfrm>
            <a:prstGeom prst="ellipse">
              <a:avLst/>
            </a:prstGeom>
            <a:solidFill>
              <a:srgbClr val="FFCF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light bulb with a black background&#10;&#10;Description automatically generated" id="3972" name="Google Shape;3972;p32"/>
            <p:cNvPicPr preferRelativeResize="0"/>
            <p:nvPr/>
          </p:nvPicPr>
          <p:blipFill rotWithShape="1">
            <a:blip r:embed="rId5">
              <a:alphaModFix/>
            </a:blip>
            <a:srcRect b="0" l="0" r="0" t="0"/>
            <a:stretch/>
          </p:blipFill>
          <p:spPr>
            <a:xfrm>
              <a:off x="9075725" y="1813865"/>
              <a:ext cx="720000" cy="720000"/>
            </a:xfrm>
            <a:prstGeom prst="rect">
              <a:avLst/>
            </a:prstGeom>
            <a:noFill/>
            <a:ln>
              <a:noFill/>
            </a:ln>
          </p:spPr>
        </p:pic>
      </p:grpSp>
      <p:sp>
        <p:nvSpPr>
          <p:cNvPr id="3973" name="Google Shape;3973;p32"/>
          <p:cNvSpPr txBox="1"/>
          <p:nvPr/>
        </p:nvSpPr>
        <p:spPr>
          <a:xfrm>
            <a:off x="375285" y="3719195"/>
            <a:ext cx="2292985" cy="189420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Calibri"/>
                <a:ea typeface="Calibri"/>
                <a:cs typeface="Calibri"/>
                <a:sym typeface="Calibri"/>
              </a:rPr>
              <a:t>Selalu Ingin tahu/ Penasaran</a:t>
            </a:r>
            <a:endParaRPr b="1" sz="2400">
              <a:solidFill>
                <a:srgbClr val="000000"/>
              </a:solidFill>
              <a:latin typeface="Calibri"/>
              <a:ea typeface="Calibri"/>
              <a:cs typeface="Calibri"/>
              <a:sym typeface="Calibri"/>
            </a:endParaRPr>
          </a:p>
          <a:p>
            <a:pPr indent="0" lvl="0" marL="0" marR="0" rtl="0" algn="ctr">
              <a:spcBef>
                <a:spcPts val="0"/>
              </a:spcBef>
              <a:spcAft>
                <a:spcPts val="0"/>
              </a:spcAft>
              <a:buNone/>
            </a:pPr>
            <a:r>
              <a:rPr lang="en-US" sz="1400">
                <a:solidFill>
                  <a:srgbClr val="000000"/>
                </a:solidFill>
                <a:latin typeface="Calibri"/>
                <a:ea typeface="Calibri"/>
                <a:cs typeface="Calibri"/>
                <a:sym typeface="Calibri"/>
              </a:rPr>
              <a:t>Amati lingkungan di sekitar anda. Temukan passion anda.</a:t>
            </a:r>
            <a:endParaRPr sz="1400">
              <a:solidFill>
                <a:srgbClr val="000000"/>
              </a:solidFill>
              <a:latin typeface="Calibri"/>
              <a:ea typeface="Calibri"/>
              <a:cs typeface="Calibri"/>
              <a:sym typeface="Calibri"/>
            </a:endParaRPr>
          </a:p>
        </p:txBody>
      </p:sp>
      <p:sp>
        <p:nvSpPr>
          <p:cNvPr id="3974" name="Google Shape;3974;p32"/>
          <p:cNvSpPr txBox="1"/>
          <p:nvPr/>
        </p:nvSpPr>
        <p:spPr>
          <a:xfrm>
            <a:off x="3039745" y="3705225"/>
            <a:ext cx="2811780" cy="14763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Calibri"/>
                <a:ea typeface="Calibri"/>
                <a:cs typeface="Calibri"/>
                <a:sym typeface="Calibri"/>
              </a:rPr>
              <a:t>Mengidentifikasikan Masalah </a:t>
            </a:r>
            <a:endParaRPr b="1" sz="2400">
              <a:solidFill>
                <a:srgbClr val="000000"/>
              </a:solidFill>
              <a:latin typeface="Calibri"/>
              <a:ea typeface="Calibri"/>
              <a:cs typeface="Calibri"/>
              <a:sym typeface="Calibri"/>
            </a:endParaRPr>
          </a:p>
          <a:p>
            <a:pPr indent="0" lvl="0" marL="0" marR="0" rtl="0" algn="ctr">
              <a:spcBef>
                <a:spcPts val="0"/>
              </a:spcBef>
              <a:spcAft>
                <a:spcPts val="0"/>
              </a:spcAft>
              <a:buNone/>
            </a:pPr>
            <a:r>
              <a:rPr lang="en-US" sz="1400">
                <a:solidFill>
                  <a:srgbClr val="000000"/>
                </a:solidFill>
                <a:latin typeface="Calibri"/>
                <a:ea typeface="Calibri"/>
                <a:cs typeface="Calibri"/>
                <a:sym typeface="Calibri"/>
              </a:rPr>
              <a:t>Berdasaekan pengalaman pribadi Based on personal experience, pengamatan, trens, trends, etc.</a:t>
            </a:r>
            <a:endParaRPr sz="1400">
              <a:solidFill>
                <a:srgbClr val="000000"/>
              </a:solidFill>
              <a:latin typeface="Calibri"/>
              <a:ea typeface="Calibri"/>
              <a:cs typeface="Calibri"/>
              <a:sym typeface="Calibri"/>
            </a:endParaRPr>
          </a:p>
        </p:txBody>
      </p:sp>
      <p:sp>
        <p:nvSpPr>
          <p:cNvPr id="3975" name="Google Shape;3975;p32"/>
          <p:cNvSpPr txBox="1"/>
          <p:nvPr/>
        </p:nvSpPr>
        <p:spPr>
          <a:xfrm>
            <a:off x="6191885" y="3705225"/>
            <a:ext cx="2360930" cy="14763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Calibri"/>
                <a:ea typeface="Calibri"/>
                <a:cs typeface="Calibri"/>
                <a:sym typeface="Calibri"/>
              </a:rPr>
              <a:t>Memvalidasi Masalah </a:t>
            </a:r>
            <a:endParaRPr b="1" sz="2400">
              <a:solidFill>
                <a:srgbClr val="000000"/>
              </a:solidFill>
              <a:latin typeface="Calibri"/>
              <a:ea typeface="Calibri"/>
              <a:cs typeface="Calibri"/>
              <a:sym typeface="Calibri"/>
            </a:endParaRPr>
          </a:p>
          <a:p>
            <a:pPr indent="0" lvl="0" marL="0" marR="0" rtl="0" algn="ctr">
              <a:spcBef>
                <a:spcPts val="0"/>
              </a:spcBef>
              <a:spcAft>
                <a:spcPts val="0"/>
              </a:spcAft>
              <a:buNone/>
            </a:pPr>
            <a:r>
              <a:rPr lang="en-US" sz="1400">
                <a:solidFill>
                  <a:srgbClr val="000000"/>
                </a:solidFill>
                <a:latin typeface="Calibri"/>
                <a:ea typeface="Calibri"/>
                <a:cs typeface="Calibri"/>
                <a:sym typeface="Calibri"/>
              </a:rPr>
              <a:t>Siapa yang menghadapi masalah ? Apakah urgent dan penting untuk diselesaikan? </a:t>
            </a:r>
            <a:endParaRPr sz="1400">
              <a:solidFill>
                <a:srgbClr val="000000"/>
              </a:solidFill>
              <a:latin typeface="Calibri"/>
              <a:ea typeface="Calibri"/>
              <a:cs typeface="Calibri"/>
              <a:sym typeface="Calibri"/>
            </a:endParaRPr>
          </a:p>
        </p:txBody>
      </p:sp>
      <p:grpSp>
        <p:nvGrpSpPr>
          <p:cNvPr id="3976" name="Google Shape;3976;p32"/>
          <p:cNvGrpSpPr/>
          <p:nvPr/>
        </p:nvGrpSpPr>
        <p:grpSpPr>
          <a:xfrm>
            <a:off x="6707821" y="2349000"/>
            <a:ext cx="1080000" cy="1080000"/>
            <a:chOff x="5784474" y="220738"/>
            <a:chExt cx="1080000" cy="1080000"/>
          </a:xfrm>
        </p:grpSpPr>
        <p:sp>
          <p:nvSpPr>
            <p:cNvPr id="3977" name="Google Shape;3977;p32"/>
            <p:cNvSpPr/>
            <p:nvPr/>
          </p:nvSpPr>
          <p:spPr>
            <a:xfrm>
              <a:off x="5784474" y="220738"/>
              <a:ext cx="1080000" cy="10800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checklist with a check mark&#10;&#10;Description automatically generated" id="3978" name="Google Shape;3978;p32"/>
            <p:cNvPicPr preferRelativeResize="0"/>
            <p:nvPr/>
          </p:nvPicPr>
          <p:blipFill rotWithShape="1">
            <a:blip r:embed="rId6">
              <a:alphaModFix/>
            </a:blip>
            <a:srcRect b="0" l="0" r="0" t="0"/>
            <a:stretch/>
          </p:blipFill>
          <p:spPr>
            <a:xfrm>
              <a:off x="6016062" y="400738"/>
              <a:ext cx="720000" cy="720000"/>
            </a:xfrm>
            <a:prstGeom prst="rect">
              <a:avLst/>
            </a:prstGeom>
            <a:noFill/>
            <a:ln>
              <a:noFill/>
            </a:ln>
          </p:spPr>
        </p:pic>
      </p:grpSp>
      <p:sp>
        <p:nvSpPr>
          <p:cNvPr id="3979" name="Google Shape;3979;p32"/>
          <p:cNvSpPr txBox="1"/>
          <p:nvPr/>
        </p:nvSpPr>
        <p:spPr>
          <a:xfrm>
            <a:off x="8897620" y="3705225"/>
            <a:ext cx="2355215" cy="19081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Calibri"/>
                <a:ea typeface="Calibri"/>
                <a:cs typeface="Calibri"/>
                <a:sym typeface="Calibri"/>
              </a:rPr>
              <a:t>Menghasilkan Ide  </a:t>
            </a:r>
            <a:endParaRPr b="1" sz="2400">
              <a:solidFill>
                <a:srgbClr val="000000"/>
              </a:solidFill>
              <a:latin typeface="Calibri"/>
              <a:ea typeface="Calibri"/>
              <a:cs typeface="Calibri"/>
              <a:sym typeface="Calibri"/>
            </a:endParaRPr>
          </a:p>
          <a:p>
            <a:pPr indent="0" lvl="0" marL="0" marR="0" rtl="0" algn="ctr">
              <a:spcBef>
                <a:spcPts val="0"/>
              </a:spcBef>
              <a:spcAft>
                <a:spcPts val="0"/>
              </a:spcAft>
              <a:buNone/>
            </a:pPr>
            <a:r>
              <a:rPr lang="en-US" sz="1400">
                <a:solidFill>
                  <a:srgbClr val="000000"/>
                </a:solidFill>
                <a:latin typeface="Calibri"/>
                <a:ea typeface="Calibri"/>
                <a:cs typeface="Calibri"/>
                <a:sym typeface="Calibri"/>
              </a:rPr>
              <a:t>Temukan Ide yang terkait dengan passion anda dan tawarkan solusi yang menyenangkan kepada user/ pelanggan </a:t>
            </a:r>
            <a:endParaRPr sz="1400">
              <a:solidFill>
                <a:srgbClr val="000000"/>
              </a:solidFill>
              <a:latin typeface="Calibri"/>
              <a:ea typeface="Calibri"/>
              <a:cs typeface="Calibri"/>
              <a:sym typeface="Calibri"/>
            </a:endParaRPr>
          </a:p>
        </p:txBody>
      </p:sp>
      <p:sp>
        <p:nvSpPr>
          <p:cNvPr id="3980" name="Google Shape;3980;p32"/>
          <p:cNvSpPr txBox="1"/>
          <p:nvPr/>
        </p:nvSpPr>
        <p:spPr>
          <a:xfrm>
            <a:off x="11075670" y="2141220"/>
            <a:ext cx="940435" cy="1377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Validate Solution, Business Model, etc.</a:t>
            </a:r>
            <a:endParaRPr sz="1400">
              <a:solidFill>
                <a:srgbClr val="000000"/>
              </a:solidFill>
              <a:latin typeface="Calibri"/>
              <a:ea typeface="Calibri"/>
              <a:cs typeface="Calibri"/>
              <a:sym typeface="Calibri"/>
            </a:endParaRPr>
          </a:p>
        </p:txBody>
      </p:sp>
      <p:sp>
        <p:nvSpPr>
          <p:cNvPr id="3981" name="Google Shape;3981;p32"/>
          <p:cNvSpPr txBox="1"/>
          <p:nvPr>
            <p:ph type="title"/>
          </p:nvPr>
        </p:nvSpPr>
        <p:spPr>
          <a:xfrm>
            <a:off x="739775" y="422910"/>
            <a:ext cx="10861675" cy="9874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2"/>
              </a:buClr>
              <a:buSzPct val="100000"/>
              <a:buFont typeface="Barlow"/>
              <a:buNone/>
            </a:pPr>
            <a:r>
              <a:rPr b="1" lang="en-US" sz="3555">
                <a:solidFill>
                  <a:schemeClr val="dk2"/>
                </a:solidFill>
              </a:rPr>
              <a:t>PROSESS UNTUK MENEMUKAN IDE YANG BAIK (POWERFULL)</a:t>
            </a:r>
            <a:endParaRPr b="1" sz="3555">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5" name="Shape 3985"/>
        <p:cNvGrpSpPr/>
        <p:nvPr/>
      </p:nvGrpSpPr>
      <p:grpSpPr>
        <a:xfrm>
          <a:off x="0" y="0"/>
          <a:ext cx="0" cy="0"/>
          <a:chOff x="0" y="0"/>
          <a:chExt cx="0" cy="0"/>
        </a:xfrm>
      </p:grpSpPr>
      <p:sp>
        <p:nvSpPr>
          <p:cNvPr id="3986" name="Google Shape;3986;p33"/>
          <p:cNvSpPr txBox="1"/>
          <p:nvPr>
            <p:ph idx="2" type="body"/>
          </p:nvPr>
        </p:nvSpPr>
        <p:spPr>
          <a:xfrm>
            <a:off x="1671955" y="2294255"/>
            <a:ext cx="8746490" cy="99758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None/>
            </a:pPr>
            <a:r>
              <a:rPr b="1" lang="en-US" sz="5400"/>
              <a:t>MENEMUKAN KONSEP</a:t>
            </a:r>
            <a:r>
              <a:rPr lang="en-US" sz="5400"/>
              <a:t> </a:t>
            </a:r>
            <a:endParaRPr sz="5400"/>
          </a:p>
        </p:txBody>
      </p:sp>
      <p:sp>
        <p:nvSpPr>
          <p:cNvPr id="3987" name="Google Shape;3987;p33"/>
          <p:cNvSpPr txBox="1"/>
          <p:nvPr/>
        </p:nvSpPr>
        <p:spPr>
          <a:xfrm>
            <a:off x="1038860" y="3838575"/>
            <a:ext cx="10476865" cy="16300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Barlow"/>
                <a:ea typeface="Barlow"/>
                <a:cs typeface="Barlow"/>
                <a:sym typeface="Barlow"/>
              </a:rPr>
              <a:t>MENGIDENTIFIKASIKAN MASALAH</a:t>
            </a:r>
            <a:r>
              <a:rPr b="1" lang="en-US" sz="4400">
                <a:solidFill>
                  <a:schemeClr val="lt1"/>
                </a:solidFill>
                <a:latin typeface="Barlow"/>
                <a:ea typeface="Barlow"/>
                <a:cs typeface="Barlow"/>
                <a:sym typeface="Barlow"/>
              </a:rPr>
              <a:t> </a:t>
            </a:r>
            <a:endParaRPr b="1" sz="4400">
              <a:solidFill>
                <a:schemeClr val="lt1"/>
              </a:solidFill>
              <a:latin typeface="Barlow"/>
              <a:ea typeface="Barlow"/>
              <a:cs typeface="Barlow"/>
              <a:sym typeface="Barlow"/>
            </a:endParaRPr>
          </a:p>
          <a:p>
            <a:pPr indent="0" lvl="0" marL="0" marR="0" rtl="0" algn="ctr">
              <a:spcBef>
                <a:spcPts val="0"/>
              </a:spcBef>
              <a:spcAft>
                <a:spcPts val="0"/>
              </a:spcAft>
              <a:buNone/>
            </a:pPr>
            <a:r>
              <a:rPr b="1" lang="en-US" sz="2800">
                <a:solidFill>
                  <a:schemeClr val="lt1"/>
                </a:solidFill>
                <a:latin typeface="Barlow"/>
                <a:ea typeface="Barlow"/>
                <a:cs typeface="Barlow"/>
                <a:sym typeface="Barlow"/>
              </a:rPr>
              <a:t>Activitas di kelas dan </a:t>
            </a:r>
            <a:r>
              <a:rPr lang="en-US" sz="2800">
                <a:solidFill>
                  <a:schemeClr val="lt1"/>
                </a:solidFill>
                <a:latin typeface="Barlow"/>
                <a:ea typeface="Barlow"/>
                <a:cs typeface="Barlow"/>
                <a:sym typeface="Barlow"/>
              </a:rPr>
              <a:t> Alat Studi Kasus Industri </a:t>
            </a:r>
            <a:endParaRPr sz="2800">
              <a:solidFill>
                <a:schemeClr val="lt1"/>
              </a:solidFill>
              <a:latin typeface="Barlow"/>
              <a:ea typeface="Barlow"/>
              <a:cs typeface="Barlow"/>
              <a:sym typeface="Barlow"/>
            </a:endParaRPr>
          </a:p>
          <a:p>
            <a:pPr indent="0" lvl="0" marL="0" marR="0" rtl="0" algn="ctr">
              <a:spcBef>
                <a:spcPts val="0"/>
              </a:spcBef>
              <a:spcAft>
                <a:spcPts val="0"/>
              </a:spcAft>
              <a:buNone/>
            </a:pPr>
            <a:r>
              <a:rPr lang="en-US" sz="2800">
                <a:solidFill>
                  <a:schemeClr val="lt1"/>
                </a:solidFill>
                <a:latin typeface="Barlow"/>
                <a:ea typeface="Barlow"/>
                <a:cs typeface="Barlow"/>
                <a:sym typeface="Barlow"/>
              </a:rPr>
              <a:t>Part 2 </a:t>
            </a:r>
            <a:endParaRPr sz="2800">
              <a:solidFill>
                <a:schemeClr val="lt1"/>
              </a:solidFill>
              <a:latin typeface="Barlow"/>
              <a:ea typeface="Barlow"/>
              <a:cs typeface="Barlow"/>
              <a:sym typeface="Barlow"/>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1" name="Shape 3991"/>
        <p:cNvGrpSpPr/>
        <p:nvPr/>
      </p:nvGrpSpPr>
      <p:grpSpPr>
        <a:xfrm>
          <a:off x="0" y="0"/>
          <a:ext cx="0" cy="0"/>
          <a:chOff x="0" y="0"/>
          <a:chExt cx="0" cy="0"/>
        </a:xfrm>
      </p:grpSpPr>
      <p:sp>
        <p:nvSpPr>
          <p:cNvPr id="3992" name="Google Shape;3992;p34"/>
          <p:cNvSpPr txBox="1"/>
          <p:nvPr/>
        </p:nvSpPr>
        <p:spPr>
          <a:xfrm>
            <a:off x="3431309" y="5728342"/>
            <a:ext cx="3352800" cy="846386"/>
          </a:xfrm>
          <a:prstGeom prst="rect">
            <a:avLst/>
          </a:prstGeom>
          <a:solidFill>
            <a:srgbClr val="852E08">
              <a:alpha val="28627"/>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414042"/>
                </a:solidFill>
                <a:latin typeface="Arial"/>
                <a:ea typeface="Arial"/>
                <a:cs typeface="Arial"/>
                <a:sym typeface="Arial"/>
              </a:rPr>
              <a:t>KUNAL SHAH</a:t>
            </a:r>
            <a:endParaRPr b="1" sz="1200">
              <a:solidFill>
                <a:srgbClr val="414042"/>
              </a:solidFill>
              <a:latin typeface="Arial"/>
              <a:ea typeface="Arial"/>
              <a:cs typeface="Arial"/>
              <a:sym typeface="Arial"/>
            </a:endParaRPr>
          </a:p>
          <a:p>
            <a:pPr indent="0" lvl="0" marL="0" marR="0" rtl="0" algn="l">
              <a:spcBef>
                <a:spcPts val="0"/>
              </a:spcBef>
              <a:spcAft>
                <a:spcPts val="0"/>
              </a:spcAft>
              <a:buNone/>
            </a:pPr>
            <a:r>
              <a:rPr b="1" lang="en-US" sz="1000">
                <a:solidFill>
                  <a:srgbClr val="414042"/>
                </a:solidFill>
                <a:latin typeface="Arial"/>
                <a:ea typeface="Arial"/>
                <a:cs typeface="Arial"/>
                <a:sym typeface="Arial"/>
              </a:rPr>
              <a:t>Founder, Freecharge, CRED</a:t>
            </a:r>
            <a:endParaRPr b="1" sz="1000">
              <a:solidFill>
                <a:srgbClr val="414042"/>
              </a:solidFill>
              <a:latin typeface="Arial"/>
              <a:ea typeface="Arial"/>
              <a:cs typeface="Arial"/>
              <a:sym typeface="Arial"/>
            </a:endParaRPr>
          </a:p>
          <a:p>
            <a:pPr indent="0" lvl="0" marL="0" marR="0" rtl="0" algn="l">
              <a:spcBef>
                <a:spcPts val="0"/>
              </a:spcBef>
              <a:spcAft>
                <a:spcPts val="0"/>
              </a:spcAft>
              <a:buNone/>
            </a:pPr>
            <a:r>
              <a:t/>
            </a:r>
            <a:endParaRPr b="1" sz="900">
              <a:solidFill>
                <a:srgbClr val="414042"/>
              </a:solidFill>
              <a:latin typeface="Arial"/>
              <a:ea typeface="Arial"/>
              <a:cs typeface="Arial"/>
              <a:sym typeface="Arial"/>
            </a:endParaRPr>
          </a:p>
          <a:p>
            <a:pPr indent="0" lvl="0" marL="0" marR="0" rtl="0" algn="l">
              <a:spcBef>
                <a:spcPts val="0"/>
              </a:spcBef>
              <a:spcAft>
                <a:spcPts val="0"/>
              </a:spcAft>
              <a:buNone/>
            </a:pPr>
            <a:r>
              <a:rPr b="1" i="1" lang="en-US" sz="900">
                <a:solidFill>
                  <a:srgbClr val="414042"/>
                </a:solidFill>
                <a:latin typeface="Arial"/>
                <a:ea typeface="Arial"/>
                <a:cs typeface="Arial"/>
                <a:sym typeface="Arial"/>
              </a:rPr>
              <a:t>“How to find Big Startup Ideas?” @rajshamani, youtube short</a:t>
            </a:r>
            <a:endParaRPr b="1" i="1" sz="900">
              <a:solidFill>
                <a:srgbClr val="414042"/>
              </a:solidFill>
              <a:latin typeface="Arial"/>
              <a:ea typeface="Arial"/>
              <a:cs typeface="Arial"/>
              <a:sym typeface="Arial"/>
            </a:endParaRPr>
          </a:p>
        </p:txBody>
      </p:sp>
      <p:pic>
        <p:nvPicPr>
          <p:cNvPr descr="How to Find BIG Startup Ideas? - Kunal Shah #shorts" id="3993" name="Google Shape;3993;p34"/>
          <p:cNvPicPr preferRelativeResize="0"/>
          <p:nvPr/>
        </p:nvPicPr>
        <p:blipFill rotWithShape="1">
          <a:blip r:embed="rId3">
            <a:alphaModFix/>
          </a:blip>
          <a:srcRect b="0" l="0" r="0" t="0"/>
          <a:stretch/>
        </p:blipFill>
        <p:spPr>
          <a:xfrm>
            <a:off x="3431309" y="-357096"/>
            <a:ext cx="3352800" cy="58444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3"/>
                                        </p:tgtEl>
                                        <p:attrNameLst>
                                          <p:attrName>style.visibility</p:attrName>
                                        </p:attrNameLst>
                                      </p:cBhvr>
                                      <p:to>
                                        <p:strVal val="visible"/>
                                      </p:to>
                                    </p:set>
                                    <p:animEffect filter="fade" transition="in">
                                      <p:cBhvr>
                                        <p:cTn dur="1"/>
                                        <p:tgtEl>
                                          <p:spTgt spid="39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8" name="Shape 3998"/>
        <p:cNvGrpSpPr/>
        <p:nvPr/>
      </p:nvGrpSpPr>
      <p:grpSpPr>
        <a:xfrm>
          <a:off x="0" y="0"/>
          <a:ext cx="0" cy="0"/>
          <a:chOff x="0" y="0"/>
          <a:chExt cx="0" cy="0"/>
        </a:xfrm>
      </p:grpSpPr>
      <p:sp>
        <p:nvSpPr>
          <p:cNvPr id="3999" name="Google Shape;3999;p35"/>
          <p:cNvSpPr txBox="1"/>
          <p:nvPr>
            <p:ph type="title"/>
          </p:nvPr>
        </p:nvSpPr>
        <p:spPr>
          <a:xfrm>
            <a:off x="8882380" y="1946275"/>
            <a:ext cx="3217545" cy="33172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Barlow"/>
              <a:buNone/>
            </a:pPr>
            <a:br>
              <a:rPr lang="en-US"/>
            </a:br>
            <a:r>
              <a:rPr b="1" lang="en-US" sz="2400">
                <a:solidFill>
                  <a:srgbClr val="BF2026"/>
                </a:solidFill>
              </a:rPr>
              <a:t>Mengidentifikasikan Masalah </a:t>
            </a:r>
            <a:br>
              <a:rPr b="1" lang="en-US" sz="2400">
                <a:solidFill>
                  <a:srgbClr val="BF2026"/>
                </a:solidFill>
              </a:rPr>
            </a:br>
            <a:r>
              <a:rPr b="1" lang="en-US" sz="2400">
                <a:solidFill>
                  <a:srgbClr val="BF2026"/>
                </a:solidFill>
              </a:rPr>
              <a:t>di foto-foto ini </a:t>
            </a:r>
            <a:endParaRPr b="1" sz="2400"/>
          </a:p>
        </p:txBody>
      </p:sp>
      <p:grpSp>
        <p:nvGrpSpPr>
          <p:cNvPr id="4000" name="Google Shape;4000;p35"/>
          <p:cNvGrpSpPr/>
          <p:nvPr/>
        </p:nvGrpSpPr>
        <p:grpSpPr>
          <a:xfrm>
            <a:off x="124460" y="951230"/>
            <a:ext cx="8758555" cy="5173345"/>
            <a:chOff x="642938" y="749300"/>
            <a:chExt cx="9239250" cy="5357813"/>
          </a:xfrm>
        </p:grpSpPr>
        <p:pic>
          <p:nvPicPr>
            <p:cNvPr descr="How Secular are Indian Schools in Practice? | NewsClick" id="4001" name="Google Shape;4001;p35"/>
            <p:cNvPicPr preferRelativeResize="0"/>
            <p:nvPr/>
          </p:nvPicPr>
          <p:blipFill rotWithShape="1">
            <a:blip r:embed="rId3">
              <a:alphaModFix/>
            </a:blip>
            <a:srcRect b="0" l="0" r="0" t="0"/>
            <a:stretch/>
          </p:blipFill>
          <p:spPr>
            <a:xfrm>
              <a:off x="642938" y="749300"/>
              <a:ext cx="2981325" cy="1568450"/>
            </a:xfrm>
            <a:prstGeom prst="rect">
              <a:avLst/>
            </a:prstGeom>
            <a:noFill/>
            <a:ln>
              <a:noFill/>
            </a:ln>
          </p:spPr>
        </p:pic>
        <p:pic>
          <p:nvPicPr>
            <p:cNvPr descr="Bihar govt announces stern steps to stop cheating in exams ..." id="4002" name="Google Shape;4002;p35"/>
            <p:cNvPicPr preferRelativeResize="0"/>
            <p:nvPr/>
          </p:nvPicPr>
          <p:blipFill rotWithShape="1">
            <a:blip r:embed="rId4">
              <a:alphaModFix/>
            </a:blip>
            <a:srcRect b="0" l="0" r="0" t="0"/>
            <a:stretch/>
          </p:blipFill>
          <p:spPr>
            <a:xfrm>
              <a:off x="642938" y="2381250"/>
              <a:ext cx="2981325" cy="2181225"/>
            </a:xfrm>
            <a:prstGeom prst="rect">
              <a:avLst/>
            </a:prstGeom>
            <a:noFill/>
            <a:ln>
              <a:noFill/>
            </a:ln>
          </p:spPr>
        </p:pic>
        <p:pic>
          <p:nvPicPr>
            <p:cNvPr descr="Board exams: Educationists critical as Indian schools set to hold ..." id="4003" name="Google Shape;4003;p35"/>
            <p:cNvPicPr preferRelativeResize="0"/>
            <p:nvPr/>
          </p:nvPicPr>
          <p:blipFill rotWithShape="1">
            <a:blip r:embed="rId5">
              <a:alphaModFix/>
            </a:blip>
            <a:srcRect b="0" l="0" r="0" t="0"/>
            <a:stretch/>
          </p:blipFill>
          <p:spPr>
            <a:xfrm>
              <a:off x="642938" y="4627563"/>
              <a:ext cx="2981325" cy="1479550"/>
            </a:xfrm>
            <a:prstGeom prst="rect">
              <a:avLst/>
            </a:prstGeom>
            <a:noFill/>
            <a:ln>
              <a:noFill/>
            </a:ln>
          </p:spPr>
        </p:pic>
        <p:pic>
          <p:nvPicPr>
            <p:cNvPr descr="How are midday meal schemes and learning outcomes correlated? | IDR" id="4004" name="Google Shape;4004;p35"/>
            <p:cNvPicPr preferRelativeResize="0"/>
            <p:nvPr/>
          </p:nvPicPr>
          <p:blipFill rotWithShape="1">
            <a:blip r:embed="rId6">
              <a:alphaModFix/>
            </a:blip>
            <a:srcRect b="0" l="0" r="0" t="0"/>
            <a:stretch/>
          </p:blipFill>
          <p:spPr>
            <a:xfrm>
              <a:off x="3690938" y="749300"/>
              <a:ext cx="3184525" cy="1774825"/>
            </a:xfrm>
            <a:prstGeom prst="rect">
              <a:avLst/>
            </a:prstGeom>
            <a:noFill/>
            <a:ln>
              <a:noFill/>
            </a:ln>
          </p:spPr>
        </p:pic>
        <p:pic>
          <p:nvPicPr>
            <p:cNvPr descr="A Frustrated Indian Father Scolding His Son Stock Video | Knot9" id="4005" name="Google Shape;4005;p35"/>
            <p:cNvPicPr preferRelativeResize="0"/>
            <p:nvPr/>
          </p:nvPicPr>
          <p:blipFill rotWithShape="1">
            <a:blip r:embed="rId7">
              <a:alphaModFix/>
            </a:blip>
            <a:srcRect b="0" l="0" r="0" t="0"/>
            <a:stretch/>
          </p:blipFill>
          <p:spPr>
            <a:xfrm>
              <a:off x="3690938" y="2589213"/>
              <a:ext cx="3184525" cy="1762125"/>
            </a:xfrm>
            <a:prstGeom prst="rect">
              <a:avLst/>
            </a:prstGeom>
            <a:noFill/>
            <a:ln>
              <a:noFill/>
            </a:ln>
          </p:spPr>
        </p:pic>
        <p:pic>
          <p:nvPicPr>
            <p:cNvPr descr="Should Teachers Indulging In Corporal Punishment Be Sent To Jail?" id="4006" name="Google Shape;4006;p35"/>
            <p:cNvPicPr preferRelativeResize="0"/>
            <p:nvPr/>
          </p:nvPicPr>
          <p:blipFill rotWithShape="1">
            <a:blip r:embed="rId8">
              <a:alphaModFix/>
            </a:blip>
            <a:srcRect b="0" l="0" r="0" t="0"/>
            <a:stretch/>
          </p:blipFill>
          <p:spPr>
            <a:xfrm>
              <a:off x="3690938" y="4416425"/>
              <a:ext cx="3184525" cy="1690688"/>
            </a:xfrm>
            <a:prstGeom prst="rect">
              <a:avLst/>
            </a:prstGeom>
            <a:noFill/>
            <a:ln>
              <a:noFill/>
            </a:ln>
          </p:spPr>
        </p:pic>
        <p:pic>
          <p:nvPicPr>
            <p:cNvPr descr="30k+ Indian Schools Pictures | Download Free Images on Unsplash" id="4007" name="Google Shape;4007;p35"/>
            <p:cNvPicPr preferRelativeResize="0"/>
            <p:nvPr/>
          </p:nvPicPr>
          <p:blipFill rotWithShape="1">
            <a:blip r:embed="rId9">
              <a:alphaModFix/>
            </a:blip>
            <a:srcRect b="0" l="0" r="0" t="0"/>
            <a:stretch/>
          </p:blipFill>
          <p:spPr>
            <a:xfrm>
              <a:off x="6940550" y="749300"/>
              <a:ext cx="2941638" cy="1897063"/>
            </a:xfrm>
            <a:prstGeom prst="rect">
              <a:avLst/>
            </a:prstGeom>
            <a:noFill/>
            <a:ln>
              <a:noFill/>
            </a:ln>
          </p:spPr>
        </p:pic>
        <p:pic>
          <p:nvPicPr>
            <p:cNvPr descr="Indian students wear boxes on their heads to prevent cheating | CNN" id="4008" name="Google Shape;4008;p35"/>
            <p:cNvPicPr preferRelativeResize="0"/>
            <p:nvPr/>
          </p:nvPicPr>
          <p:blipFill rotWithShape="1">
            <a:blip r:embed="rId10">
              <a:alphaModFix/>
            </a:blip>
            <a:srcRect b="0" l="0" r="0" t="0"/>
            <a:stretch/>
          </p:blipFill>
          <p:spPr>
            <a:xfrm>
              <a:off x="6940550" y="2711450"/>
              <a:ext cx="2941638" cy="1571625"/>
            </a:xfrm>
            <a:prstGeom prst="rect">
              <a:avLst/>
            </a:prstGeom>
            <a:noFill/>
            <a:ln>
              <a:noFill/>
            </a:ln>
          </p:spPr>
        </p:pic>
        <p:pic>
          <p:nvPicPr>
            <p:cNvPr descr="CAL - 610 School have been provided with 1798 computers ..." id="4009" name="Google Shape;4009;p35"/>
            <p:cNvPicPr preferRelativeResize="0"/>
            <p:nvPr/>
          </p:nvPicPr>
          <p:blipFill rotWithShape="1">
            <a:blip r:embed="rId11">
              <a:alphaModFix/>
            </a:blip>
            <a:srcRect b="0" l="0" r="0" t="0"/>
            <a:stretch/>
          </p:blipFill>
          <p:spPr>
            <a:xfrm>
              <a:off x="6940550" y="4348163"/>
              <a:ext cx="2941638" cy="17589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999"/>
                                        </p:tgtEl>
                                      </p:cBhvr>
                                    </p:animEffect>
                                    <p:set>
                                      <p:cBhvr>
                                        <p:cTn dur="1" fill="hold">
                                          <p:stCondLst>
                                            <p:cond delay="500"/>
                                          </p:stCondLst>
                                        </p:cTn>
                                        <p:tgtEl>
                                          <p:spTgt spid="39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4" name="Shape 4014"/>
        <p:cNvGrpSpPr/>
        <p:nvPr/>
      </p:nvGrpSpPr>
      <p:grpSpPr>
        <a:xfrm>
          <a:off x="0" y="0"/>
          <a:ext cx="0" cy="0"/>
          <a:chOff x="0" y="0"/>
          <a:chExt cx="0" cy="0"/>
        </a:xfrm>
      </p:grpSpPr>
      <p:pic>
        <p:nvPicPr>
          <p:cNvPr descr="Thought with solid fill" id="4015" name="Google Shape;4015;p36"/>
          <p:cNvPicPr preferRelativeResize="0"/>
          <p:nvPr>
            <p:ph idx="1" type="body"/>
          </p:nvPr>
        </p:nvPicPr>
        <p:blipFill rotWithShape="1">
          <a:blip r:embed="rId3">
            <a:alphaModFix/>
          </a:blip>
          <a:srcRect b="0" l="0" r="0" t="0"/>
          <a:stretch/>
        </p:blipFill>
        <p:spPr>
          <a:xfrm>
            <a:off x="5567423" y="2764591"/>
            <a:ext cx="1192192" cy="1192192"/>
          </a:xfrm>
          <a:prstGeom prst="ellipse">
            <a:avLst/>
          </a:prstGeom>
          <a:noFill/>
          <a:ln>
            <a:noFill/>
          </a:ln>
        </p:spPr>
      </p:pic>
      <p:sp>
        <p:nvSpPr>
          <p:cNvPr id="4016" name="Google Shape;4016;p36"/>
          <p:cNvSpPr txBox="1"/>
          <p:nvPr>
            <p:ph type="ctrTitle"/>
          </p:nvPr>
        </p:nvSpPr>
        <p:spPr>
          <a:xfrm>
            <a:off x="191037" y="168394"/>
            <a:ext cx="8730653" cy="984885"/>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2"/>
              </a:buClr>
              <a:buSzPts val="3200"/>
              <a:buFont typeface="Barlow Medium"/>
              <a:buNone/>
            </a:pPr>
            <a:r>
              <a:rPr lang="en-US">
                <a:latin typeface="Barlow Medium"/>
                <a:ea typeface="Barlow Medium"/>
                <a:cs typeface="Barlow Medium"/>
                <a:sym typeface="Barlow Medium"/>
              </a:rPr>
              <a:t>Apakah Masalah dinyatakan dengan baik? </a:t>
            </a:r>
            <a:br>
              <a:rPr lang="en-US" sz="1800">
                <a:solidFill>
                  <a:schemeClr val="dk1"/>
                </a:solidFill>
                <a:latin typeface="Barlow Medium"/>
                <a:ea typeface="Barlow Medium"/>
                <a:cs typeface="Barlow Medium"/>
                <a:sym typeface="Barlow Medium"/>
              </a:rPr>
            </a:br>
            <a:r>
              <a:rPr lang="en-US" sz="1800">
                <a:solidFill>
                  <a:schemeClr val="dk1"/>
                </a:solidFill>
                <a:latin typeface="Barlow Medium"/>
                <a:ea typeface="Barlow Medium"/>
                <a:cs typeface="Barlow Medium"/>
                <a:sym typeface="Barlow Medium"/>
              </a:rPr>
              <a:t>dari Fin-tech Startup </a:t>
            </a:r>
            <a:endParaRPr sz="1800">
              <a:solidFill>
                <a:schemeClr val="dk1"/>
              </a:solidFill>
            </a:endParaRPr>
          </a:p>
        </p:txBody>
      </p:sp>
      <p:sp>
        <p:nvSpPr>
          <p:cNvPr id="4017" name="Google Shape;4017;p36"/>
          <p:cNvSpPr txBox="1"/>
          <p:nvPr>
            <p:ph idx="12" type="sldNum"/>
          </p:nvPr>
        </p:nvSpPr>
        <p:spPr>
          <a:xfrm>
            <a:off x="10680700" y="9847263"/>
            <a:ext cx="1511300" cy="3270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350">
                <a:solidFill>
                  <a:srgbClr val="919091"/>
                </a:solidFill>
                <a:latin typeface="Arial"/>
                <a:ea typeface="Arial"/>
                <a:cs typeface="Arial"/>
                <a:sym typeface="Arial"/>
              </a:rPr>
              <a:t>‹#›</a:t>
            </a:fld>
            <a:endParaRPr sz="1350">
              <a:solidFill>
                <a:srgbClr val="888888"/>
              </a:solidFill>
              <a:latin typeface="Arial"/>
              <a:ea typeface="Arial"/>
              <a:cs typeface="Arial"/>
              <a:sym typeface="Arial"/>
            </a:endParaRPr>
          </a:p>
        </p:txBody>
      </p:sp>
      <p:sp>
        <p:nvSpPr>
          <p:cNvPr id="4018" name="Google Shape;4018;p36"/>
          <p:cNvSpPr txBox="1"/>
          <p:nvPr/>
        </p:nvSpPr>
        <p:spPr>
          <a:xfrm>
            <a:off x="80645" y="2053590"/>
            <a:ext cx="3005455" cy="1693545"/>
          </a:xfrm>
          <a:prstGeom prst="rect">
            <a:avLst/>
          </a:prstGeom>
          <a:noFill/>
          <a:ln>
            <a:noFill/>
          </a:ln>
        </p:spPr>
        <p:txBody>
          <a:bodyPr anchorCtr="0" anchor="t" bIns="72000" lIns="72000" spcFirstLastPara="1" rIns="72000" wrap="square" tIns="72000">
            <a:noAutofit/>
          </a:bodyPr>
          <a:lstStyle/>
          <a:p>
            <a:pPr indent="0" lvl="0" marL="0" marR="0" rtl="0" algn="l">
              <a:spcBef>
                <a:spcPts val="0"/>
              </a:spcBef>
              <a:spcAft>
                <a:spcPts val="0"/>
              </a:spcAft>
              <a:buNone/>
            </a:pPr>
            <a:r>
              <a:rPr lang="en-US" sz="2000">
                <a:solidFill>
                  <a:srgbClr val="000000"/>
                </a:solidFill>
                <a:latin typeface="Open Sans"/>
                <a:ea typeface="Open Sans"/>
                <a:cs typeface="Open Sans"/>
                <a:sym typeface="Open Sans"/>
              </a:rPr>
              <a:t>Kami akan menawarkan training mengenai saham (stock-market)  untuk mahasiswa </a:t>
            </a:r>
            <a:endParaRPr sz="2000">
              <a:solidFill>
                <a:srgbClr val="000000"/>
              </a:solidFill>
              <a:latin typeface="Open Sans"/>
              <a:ea typeface="Open Sans"/>
              <a:cs typeface="Open Sans"/>
              <a:sym typeface="Open Sans"/>
            </a:endParaRPr>
          </a:p>
        </p:txBody>
      </p:sp>
      <p:sp>
        <p:nvSpPr>
          <p:cNvPr id="4019" name="Google Shape;4019;p36"/>
          <p:cNvSpPr/>
          <p:nvPr/>
        </p:nvSpPr>
        <p:spPr>
          <a:xfrm>
            <a:off x="2758744" y="2107043"/>
            <a:ext cx="523562" cy="523562"/>
          </a:xfrm>
          <a:prstGeom prst="ellipse">
            <a:avLst/>
          </a:prstGeom>
          <a:gradFill>
            <a:gsLst>
              <a:gs pos="0">
                <a:srgbClr val="C00000"/>
              </a:gs>
              <a:gs pos="100000">
                <a:schemeClr val="accent2"/>
              </a:gs>
            </a:gsLst>
            <a:lin ang="16200000" scaled="0"/>
          </a:gra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US" sz="1800">
                <a:solidFill>
                  <a:srgbClr val="FFFFFF"/>
                </a:solidFill>
                <a:latin typeface="Arial"/>
                <a:ea typeface="Arial"/>
                <a:cs typeface="Arial"/>
                <a:sym typeface="Arial"/>
              </a:rPr>
              <a:t>1</a:t>
            </a:r>
            <a:endParaRPr b="1" sz="1800">
              <a:solidFill>
                <a:srgbClr val="FFFFFF"/>
              </a:solidFill>
              <a:latin typeface="Arial"/>
              <a:ea typeface="Arial"/>
              <a:cs typeface="Arial"/>
              <a:sym typeface="Arial"/>
            </a:endParaRPr>
          </a:p>
        </p:txBody>
      </p:sp>
      <p:sp>
        <p:nvSpPr>
          <p:cNvPr id="4020" name="Google Shape;4020;p36"/>
          <p:cNvSpPr txBox="1"/>
          <p:nvPr/>
        </p:nvSpPr>
        <p:spPr>
          <a:xfrm>
            <a:off x="8763000" y="2027555"/>
            <a:ext cx="3105785" cy="1134110"/>
          </a:xfrm>
          <a:prstGeom prst="rect">
            <a:avLst/>
          </a:prstGeom>
          <a:noFill/>
          <a:ln>
            <a:noFill/>
          </a:ln>
        </p:spPr>
        <p:txBody>
          <a:bodyPr anchorCtr="0" anchor="t" bIns="72000" lIns="72000" spcFirstLastPara="1" rIns="72000" wrap="square" tIns="72000">
            <a:noAutofit/>
          </a:bodyPr>
          <a:lstStyle/>
          <a:p>
            <a:pPr indent="0" lvl="0" marL="0" marR="0" rtl="0" algn="l">
              <a:spcBef>
                <a:spcPts val="0"/>
              </a:spcBef>
              <a:spcAft>
                <a:spcPts val="0"/>
              </a:spcAft>
              <a:buNone/>
            </a:pPr>
            <a:r>
              <a:rPr lang="en-US" sz="2000">
                <a:solidFill>
                  <a:srgbClr val="000000"/>
                </a:solidFill>
                <a:latin typeface="Open Sans"/>
                <a:ea typeface="Open Sans"/>
                <a:cs typeface="Open Sans"/>
                <a:sym typeface="Open Sans"/>
              </a:rPr>
              <a:t>Mahasiswa perlu mulai untuk menabung dan berinvestasi</a:t>
            </a:r>
            <a:endParaRPr sz="2000">
              <a:solidFill>
                <a:srgbClr val="000000"/>
              </a:solidFill>
              <a:latin typeface="Open Sans"/>
              <a:ea typeface="Open Sans"/>
              <a:cs typeface="Open Sans"/>
              <a:sym typeface="Open Sans"/>
            </a:endParaRPr>
          </a:p>
        </p:txBody>
      </p:sp>
      <p:sp>
        <p:nvSpPr>
          <p:cNvPr id="4021" name="Google Shape;4021;p36"/>
          <p:cNvSpPr/>
          <p:nvPr/>
        </p:nvSpPr>
        <p:spPr>
          <a:xfrm>
            <a:off x="8659909" y="3162385"/>
            <a:ext cx="523562" cy="523562"/>
          </a:xfrm>
          <a:prstGeom prst="ellipse">
            <a:avLst/>
          </a:prstGeom>
          <a:gradFill>
            <a:gsLst>
              <a:gs pos="0">
                <a:srgbClr val="C00000"/>
              </a:gs>
              <a:gs pos="100000">
                <a:schemeClr val="accent2"/>
              </a:gs>
            </a:gsLst>
            <a:lin ang="16200000" scaled="0"/>
          </a:gra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US" sz="1800">
                <a:solidFill>
                  <a:srgbClr val="FFFFFF"/>
                </a:solidFill>
                <a:latin typeface="Arial"/>
                <a:ea typeface="Arial"/>
                <a:cs typeface="Arial"/>
                <a:sym typeface="Arial"/>
              </a:rPr>
              <a:t>2</a:t>
            </a:r>
            <a:endParaRPr b="1" sz="1800">
              <a:solidFill>
                <a:srgbClr val="FFFFFF"/>
              </a:solidFill>
              <a:latin typeface="Arial"/>
              <a:ea typeface="Arial"/>
              <a:cs typeface="Arial"/>
              <a:sym typeface="Arial"/>
            </a:endParaRPr>
          </a:p>
        </p:txBody>
      </p:sp>
      <p:sp>
        <p:nvSpPr>
          <p:cNvPr id="4022" name="Google Shape;4022;p36"/>
          <p:cNvSpPr txBox="1"/>
          <p:nvPr/>
        </p:nvSpPr>
        <p:spPr>
          <a:xfrm>
            <a:off x="191135" y="4646930"/>
            <a:ext cx="3091180" cy="1430655"/>
          </a:xfrm>
          <a:prstGeom prst="rect">
            <a:avLst/>
          </a:prstGeom>
          <a:noFill/>
          <a:ln>
            <a:noFill/>
          </a:ln>
        </p:spPr>
        <p:txBody>
          <a:bodyPr anchorCtr="0" anchor="t" bIns="72000" lIns="72000" spcFirstLastPara="1" rIns="72000" wrap="square" tIns="72000">
            <a:noAutofit/>
          </a:bodyPr>
          <a:lstStyle/>
          <a:p>
            <a:pPr indent="0" lvl="0" marL="0" marR="0" rtl="0" algn="l">
              <a:spcBef>
                <a:spcPts val="0"/>
              </a:spcBef>
              <a:spcAft>
                <a:spcPts val="0"/>
              </a:spcAft>
              <a:buNone/>
            </a:pPr>
            <a:r>
              <a:rPr lang="en-US" sz="2000">
                <a:solidFill>
                  <a:srgbClr val="000000"/>
                </a:solidFill>
                <a:latin typeface="Open Sans"/>
                <a:ea typeface="Open Sans"/>
                <a:cs typeface="Open Sans"/>
                <a:sym typeface="Open Sans"/>
              </a:rPr>
              <a:t>New-age investment apps membawa investor muda   masuk pasar</a:t>
            </a:r>
            <a:endParaRPr sz="2000">
              <a:solidFill>
                <a:srgbClr val="000000"/>
              </a:solidFill>
              <a:latin typeface="Open Sans"/>
              <a:ea typeface="Open Sans"/>
              <a:cs typeface="Open Sans"/>
              <a:sym typeface="Open Sans"/>
            </a:endParaRPr>
          </a:p>
        </p:txBody>
      </p:sp>
      <p:sp>
        <p:nvSpPr>
          <p:cNvPr id="4023" name="Google Shape;4023;p36"/>
          <p:cNvSpPr/>
          <p:nvPr/>
        </p:nvSpPr>
        <p:spPr>
          <a:xfrm>
            <a:off x="3840338" y="4918787"/>
            <a:ext cx="523562" cy="523562"/>
          </a:xfrm>
          <a:prstGeom prst="ellipse">
            <a:avLst/>
          </a:prstGeom>
          <a:gradFill>
            <a:gsLst>
              <a:gs pos="0">
                <a:srgbClr val="C00000"/>
              </a:gs>
              <a:gs pos="100000">
                <a:schemeClr val="accent2"/>
              </a:gs>
            </a:gsLst>
            <a:lin ang="16200000" scaled="0"/>
          </a:gra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US" sz="1800">
                <a:solidFill>
                  <a:srgbClr val="FFFFFF"/>
                </a:solidFill>
                <a:latin typeface="Arial"/>
                <a:ea typeface="Arial"/>
                <a:cs typeface="Arial"/>
                <a:sym typeface="Arial"/>
              </a:rPr>
              <a:t>3</a:t>
            </a:r>
            <a:endParaRPr b="1" sz="1800">
              <a:solidFill>
                <a:srgbClr val="FFFFFF"/>
              </a:solidFill>
              <a:latin typeface="Arial"/>
              <a:ea typeface="Arial"/>
              <a:cs typeface="Arial"/>
              <a:sym typeface="Arial"/>
            </a:endParaRPr>
          </a:p>
        </p:txBody>
      </p:sp>
      <p:sp>
        <p:nvSpPr>
          <p:cNvPr id="4024" name="Google Shape;4024;p36"/>
          <p:cNvSpPr txBox="1"/>
          <p:nvPr/>
        </p:nvSpPr>
        <p:spPr>
          <a:xfrm>
            <a:off x="8763000" y="3874770"/>
            <a:ext cx="3232150" cy="2573020"/>
          </a:xfrm>
          <a:prstGeom prst="rect">
            <a:avLst/>
          </a:prstGeom>
          <a:noFill/>
          <a:ln>
            <a:noFill/>
          </a:ln>
        </p:spPr>
        <p:txBody>
          <a:bodyPr anchorCtr="0" anchor="t" bIns="72000" lIns="72000" spcFirstLastPara="1" rIns="72000" wrap="square" tIns="72000">
            <a:noAutofit/>
          </a:bodyPr>
          <a:lstStyle/>
          <a:p>
            <a:pPr indent="0" lvl="0" marL="0" marR="0" rtl="0" algn="l">
              <a:spcBef>
                <a:spcPts val="0"/>
              </a:spcBef>
              <a:spcAft>
                <a:spcPts val="0"/>
              </a:spcAft>
              <a:buNone/>
            </a:pPr>
            <a:r>
              <a:rPr lang="en-US" sz="2000">
                <a:solidFill>
                  <a:srgbClr val="000000"/>
                </a:solidFill>
                <a:latin typeface="Open Sans"/>
                <a:ea typeface="Open Sans"/>
                <a:cs typeface="Open Sans"/>
                <a:sym typeface="Open Sans"/>
              </a:rPr>
              <a:t>meskipun labanya banyak banyak mahasiswa yang kurang pengetahuan dan kurang disiplin untuk berivestasi dengan baik di pasar saham</a:t>
            </a:r>
            <a:endParaRPr sz="2000">
              <a:solidFill>
                <a:srgbClr val="000000"/>
              </a:solidFill>
              <a:latin typeface="Open Sans"/>
              <a:ea typeface="Open Sans"/>
              <a:cs typeface="Open Sans"/>
              <a:sym typeface="Open Sans"/>
            </a:endParaRPr>
          </a:p>
        </p:txBody>
      </p:sp>
      <p:sp>
        <p:nvSpPr>
          <p:cNvPr id="4025" name="Google Shape;4025;p36"/>
          <p:cNvSpPr/>
          <p:nvPr/>
        </p:nvSpPr>
        <p:spPr>
          <a:xfrm>
            <a:off x="7836060" y="4904607"/>
            <a:ext cx="523562" cy="523562"/>
          </a:xfrm>
          <a:prstGeom prst="ellipse">
            <a:avLst/>
          </a:prstGeom>
          <a:gradFill>
            <a:gsLst>
              <a:gs pos="0">
                <a:srgbClr val="C00000"/>
              </a:gs>
              <a:gs pos="100000">
                <a:schemeClr val="accent2"/>
              </a:gs>
            </a:gsLst>
            <a:lin ang="16200000" scaled="0"/>
          </a:gra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US" sz="1800">
                <a:solidFill>
                  <a:srgbClr val="FFFFFF"/>
                </a:solidFill>
                <a:latin typeface="Arial"/>
                <a:ea typeface="Arial"/>
                <a:cs typeface="Arial"/>
                <a:sym typeface="Arial"/>
              </a:rPr>
              <a:t>4</a:t>
            </a:r>
            <a:endParaRPr b="1" sz="1800">
              <a:solidFill>
                <a:srgbClr val="FFFFFF"/>
              </a:solidFill>
              <a:latin typeface="Arial"/>
              <a:ea typeface="Arial"/>
              <a:cs typeface="Arial"/>
              <a:sym typeface="Arial"/>
            </a:endParaRPr>
          </a:p>
        </p:txBody>
      </p:sp>
      <p:sp>
        <p:nvSpPr>
          <p:cNvPr id="4026" name="Google Shape;4026;p36"/>
          <p:cNvSpPr txBox="1"/>
          <p:nvPr/>
        </p:nvSpPr>
        <p:spPr>
          <a:xfrm>
            <a:off x="323228" y="3717372"/>
            <a:ext cx="21999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Open Sans"/>
                <a:ea typeface="Open Sans"/>
                <a:cs typeface="Open Sans"/>
                <a:sym typeface="Open Sans"/>
              </a:rPr>
              <a:t>Solution</a:t>
            </a:r>
            <a:endParaRPr b="1" sz="1800">
              <a:solidFill>
                <a:schemeClr val="accent1"/>
              </a:solidFill>
              <a:latin typeface="Open Sans"/>
              <a:ea typeface="Open Sans"/>
              <a:cs typeface="Open Sans"/>
              <a:sym typeface="Open Sans"/>
            </a:endParaRPr>
          </a:p>
        </p:txBody>
      </p:sp>
      <p:sp>
        <p:nvSpPr>
          <p:cNvPr id="4027" name="Google Shape;4027;p36"/>
          <p:cNvSpPr txBox="1"/>
          <p:nvPr/>
        </p:nvSpPr>
        <p:spPr>
          <a:xfrm>
            <a:off x="9416428" y="3276351"/>
            <a:ext cx="21999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Open Sans"/>
                <a:ea typeface="Open Sans"/>
                <a:cs typeface="Open Sans"/>
                <a:sym typeface="Open Sans"/>
              </a:rPr>
              <a:t>Advice</a:t>
            </a:r>
            <a:endParaRPr b="1" sz="1800">
              <a:solidFill>
                <a:schemeClr val="accent1"/>
              </a:solidFill>
              <a:latin typeface="Open Sans"/>
              <a:ea typeface="Open Sans"/>
              <a:cs typeface="Open Sans"/>
              <a:sym typeface="Open Sans"/>
            </a:endParaRPr>
          </a:p>
        </p:txBody>
      </p:sp>
      <p:sp>
        <p:nvSpPr>
          <p:cNvPr id="4028" name="Google Shape;4028;p36"/>
          <p:cNvSpPr txBox="1"/>
          <p:nvPr/>
        </p:nvSpPr>
        <p:spPr>
          <a:xfrm>
            <a:off x="276127" y="6077704"/>
            <a:ext cx="21999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Open Sans"/>
                <a:ea typeface="Open Sans"/>
                <a:cs typeface="Open Sans"/>
                <a:sym typeface="Open Sans"/>
              </a:rPr>
              <a:t>Fact</a:t>
            </a:r>
            <a:endParaRPr b="1" sz="1800">
              <a:solidFill>
                <a:schemeClr val="accent1"/>
              </a:solidFill>
              <a:latin typeface="Open Sans"/>
              <a:ea typeface="Open Sans"/>
              <a:cs typeface="Open Sans"/>
              <a:sym typeface="Open Sans"/>
            </a:endParaRPr>
          </a:p>
        </p:txBody>
      </p:sp>
      <p:sp>
        <p:nvSpPr>
          <p:cNvPr id="4029" name="Google Shape;4029;p36"/>
          <p:cNvSpPr txBox="1"/>
          <p:nvPr/>
        </p:nvSpPr>
        <p:spPr>
          <a:xfrm>
            <a:off x="10521328" y="6319869"/>
            <a:ext cx="21999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Open Sans"/>
                <a:ea typeface="Open Sans"/>
                <a:cs typeface="Open Sans"/>
                <a:sym typeface="Open Sans"/>
              </a:rPr>
              <a:t>Problem</a:t>
            </a:r>
            <a:endParaRPr b="1" sz="1800">
              <a:solidFill>
                <a:schemeClr val="accen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3" name="Shape 4033"/>
        <p:cNvGrpSpPr/>
        <p:nvPr/>
      </p:nvGrpSpPr>
      <p:grpSpPr>
        <a:xfrm>
          <a:off x="0" y="0"/>
          <a:ext cx="0" cy="0"/>
          <a:chOff x="0" y="0"/>
          <a:chExt cx="0" cy="0"/>
        </a:xfrm>
      </p:grpSpPr>
      <p:sp>
        <p:nvSpPr>
          <p:cNvPr id="4034" name="Google Shape;4034;p37"/>
          <p:cNvSpPr txBox="1"/>
          <p:nvPr>
            <p:ph type="ctrTitle"/>
          </p:nvPr>
        </p:nvSpPr>
        <p:spPr>
          <a:xfrm>
            <a:off x="360000" y="338447"/>
            <a:ext cx="11484000" cy="492125"/>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Aktivitas Individual</a:t>
            </a:r>
            <a:endParaRPr/>
          </a:p>
        </p:txBody>
      </p:sp>
      <p:sp>
        <p:nvSpPr>
          <p:cNvPr id="4035" name="Google Shape;4035;p37"/>
          <p:cNvSpPr txBox="1"/>
          <p:nvPr>
            <p:ph idx="1" type="subTitle"/>
          </p:nvPr>
        </p:nvSpPr>
        <p:spPr>
          <a:xfrm>
            <a:off x="285135" y="854284"/>
            <a:ext cx="11558865" cy="460375"/>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accent1"/>
              </a:buClr>
              <a:buSzPts val="2400"/>
              <a:buNone/>
            </a:pPr>
            <a:r>
              <a:rPr lang="en-US"/>
              <a:t>Rumuskan Pernyataan Masalahnya </a:t>
            </a:r>
            <a:endParaRPr/>
          </a:p>
        </p:txBody>
      </p:sp>
      <p:grpSp>
        <p:nvGrpSpPr>
          <p:cNvPr id="4036" name="Google Shape;4036;p37"/>
          <p:cNvGrpSpPr/>
          <p:nvPr/>
        </p:nvGrpSpPr>
        <p:grpSpPr>
          <a:xfrm>
            <a:off x="7729954" y="2179184"/>
            <a:ext cx="3430073" cy="3824531"/>
            <a:chOff x="7729954" y="2179184"/>
            <a:chExt cx="3430073" cy="3824531"/>
          </a:xfrm>
        </p:grpSpPr>
        <p:pic>
          <p:nvPicPr>
            <p:cNvPr descr="A qr code on a black background&#10;&#10;Description automatically generated" id="4037" name="Google Shape;4037;p37"/>
            <p:cNvPicPr preferRelativeResize="0"/>
            <p:nvPr/>
          </p:nvPicPr>
          <p:blipFill rotWithShape="1">
            <a:blip r:embed="rId3">
              <a:alphaModFix/>
            </a:blip>
            <a:srcRect b="0" l="0" r="0" t="0"/>
            <a:stretch/>
          </p:blipFill>
          <p:spPr>
            <a:xfrm>
              <a:off x="7729954" y="2179184"/>
              <a:ext cx="3430073" cy="3824531"/>
            </a:xfrm>
            <a:prstGeom prst="rect">
              <a:avLst/>
            </a:prstGeom>
            <a:noFill/>
            <a:ln>
              <a:noFill/>
            </a:ln>
          </p:spPr>
        </p:pic>
        <p:pic>
          <p:nvPicPr>
            <p:cNvPr descr="A qr code with a person's face&#10;&#10;Description automatically generated" id="4038" name="Google Shape;4038;p37"/>
            <p:cNvPicPr preferRelativeResize="0"/>
            <p:nvPr/>
          </p:nvPicPr>
          <p:blipFill rotWithShape="1">
            <a:blip r:embed="rId4">
              <a:alphaModFix/>
            </a:blip>
            <a:srcRect b="0" l="0" r="0" t="0"/>
            <a:stretch/>
          </p:blipFill>
          <p:spPr>
            <a:xfrm>
              <a:off x="8090579" y="2303451"/>
              <a:ext cx="2708300" cy="2708300"/>
            </a:xfrm>
            <a:prstGeom prst="rect">
              <a:avLst/>
            </a:prstGeom>
            <a:noFill/>
            <a:ln>
              <a:noFill/>
            </a:ln>
          </p:spPr>
        </p:pic>
      </p:grpSp>
      <p:pic>
        <p:nvPicPr>
          <p:cNvPr id="4039" name="Google Shape;4039;p37"/>
          <p:cNvPicPr preferRelativeResize="0"/>
          <p:nvPr/>
        </p:nvPicPr>
        <p:blipFill>
          <a:blip r:embed="rId5">
            <a:alphaModFix/>
          </a:blip>
          <a:stretch>
            <a:fillRect/>
          </a:stretch>
        </p:blipFill>
        <p:spPr>
          <a:xfrm>
            <a:off x="200625" y="1852875"/>
            <a:ext cx="7121974" cy="3883775"/>
          </a:xfrm>
          <a:prstGeom prst="rect">
            <a:avLst/>
          </a:prstGeom>
          <a:noFill/>
          <a:ln>
            <a:noFill/>
          </a:ln>
        </p:spPr>
      </p:pic>
      <p:pic>
        <p:nvPicPr>
          <p:cNvPr id="4040" name="Google Shape;4040;p37"/>
          <p:cNvPicPr preferRelativeResize="0"/>
          <p:nvPr/>
        </p:nvPicPr>
        <p:blipFill>
          <a:blip r:embed="rId6">
            <a:alphaModFix/>
          </a:blip>
          <a:stretch>
            <a:fillRect/>
          </a:stretch>
        </p:blipFill>
        <p:spPr>
          <a:xfrm>
            <a:off x="7863553" y="1713955"/>
            <a:ext cx="3430075" cy="3430094"/>
          </a:xfrm>
          <a:prstGeom prst="rect">
            <a:avLst/>
          </a:prstGeom>
          <a:noFill/>
          <a:ln>
            <a:noFill/>
          </a:ln>
        </p:spPr>
      </p:pic>
      <p:sp>
        <p:nvSpPr>
          <p:cNvPr id="4041" name="Google Shape;4041;p37"/>
          <p:cNvSpPr txBox="1"/>
          <p:nvPr/>
        </p:nvSpPr>
        <p:spPr>
          <a:xfrm>
            <a:off x="612250" y="6003725"/>
            <a:ext cx="725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https://acc-15624.ispring.com/app/preview/4d74f18a-bc7d-11ef-a3e3-cad949272548</a:t>
            </a:r>
            <a:endParaRPr/>
          </a:p>
        </p:txBody>
      </p:sp>
      <p:sp>
        <p:nvSpPr>
          <p:cNvPr id="4042" name="Google Shape;4042;p37"/>
          <p:cNvSpPr/>
          <p:nvPr/>
        </p:nvSpPr>
        <p:spPr>
          <a:xfrm>
            <a:off x="3068376" y="3291609"/>
            <a:ext cx="1025100" cy="982500"/>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14042"/>
              </a:solidFill>
              <a:latin typeface="Arial"/>
              <a:ea typeface="Arial"/>
              <a:cs typeface="Arial"/>
              <a:sym typeface="Arial"/>
            </a:endParaRPr>
          </a:p>
        </p:txBody>
      </p:sp>
      <p:sp>
        <p:nvSpPr>
          <p:cNvPr id="4043" name="Google Shape;4043;p37">
            <a:hlinkClick r:id="rId7"/>
          </p:cNvPr>
          <p:cNvSpPr/>
          <p:nvPr/>
        </p:nvSpPr>
        <p:spPr>
          <a:xfrm rot="-8100000">
            <a:off x="3243812" y="3534020"/>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8000"/>
          </a:blip>
          <a:stretch>
            <a:fillRect/>
          </a:stretch>
        </a:blipFill>
      </p:bgPr>
    </p:bg>
    <p:spTree>
      <p:nvGrpSpPr>
        <p:cNvPr id="4047" name="Shape 4047"/>
        <p:cNvGrpSpPr/>
        <p:nvPr/>
      </p:nvGrpSpPr>
      <p:grpSpPr>
        <a:xfrm>
          <a:off x="0" y="0"/>
          <a:ext cx="0" cy="0"/>
          <a:chOff x="0" y="0"/>
          <a:chExt cx="0" cy="0"/>
        </a:xfrm>
      </p:grpSpPr>
      <p:sp>
        <p:nvSpPr>
          <p:cNvPr id="4048" name="Google Shape;4048;p38"/>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rgbClr val="BF2026"/>
              </a:buClr>
              <a:buSzPts val="3200"/>
              <a:buFont typeface="Barlow Medium"/>
              <a:buNone/>
            </a:pPr>
            <a:r>
              <a:rPr lang="en-US"/>
              <a:t>REAL WORLD PROBLEM</a:t>
            </a:r>
            <a:endParaRPr/>
          </a:p>
        </p:txBody>
      </p:sp>
      <p:sp>
        <p:nvSpPr>
          <p:cNvPr id="4049" name="Google Shape;4049;p38"/>
          <p:cNvSpPr txBox="1"/>
          <p:nvPr>
            <p:ph idx="1" type="subTitle"/>
          </p:nvPr>
        </p:nvSpPr>
        <p:spPr>
          <a:xfrm>
            <a:off x="2041525" y="3539490"/>
            <a:ext cx="9114155" cy="11182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b="1" lang="en-US" sz="3200">
                <a:solidFill>
                  <a:srgbClr val="000000"/>
                </a:solidFill>
                <a:latin typeface="Barlow"/>
                <a:ea typeface="Barlow"/>
                <a:cs typeface="Barlow"/>
                <a:sym typeface="Barlow"/>
              </a:rPr>
              <a:t>Bagaimana kita mengidentifikasikan masalah  yang akan kita selesaikan?</a:t>
            </a:r>
            <a:endParaRPr b="1" i="0" sz="3200" u="none" cap="none" strike="noStrike">
              <a:solidFill>
                <a:srgbClr val="000000"/>
              </a:solidFill>
              <a:latin typeface="Barlow"/>
              <a:ea typeface="Barlow"/>
              <a:cs typeface="Barlow"/>
              <a:sym typeface="Barlow"/>
            </a:endParaRPr>
          </a:p>
          <a:p>
            <a:pPr indent="0" lvl="0" marL="0" rtl="0" algn="ctr">
              <a:lnSpc>
                <a:spcPct val="90000"/>
              </a:lnSpc>
              <a:spcBef>
                <a:spcPts val="600"/>
              </a:spcBef>
              <a:spcAft>
                <a:spcPts val="0"/>
              </a:spcAft>
              <a:buClr>
                <a:srgbClr val="BF2026"/>
              </a:buClr>
              <a:buSzPts val="2000"/>
              <a:buNone/>
            </a:pPr>
            <a:r>
              <a:t/>
            </a:r>
            <a:endParaRPr/>
          </a:p>
        </p:txBody>
      </p:sp>
      <p:sp>
        <p:nvSpPr>
          <p:cNvPr id="4050" name="Google Shape;4050;p38"/>
          <p:cNvSpPr/>
          <p:nvPr/>
        </p:nvSpPr>
        <p:spPr>
          <a:xfrm>
            <a:off x="10751185" y="242570"/>
            <a:ext cx="740410" cy="6615430"/>
          </a:xfrm>
          <a:custGeom>
            <a:rect b="b" l="l" r="r" t="t"/>
            <a:pathLst>
              <a:path extrusionOk="0" h="6868049" w="7114233">
                <a:moveTo>
                  <a:pt x="0" y="6868049"/>
                </a:moveTo>
                <a:lnTo>
                  <a:pt x="2248319" y="10049"/>
                </a:lnTo>
                <a:lnTo>
                  <a:pt x="7114233" y="0"/>
                </a:lnTo>
                <a:lnTo>
                  <a:pt x="4886012" y="6858000"/>
                </a:lnTo>
                <a:lnTo>
                  <a:pt x="0" y="6868049"/>
                </a:lnTo>
                <a:close/>
              </a:path>
            </a:pathLst>
          </a:custGeom>
          <a:noFill/>
          <a:ln>
            <a:noFill/>
          </a:ln>
        </p:spPr>
        <p:txBody>
          <a:bodyPr anchorCtr="0" anchor="t" bIns="45700" lIns="91425" spcFirstLastPara="1" rIns="91425" wrap="square" tIns="45700">
            <a:norm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9">
                                            <p:txEl>
                                              <p:pRg end="0" st="0"/>
                                            </p:txEl>
                                          </p:spTgt>
                                        </p:tgtEl>
                                        <p:attrNameLst>
                                          <p:attrName>style.visibility</p:attrName>
                                        </p:attrNameLst>
                                      </p:cBhvr>
                                      <p:to>
                                        <p:strVal val="visible"/>
                                      </p:to>
                                    </p:set>
                                    <p:animEffect filter="fade" transition="in">
                                      <p:cBhvr>
                                        <p:cTn dur="500"/>
                                        <p:tgtEl>
                                          <p:spTgt spid="40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9">
                                            <p:txEl>
                                              <p:pRg end="1" st="1"/>
                                            </p:txEl>
                                          </p:spTgt>
                                        </p:tgtEl>
                                        <p:attrNameLst>
                                          <p:attrName>style.visibility</p:attrName>
                                        </p:attrNameLst>
                                      </p:cBhvr>
                                      <p:to>
                                        <p:strVal val="visible"/>
                                      </p:to>
                                    </p:set>
                                    <p:animEffect filter="fade" transition="in">
                                      <p:cBhvr>
                                        <p:cTn dur="500"/>
                                        <p:tgtEl>
                                          <p:spTgt spid="404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5" name="Shape 4055"/>
        <p:cNvGrpSpPr/>
        <p:nvPr/>
      </p:nvGrpSpPr>
      <p:grpSpPr>
        <a:xfrm>
          <a:off x="0" y="0"/>
          <a:ext cx="0" cy="0"/>
          <a:chOff x="0" y="0"/>
          <a:chExt cx="0" cy="0"/>
        </a:xfrm>
      </p:grpSpPr>
      <p:pic>
        <p:nvPicPr>
          <p:cNvPr descr="A computer with a white screen&#10;&#10;Description automatically generated" id="4056" name="Google Shape;4056;p39"/>
          <p:cNvPicPr preferRelativeResize="0"/>
          <p:nvPr/>
        </p:nvPicPr>
        <p:blipFill rotWithShape="1">
          <a:blip r:embed="rId3">
            <a:alphaModFix/>
          </a:blip>
          <a:srcRect b="7084" l="0" r="0" t="8662"/>
          <a:stretch/>
        </p:blipFill>
        <p:spPr>
          <a:xfrm>
            <a:off x="20" y="1282"/>
            <a:ext cx="12191980" cy="6856718"/>
          </a:xfrm>
          <a:prstGeom prst="rect">
            <a:avLst/>
          </a:prstGeom>
          <a:noFill/>
          <a:ln>
            <a:noFill/>
          </a:ln>
        </p:spPr>
      </p:pic>
      <p:sp>
        <p:nvSpPr>
          <p:cNvPr id="4057" name="Google Shape;4057;p39"/>
          <p:cNvSpPr txBox="1"/>
          <p:nvPr/>
        </p:nvSpPr>
        <p:spPr>
          <a:xfrm>
            <a:off x="2582545" y="294640"/>
            <a:ext cx="6717030" cy="1076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2"/>
                </a:solidFill>
                <a:latin typeface="Barlow Medium"/>
                <a:ea typeface="Barlow Medium"/>
                <a:cs typeface="Barlow Medium"/>
                <a:sym typeface="Barlow Medium"/>
              </a:rPr>
              <a:t>Studi Kasus Industri  – 2 Demonstrasi</a:t>
            </a:r>
            <a:endParaRPr b="1" sz="3200">
              <a:solidFill>
                <a:schemeClr val="dk2"/>
              </a:solidFill>
              <a:latin typeface="Barlow Medium"/>
              <a:ea typeface="Barlow Medium"/>
              <a:cs typeface="Barlow Medium"/>
              <a:sym typeface="Barlow Medium"/>
            </a:endParaRPr>
          </a:p>
        </p:txBody>
      </p:sp>
      <p:pic>
        <p:nvPicPr>
          <p:cNvPr id="4058" name="Google Shape;4058;p39"/>
          <p:cNvPicPr preferRelativeResize="0"/>
          <p:nvPr/>
        </p:nvPicPr>
        <p:blipFill rotWithShape="1">
          <a:blip r:embed="rId4">
            <a:alphaModFix/>
          </a:blip>
          <a:srcRect b="0" l="0" r="0" t="0"/>
          <a:stretch/>
        </p:blipFill>
        <p:spPr>
          <a:xfrm>
            <a:off x="3427312" y="1758836"/>
            <a:ext cx="5337378" cy="3031527"/>
          </a:xfrm>
          <a:prstGeom prst="rect">
            <a:avLst/>
          </a:prstGeom>
          <a:noFill/>
          <a:ln>
            <a:noFill/>
          </a:ln>
        </p:spPr>
      </p:pic>
      <p:sp>
        <p:nvSpPr>
          <p:cNvPr id="4059" name="Google Shape;4059;p39"/>
          <p:cNvSpPr txBox="1"/>
          <p:nvPr/>
        </p:nvSpPr>
        <p:spPr>
          <a:xfrm>
            <a:off x="0" y="6061075"/>
            <a:ext cx="12192000" cy="7969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2665">
                <a:solidFill>
                  <a:srgbClr val="000000"/>
                </a:solidFill>
                <a:latin typeface="Open Sans"/>
                <a:ea typeface="Open Sans"/>
                <a:cs typeface="Open Sans"/>
                <a:sym typeface="Open Sans"/>
              </a:rPr>
              <a:t>A gold mine of information about trends and challenges in various industries.</a:t>
            </a:r>
            <a:endParaRPr i="1" sz="2665">
              <a:solidFill>
                <a:srgbClr val="00000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2" name="Shape 3342"/>
        <p:cNvGrpSpPr/>
        <p:nvPr/>
      </p:nvGrpSpPr>
      <p:grpSpPr>
        <a:xfrm>
          <a:off x="0" y="0"/>
          <a:ext cx="0" cy="0"/>
          <a:chOff x="0" y="0"/>
          <a:chExt cx="0" cy="0"/>
        </a:xfrm>
      </p:grpSpPr>
      <p:sp>
        <p:nvSpPr>
          <p:cNvPr id="3343" name="Google Shape;3343;p4"/>
          <p:cNvSpPr txBox="1"/>
          <p:nvPr>
            <p:ph idx="1" type="subTitle"/>
          </p:nvPr>
        </p:nvSpPr>
        <p:spPr>
          <a:xfrm>
            <a:off x="148104" y="885390"/>
            <a:ext cx="11634149" cy="82994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t>Q 3 - Apa yang dimaksud dengan Growth Outlook?</a:t>
            </a:r>
            <a:endParaRPr/>
          </a:p>
          <a:p>
            <a:pPr indent="0" lvl="0" marL="0" rtl="0" algn="r">
              <a:lnSpc>
                <a:spcPct val="100000"/>
              </a:lnSpc>
              <a:spcBef>
                <a:spcPts val="0"/>
              </a:spcBef>
              <a:spcAft>
                <a:spcPts val="0"/>
              </a:spcAft>
              <a:buClr>
                <a:schemeClr val="accent1"/>
              </a:buClr>
              <a:buSzPts val="2400"/>
              <a:buNone/>
            </a:pPr>
            <a:r>
              <a:t/>
            </a:r>
            <a:endParaRPr/>
          </a:p>
        </p:txBody>
      </p:sp>
      <p:sp>
        <p:nvSpPr>
          <p:cNvPr id="3344" name="Google Shape;3344;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45" name="Google Shape;3345;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46" name="Google Shape;3346;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47" name="Google Shape;3347;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48" name="Google Shape;3348;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Recap Quiz</a:t>
            </a:r>
            <a:endParaRPr/>
          </a:p>
        </p:txBody>
      </p:sp>
      <p:sp>
        <p:nvSpPr>
          <p:cNvPr id="3349" name="Google Shape;3349;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50" name="Google Shape;3350;p4"/>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51" name="Google Shape;3351;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52" name="Google Shape;3352;p4"/>
          <p:cNvGraphicFramePr/>
          <p:nvPr/>
        </p:nvGraphicFramePr>
        <p:xfrm>
          <a:off x="3662680" y="3773805"/>
          <a:ext cx="3000000" cy="3000000"/>
        </p:xfrm>
        <a:graphic>
          <a:graphicData uri="http://schemas.openxmlformats.org/drawingml/2006/table">
            <a:tbl>
              <a:tblPr>
                <a:noFill/>
                <a:tableStyleId>{E1A4EFFD-E367-4E43-9A15-5502AEE6074F}</a:tableStyleId>
              </a:tblPr>
              <a:tblGrid>
                <a:gridCol w="2030725"/>
              </a:tblGrid>
              <a:tr h="1239000">
                <a:tc>
                  <a:txBody>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Serangkaian parameter yang dapat menghitung semua biaya </a:t>
                      </a:r>
                      <a:br>
                        <a:rPr lang="en-US" sz="1800"/>
                      </a:br>
                      <a:endParaRPr sz="1800"/>
                    </a:p>
                    <a:p>
                      <a:pPr indent="0" lvl="0" marL="0" marR="0" rtl="0" algn="l">
                        <a:spcBef>
                          <a:spcPts val="0"/>
                        </a:spcBef>
                        <a:spcAft>
                          <a:spcPts val="0"/>
                        </a:spcAft>
                        <a:buNone/>
                      </a:pPr>
                      <a:r>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53" name="Google Shape;3353;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54" name="Google Shape;3354;p4"/>
          <p:cNvGraphicFramePr/>
          <p:nvPr/>
        </p:nvGraphicFramePr>
        <p:xfrm>
          <a:off x="6397256" y="3780757"/>
          <a:ext cx="3000000" cy="3000000"/>
        </p:xfrm>
        <a:graphic>
          <a:graphicData uri="http://schemas.openxmlformats.org/drawingml/2006/table">
            <a:tbl>
              <a:tblPr>
                <a:noFill/>
                <a:tableStyleId>{E1A4EFFD-E367-4E43-9A15-5502AEE6074F}</a:tableStyleId>
              </a:tblPr>
              <a:tblGrid>
                <a:gridCol w="2175200"/>
              </a:tblGrid>
              <a:tr h="1371250">
                <a:tc>
                  <a:txBody>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Parameter yang dapat menolong kita  mengukur potensi kita di masa depan</a:t>
                      </a:r>
                      <a:br>
                        <a:rPr lang="en-US" sz="1800"/>
                      </a:br>
                      <a:endParaRPr sz="1800"/>
                    </a:p>
                    <a:p>
                      <a:pPr indent="0" lvl="0" marL="0" marR="0" rtl="0" algn="l">
                        <a:spcBef>
                          <a:spcPts val="0"/>
                        </a:spcBef>
                        <a:spcAft>
                          <a:spcPts val="0"/>
                        </a:spcAft>
                        <a:buNone/>
                      </a:pPr>
                      <a:r>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55" name="Google Shape;3355;p4"/>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56" name="Google Shape;3356;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57" name="Google Shape;3357;p4"/>
          <p:cNvSpPr txBox="1"/>
          <p:nvPr/>
        </p:nvSpPr>
        <p:spPr>
          <a:xfrm>
            <a:off x="976785" y="3773955"/>
            <a:ext cx="2090733" cy="17532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Pandangan tentang seberapa banyak uang yang bisa kita dapatkan </a:t>
            </a:r>
            <a:endParaRPr sz="1800">
              <a:solidFill>
                <a:schemeClr val="dk1"/>
              </a:solidFill>
              <a:latin typeface="Barlow"/>
              <a:ea typeface="Barlow"/>
              <a:cs typeface="Barlow"/>
              <a:sym typeface="Barlow"/>
            </a:endParaRPr>
          </a:p>
        </p:txBody>
      </p:sp>
      <p:graphicFrame>
        <p:nvGraphicFramePr>
          <p:cNvPr id="3358" name="Google Shape;3358;p4"/>
          <p:cNvGraphicFramePr/>
          <p:nvPr/>
        </p:nvGraphicFramePr>
        <p:xfrm>
          <a:off x="9174946" y="3429595"/>
          <a:ext cx="3000000" cy="3000000"/>
        </p:xfrm>
        <a:graphic>
          <a:graphicData uri="http://schemas.openxmlformats.org/drawingml/2006/table">
            <a:tbl>
              <a:tblPr>
                <a:noFill/>
                <a:tableStyleId>{E1A4EFFD-E367-4E43-9A15-5502AEE6074F}</a:tableStyleId>
              </a:tblPr>
              <a:tblGrid>
                <a:gridCol w="1854075"/>
              </a:tblGrid>
              <a:tr h="1319350">
                <a:tc>
                  <a:txBody>
                    <a:bodyPr/>
                    <a:lstStyle/>
                    <a:p>
                      <a:pPr indent="0" lvl="0" marL="0" marR="0" rtl="0" algn="ctr">
                        <a:spcBef>
                          <a:spcPts val="0"/>
                        </a:spcBef>
                        <a:spcAft>
                          <a:spcPts val="0"/>
                        </a:spcAft>
                        <a:buNone/>
                      </a:pPr>
                      <a:r>
                        <a:rPr lang="en-US" sz="1800">
                          <a:latin typeface="Barlow"/>
                          <a:ea typeface="Barlow"/>
                          <a:cs typeface="Barlow"/>
                          <a:sym typeface="Barlow"/>
                        </a:rPr>
                        <a:t>peredaran mata uang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3" name="Shape 4063"/>
        <p:cNvGrpSpPr/>
        <p:nvPr/>
      </p:nvGrpSpPr>
      <p:grpSpPr>
        <a:xfrm>
          <a:off x="0" y="0"/>
          <a:ext cx="0" cy="0"/>
          <a:chOff x="0" y="0"/>
          <a:chExt cx="0" cy="0"/>
        </a:xfrm>
      </p:grpSpPr>
      <p:sp>
        <p:nvSpPr>
          <p:cNvPr id="4064" name="Google Shape;4064;p40"/>
          <p:cNvSpPr txBox="1"/>
          <p:nvPr>
            <p:ph type="title"/>
          </p:nvPr>
        </p:nvSpPr>
        <p:spPr>
          <a:xfrm>
            <a:off x="290830" y="365125"/>
            <a:ext cx="5318760" cy="125857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arlow"/>
              <a:buNone/>
            </a:pPr>
            <a:r>
              <a:rPr lang="en-US" sz="3110"/>
              <a:t>Apa yang seharusnya kita lihat di Studi Kasus Industry- Part 2</a:t>
            </a:r>
            <a:endParaRPr sz="3110"/>
          </a:p>
        </p:txBody>
      </p:sp>
      <p:sp>
        <p:nvSpPr>
          <p:cNvPr id="4065" name="Google Shape;4065;p40"/>
          <p:cNvSpPr txBox="1"/>
          <p:nvPr>
            <p:ph idx="1" type="body"/>
          </p:nvPr>
        </p:nvSpPr>
        <p:spPr>
          <a:xfrm>
            <a:off x="6263005" y="603250"/>
            <a:ext cx="5497195" cy="554736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FFFFFF"/>
              </a:buClr>
              <a:buSzPts val="2100"/>
              <a:buChar char="•"/>
            </a:pPr>
            <a:r>
              <a:rPr lang="en-US" sz="2100">
                <a:latin typeface="Barlow"/>
                <a:ea typeface="Barlow"/>
                <a:cs typeface="Barlow"/>
                <a:sym typeface="Barlow"/>
              </a:rPr>
              <a:t>Tiap domain memiliki beberapa  ruang, silahkan eksplor dan pilih yang anda sukai agar  bisa lebih memahami</a:t>
            </a:r>
            <a:endParaRPr sz="2100">
              <a:latin typeface="Barlow"/>
              <a:ea typeface="Barlow"/>
              <a:cs typeface="Barlow"/>
              <a:sym typeface="Barlow"/>
            </a:endParaRPr>
          </a:p>
          <a:p>
            <a:pPr indent="-95250" lvl="0" marL="228600" rtl="0" algn="l">
              <a:lnSpc>
                <a:spcPct val="90000"/>
              </a:lnSpc>
              <a:spcBef>
                <a:spcPts val="1000"/>
              </a:spcBef>
              <a:spcAft>
                <a:spcPts val="0"/>
              </a:spcAft>
              <a:buClr>
                <a:srgbClr val="FFFFFF"/>
              </a:buClr>
              <a:buSzPts val="2100"/>
              <a:buNone/>
            </a:pPr>
            <a:r>
              <a:t/>
            </a:r>
            <a:endParaRPr sz="2100">
              <a:latin typeface="Barlow"/>
              <a:ea typeface="Barlow"/>
              <a:cs typeface="Barlow"/>
              <a:sym typeface="Barlow"/>
            </a:endParaRPr>
          </a:p>
          <a:p>
            <a:pPr indent="-228600" lvl="0" marL="228600" rtl="0" algn="l">
              <a:lnSpc>
                <a:spcPct val="90000"/>
              </a:lnSpc>
              <a:spcBef>
                <a:spcPts val="1000"/>
              </a:spcBef>
              <a:spcAft>
                <a:spcPts val="0"/>
              </a:spcAft>
              <a:buClr>
                <a:srgbClr val="FFFFFF"/>
              </a:buClr>
              <a:buSzPts val="2100"/>
              <a:buChar char="•"/>
            </a:pPr>
            <a:r>
              <a:rPr lang="en-US" sz="2100">
                <a:latin typeface="Barlow"/>
                <a:ea typeface="Barlow"/>
                <a:cs typeface="Barlow"/>
                <a:sym typeface="Barlow"/>
              </a:rPr>
              <a:t>Eksplor hal yang menjadi penggerak pertumbuhan di area tersebut  </a:t>
            </a:r>
            <a:endParaRPr sz="2100">
              <a:latin typeface="Barlow"/>
              <a:ea typeface="Barlow"/>
              <a:cs typeface="Barlow"/>
              <a:sym typeface="Barlow"/>
            </a:endParaRPr>
          </a:p>
          <a:p>
            <a:pPr indent="-95250" lvl="0" marL="228600" rtl="0" algn="l">
              <a:lnSpc>
                <a:spcPct val="90000"/>
              </a:lnSpc>
              <a:spcBef>
                <a:spcPts val="1000"/>
              </a:spcBef>
              <a:spcAft>
                <a:spcPts val="0"/>
              </a:spcAft>
              <a:buClr>
                <a:srgbClr val="FFFFFF"/>
              </a:buClr>
              <a:buSzPts val="2100"/>
              <a:buNone/>
            </a:pPr>
            <a:r>
              <a:t/>
            </a:r>
            <a:endParaRPr sz="2100">
              <a:latin typeface="Barlow"/>
              <a:ea typeface="Barlow"/>
              <a:cs typeface="Barlow"/>
              <a:sym typeface="Barlow"/>
            </a:endParaRPr>
          </a:p>
          <a:p>
            <a:pPr indent="-228600" lvl="0" marL="228600" rtl="0" algn="l">
              <a:lnSpc>
                <a:spcPct val="90000"/>
              </a:lnSpc>
              <a:spcBef>
                <a:spcPts val="1000"/>
              </a:spcBef>
              <a:spcAft>
                <a:spcPts val="0"/>
              </a:spcAft>
              <a:buClr>
                <a:srgbClr val="FFFFFF"/>
              </a:buClr>
              <a:buSzPts val="2100"/>
              <a:buChar char="•"/>
            </a:pPr>
            <a:r>
              <a:rPr lang="en-US" sz="2100">
                <a:latin typeface="Barlow"/>
                <a:ea typeface="Barlow"/>
                <a:cs typeface="Barlow"/>
                <a:sym typeface="Barlow"/>
              </a:rPr>
              <a:t>Buka kesempatan dan temukan hal menjadi pain point di area tersebut. </a:t>
            </a:r>
            <a:endParaRPr sz="2100">
              <a:latin typeface="Barlow"/>
              <a:ea typeface="Barlow"/>
              <a:cs typeface="Barlow"/>
              <a:sym typeface="Barlow"/>
            </a:endParaRPr>
          </a:p>
          <a:p>
            <a:pPr indent="0" lvl="0" marL="0" rtl="0" algn="l">
              <a:lnSpc>
                <a:spcPct val="90000"/>
              </a:lnSpc>
              <a:spcBef>
                <a:spcPts val="1000"/>
              </a:spcBef>
              <a:spcAft>
                <a:spcPts val="0"/>
              </a:spcAft>
              <a:buClr>
                <a:srgbClr val="FFFFFF"/>
              </a:buClr>
              <a:buSzPts val="2100"/>
              <a:buNone/>
            </a:pPr>
            <a:r>
              <a:t/>
            </a:r>
            <a:endParaRPr sz="2100">
              <a:latin typeface="Barlow"/>
              <a:ea typeface="Barlow"/>
              <a:cs typeface="Barlow"/>
              <a:sym typeface="Barlow"/>
            </a:endParaRPr>
          </a:p>
          <a:p>
            <a:pPr indent="-228600" lvl="0" marL="228600" rtl="0" algn="l">
              <a:lnSpc>
                <a:spcPct val="90000"/>
              </a:lnSpc>
              <a:spcBef>
                <a:spcPts val="1000"/>
              </a:spcBef>
              <a:spcAft>
                <a:spcPts val="0"/>
              </a:spcAft>
              <a:buClr>
                <a:srgbClr val="FFFFFF"/>
              </a:buClr>
              <a:buSzPts val="2100"/>
              <a:buChar char="•"/>
            </a:pPr>
            <a:r>
              <a:rPr lang="en-US" sz="2100">
                <a:latin typeface="Barlow"/>
                <a:ea typeface="Barlow"/>
                <a:cs typeface="Barlow"/>
                <a:sym typeface="Barlow"/>
              </a:rPr>
              <a:t>Trend Investasi seluas apa pertumbuhan di aea tersebut, investasi apa yang harus  is this area growing? jenis investasi apa yang sesuai? </a:t>
            </a:r>
            <a:endParaRPr sz="2100">
              <a:latin typeface="Barlow"/>
              <a:ea typeface="Barlow"/>
              <a:cs typeface="Barlow"/>
              <a:sym typeface="Barlow"/>
            </a:endParaRPr>
          </a:p>
        </p:txBody>
      </p:sp>
      <p:sp>
        <p:nvSpPr>
          <p:cNvPr id="4066" name="Google Shape;4066;p40"/>
          <p:cNvSpPr txBox="1"/>
          <p:nvPr>
            <p:ph idx="2" type="body"/>
          </p:nvPr>
        </p:nvSpPr>
        <p:spPr>
          <a:xfrm>
            <a:off x="385044" y="1901659"/>
            <a:ext cx="4950127" cy="65365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Deep-dive into the industry of your choice your team</a:t>
            </a:r>
            <a:endParaRPr/>
          </a:p>
        </p:txBody>
      </p:sp>
      <p:grpSp>
        <p:nvGrpSpPr>
          <p:cNvPr id="4067" name="Google Shape;4067;p40"/>
          <p:cNvGrpSpPr/>
          <p:nvPr/>
        </p:nvGrpSpPr>
        <p:grpSpPr>
          <a:xfrm>
            <a:off x="0" y="2833553"/>
            <a:ext cx="5720219" cy="3659322"/>
            <a:chOff x="167014" y="3281819"/>
            <a:chExt cx="5243928" cy="3058073"/>
          </a:xfrm>
        </p:grpSpPr>
        <p:grpSp>
          <p:nvGrpSpPr>
            <p:cNvPr id="4068" name="Google Shape;4068;p40"/>
            <p:cNvGrpSpPr/>
            <p:nvPr/>
          </p:nvGrpSpPr>
          <p:grpSpPr>
            <a:xfrm>
              <a:off x="167014" y="3281819"/>
              <a:ext cx="5243928" cy="3058073"/>
              <a:chOff x="1796261" y="706762"/>
              <a:chExt cx="11477555" cy="5796000"/>
            </a:xfrm>
          </p:grpSpPr>
          <p:sp>
            <p:nvSpPr>
              <p:cNvPr id="4069" name="Google Shape;4069;p40"/>
              <p:cNvSpPr/>
              <p:nvPr/>
            </p:nvSpPr>
            <p:spPr>
              <a:xfrm>
                <a:off x="3829813" y="919842"/>
                <a:ext cx="7410450" cy="474472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white computer with a black screen&#10;&#10;Description automatically generated" id="4070" name="Google Shape;4070;p40"/>
              <p:cNvPicPr preferRelativeResize="0"/>
              <p:nvPr/>
            </p:nvPicPr>
            <p:blipFill rotWithShape="1">
              <a:blip r:embed="rId3">
                <a:alphaModFix/>
              </a:blip>
              <a:srcRect b="0" l="0" r="0" t="0"/>
              <a:stretch/>
            </p:blipFill>
            <p:spPr>
              <a:xfrm>
                <a:off x="1796261" y="706762"/>
                <a:ext cx="11477555" cy="5796000"/>
              </a:xfrm>
              <a:prstGeom prst="rect">
                <a:avLst/>
              </a:prstGeom>
              <a:noFill/>
              <a:ln>
                <a:noFill/>
              </a:ln>
            </p:spPr>
          </p:pic>
        </p:grpSp>
        <p:pic>
          <p:nvPicPr>
            <p:cNvPr id="4071" name="Google Shape;4071;p40"/>
            <p:cNvPicPr preferRelativeResize="0"/>
            <p:nvPr/>
          </p:nvPicPr>
          <p:blipFill rotWithShape="1">
            <a:blip r:embed="rId4">
              <a:alphaModFix/>
            </a:blip>
            <a:srcRect b="0" l="0" r="0" t="0"/>
            <a:stretch/>
          </p:blipFill>
          <p:spPr>
            <a:xfrm>
              <a:off x="1063378" y="3519814"/>
              <a:ext cx="3451198" cy="2314427"/>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6" name="Shape 4076"/>
        <p:cNvGrpSpPr/>
        <p:nvPr/>
      </p:nvGrpSpPr>
      <p:grpSpPr>
        <a:xfrm>
          <a:off x="0" y="0"/>
          <a:ext cx="0" cy="0"/>
          <a:chOff x="0" y="0"/>
          <a:chExt cx="0" cy="0"/>
        </a:xfrm>
      </p:grpSpPr>
      <p:sp>
        <p:nvSpPr>
          <p:cNvPr id="4077" name="Google Shape;4077;p41"/>
          <p:cNvSpPr txBox="1"/>
          <p:nvPr>
            <p:ph type="title"/>
          </p:nvPr>
        </p:nvSpPr>
        <p:spPr>
          <a:xfrm>
            <a:off x="374650" y="127635"/>
            <a:ext cx="5098415" cy="11239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arlow"/>
              <a:buNone/>
            </a:pPr>
            <a:r>
              <a:rPr b="1" lang="en-US"/>
              <a:t>Mengidentifikasikan Masalah </a:t>
            </a:r>
            <a:endParaRPr b="1"/>
          </a:p>
        </p:txBody>
      </p:sp>
      <p:pic>
        <p:nvPicPr>
          <p:cNvPr descr="Child with magnifying glass" id="4078" name="Google Shape;4078;p41"/>
          <p:cNvPicPr preferRelativeResize="0"/>
          <p:nvPr>
            <p:ph idx="1" type="body"/>
          </p:nvPr>
        </p:nvPicPr>
        <p:blipFill rotWithShape="1">
          <a:blip r:embed="rId3">
            <a:alphaModFix/>
          </a:blip>
          <a:srcRect b="0" l="0" r="0" t="0"/>
          <a:stretch/>
        </p:blipFill>
        <p:spPr>
          <a:xfrm>
            <a:off x="6193623" y="218217"/>
            <a:ext cx="5860622" cy="3912912"/>
          </a:xfrm>
          <a:prstGeom prst="rect">
            <a:avLst/>
          </a:prstGeom>
          <a:noFill/>
          <a:ln>
            <a:noFill/>
          </a:ln>
        </p:spPr>
      </p:pic>
      <p:sp>
        <p:nvSpPr>
          <p:cNvPr id="4079" name="Google Shape;4079;p41"/>
          <p:cNvSpPr txBox="1"/>
          <p:nvPr>
            <p:ph idx="2" type="body"/>
          </p:nvPr>
        </p:nvSpPr>
        <p:spPr>
          <a:xfrm>
            <a:off x="271145" y="1411605"/>
            <a:ext cx="5922645" cy="531876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80000"/>
              </a:lnSpc>
              <a:spcBef>
                <a:spcPts val="0"/>
              </a:spcBef>
              <a:spcAft>
                <a:spcPts val="0"/>
              </a:spcAft>
              <a:buClr>
                <a:srgbClr val="000000"/>
              </a:buClr>
              <a:buSzPts val="2400"/>
              <a:buNone/>
            </a:pPr>
            <a:r>
              <a:rPr lang="en-US" sz="2400">
                <a:solidFill>
                  <a:srgbClr val="000000"/>
                </a:solidFill>
                <a:latin typeface="Open Sans"/>
                <a:ea typeface="Open Sans"/>
                <a:cs typeface="Open Sans"/>
                <a:sym typeface="Open Sans"/>
              </a:rPr>
              <a:t>Gunakan catatan anda tentang growth outlook dan identifikasikan :</a:t>
            </a:r>
            <a:endParaRPr sz="2400">
              <a:solidFill>
                <a:srgbClr val="000000"/>
              </a:solidFill>
              <a:latin typeface="Open Sans"/>
              <a:ea typeface="Open Sans"/>
              <a:cs typeface="Open Sans"/>
              <a:sym typeface="Open Sans"/>
            </a:endParaRPr>
          </a:p>
          <a:p>
            <a:pPr indent="-342900" lvl="0" marL="342900" rtl="0" algn="l">
              <a:lnSpc>
                <a:spcPct val="80000"/>
              </a:lnSpc>
              <a:spcBef>
                <a:spcPts val="100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Kesenjangan dan permasalahan di industri</a:t>
            </a:r>
            <a:endParaRPr sz="2400">
              <a:solidFill>
                <a:srgbClr val="000000"/>
              </a:solidFill>
              <a:latin typeface="Open Sans"/>
              <a:ea typeface="Open Sans"/>
              <a:cs typeface="Open Sans"/>
              <a:sym typeface="Open Sans"/>
            </a:endParaRPr>
          </a:p>
          <a:p>
            <a:pPr indent="-342900" lvl="0" marL="342900" rtl="0" algn="l">
              <a:lnSpc>
                <a:spcPct val="80000"/>
              </a:lnSpc>
              <a:spcBef>
                <a:spcPts val="100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Siapa yang menderita/ terdampak dengan masalah/ kesenjangan tersebut?</a:t>
            </a:r>
            <a:endParaRPr sz="2400">
              <a:solidFill>
                <a:srgbClr val="000000"/>
              </a:solidFill>
              <a:latin typeface="Open Sans"/>
              <a:ea typeface="Open Sans"/>
              <a:cs typeface="Open Sans"/>
              <a:sym typeface="Open Sans"/>
            </a:endParaRPr>
          </a:p>
          <a:p>
            <a:pPr indent="-342900" lvl="0" marL="342900" rtl="0" algn="l">
              <a:lnSpc>
                <a:spcPct val="80000"/>
              </a:lnSpc>
              <a:spcBef>
                <a:spcPts val="100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Buatlah daftar masalah, pain poin, dan kebutuhan yang tidak terpenuhi </a:t>
            </a:r>
            <a:endParaRPr sz="2400">
              <a:solidFill>
                <a:srgbClr val="000000"/>
              </a:solidFill>
              <a:latin typeface="Open Sans"/>
              <a:ea typeface="Open Sans"/>
              <a:cs typeface="Open Sans"/>
              <a:sym typeface="Open Sans"/>
            </a:endParaRPr>
          </a:p>
          <a:p>
            <a:pPr indent="-342900" lvl="0" marL="342900" rtl="0" algn="l">
              <a:lnSpc>
                <a:spcPct val="80000"/>
              </a:lnSpc>
              <a:spcBef>
                <a:spcPts val="100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Pilih masalah yang ingin anda angkat sebagai anggota tim  </a:t>
            </a:r>
            <a:endParaRPr sz="2400">
              <a:solidFill>
                <a:srgbClr val="000000"/>
              </a:solidFill>
              <a:latin typeface="Open Sans"/>
              <a:ea typeface="Open Sans"/>
              <a:cs typeface="Open Sans"/>
              <a:sym typeface="Open Sans"/>
            </a:endParaRPr>
          </a:p>
          <a:p>
            <a:pPr indent="-342900" lvl="0" marL="342900" rtl="0" algn="l">
              <a:lnSpc>
                <a:spcPct val="80000"/>
              </a:lnSpc>
              <a:spcBef>
                <a:spcPts val="100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Buat pernyataan masalah yang sederhana dan singkat </a:t>
            </a:r>
            <a:endParaRPr sz="2400">
              <a:latin typeface="Open Sans"/>
              <a:ea typeface="Open Sans"/>
              <a:cs typeface="Open Sans"/>
              <a:sym typeface="Open Sans"/>
            </a:endParaRPr>
          </a:p>
        </p:txBody>
      </p:sp>
      <p:sp>
        <p:nvSpPr>
          <p:cNvPr id="4080" name="Google Shape;4080;p41"/>
          <p:cNvSpPr txBox="1"/>
          <p:nvPr/>
        </p:nvSpPr>
        <p:spPr>
          <a:xfrm>
            <a:off x="6096000" y="5110794"/>
            <a:ext cx="5958245" cy="156718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b="1" lang="en-US" sz="3200">
                <a:solidFill>
                  <a:schemeClr val="lt1"/>
                </a:solidFill>
                <a:latin typeface="Barlow"/>
                <a:ea typeface="Barlow"/>
                <a:cs typeface="Barlow"/>
                <a:sym typeface="Barlow"/>
              </a:rPr>
              <a:t>Adakah cara untuk memilih  ‘real-world’ Problem yang benar?</a:t>
            </a:r>
            <a:endParaRPr b="1" sz="3200">
              <a:solidFill>
                <a:schemeClr val="lt1"/>
              </a:solidFill>
              <a:latin typeface="Barlow"/>
              <a:ea typeface="Barlow"/>
              <a:cs typeface="Barlow"/>
              <a:sym typeface="Barlow"/>
            </a:endParaRPr>
          </a:p>
          <a:p>
            <a:pPr indent="0" lvl="0" marL="0" marR="0" rtl="0" algn="l">
              <a:lnSpc>
                <a:spcPct val="80000"/>
              </a:lnSpc>
              <a:spcBef>
                <a:spcPts val="0"/>
              </a:spcBef>
              <a:spcAft>
                <a:spcPts val="0"/>
              </a:spcAft>
              <a:buNone/>
            </a:pPr>
            <a:r>
              <a:t/>
            </a:r>
            <a:endParaRPr sz="2400">
              <a:solidFill>
                <a:schemeClr val="lt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5" name="Shape 4085"/>
        <p:cNvGrpSpPr/>
        <p:nvPr/>
      </p:nvGrpSpPr>
      <p:grpSpPr>
        <a:xfrm>
          <a:off x="0" y="0"/>
          <a:ext cx="0" cy="0"/>
          <a:chOff x="0" y="0"/>
          <a:chExt cx="0" cy="0"/>
        </a:xfrm>
      </p:grpSpPr>
      <p:sp>
        <p:nvSpPr>
          <p:cNvPr id="4086" name="Google Shape;4086;p42"/>
          <p:cNvSpPr/>
          <p:nvPr/>
        </p:nvSpPr>
        <p:spPr>
          <a:xfrm>
            <a:off x="17489264"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chemeClr val="dk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087" name="Google Shape;4087;p42"/>
          <p:cNvPicPr preferRelativeResize="0"/>
          <p:nvPr/>
        </p:nvPicPr>
        <p:blipFill rotWithShape="1">
          <a:blip r:embed="rId3">
            <a:alphaModFix/>
          </a:blip>
          <a:srcRect b="0" l="0" r="0" t="0"/>
          <a:stretch/>
        </p:blipFill>
        <p:spPr>
          <a:xfrm>
            <a:off x="16170909" y="1003301"/>
            <a:ext cx="19621320" cy="11199780"/>
          </a:xfrm>
          <a:prstGeom prst="rect">
            <a:avLst/>
          </a:prstGeom>
          <a:noFill/>
          <a:ln>
            <a:noFill/>
          </a:ln>
        </p:spPr>
      </p:pic>
      <p:pic>
        <p:nvPicPr>
          <p:cNvPr id="4088" name="Google Shape;4088;p42">
            <a:hlinkClick r:id="rId4"/>
          </p:cNvPr>
          <p:cNvPicPr preferRelativeResize="0"/>
          <p:nvPr/>
        </p:nvPicPr>
        <p:blipFill rotWithShape="1">
          <a:blip r:embed="rId5">
            <a:alphaModFix/>
          </a:blip>
          <a:srcRect b="0" l="0" r="0" t="0"/>
          <a:stretch/>
        </p:blipFill>
        <p:spPr>
          <a:xfrm>
            <a:off x="17370370" y="1321974"/>
            <a:ext cx="6104538" cy="3878675"/>
          </a:xfrm>
          <a:prstGeom prst="rect">
            <a:avLst/>
          </a:prstGeom>
          <a:noFill/>
          <a:ln>
            <a:noFill/>
          </a:ln>
        </p:spPr>
      </p:pic>
      <p:sp>
        <p:nvSpPr>
          <p:cNvPr id="4089" name="Google Shape;4089;p42"/>
          <p:cNvSpPr txBox="1"/>
          <p:nvPr>
            <p:ph idx="4294967295" type="ctrTitle"/>
          </p:nvPr>
        </p:nvSpPr>
        <p:spPr>
          <a:xfrm>
            <a:off x="341539" y="200678"/>
            <a:ext cx="11483975" cy="98583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200"/>
              <a:buFont typeface="Barlow Medium"/>
              <a:buNone/>
            </a:pPr>
            <a:r>
              <a:rPr b="1" i="0" lang="en-US" sz="3200" u="none" cap="none" strike="noStrike">
                <a:solidFill>
                  <a:srgbClr val="000000"/>
                </a:solidFill>
                <a:latin typeface="Barlow Medium"/>
                <a:ea typeface="Barlow Medium"/>
                <a:cs typeface="Barlow Medium"/>
                <a:sym typeface="Barlow Medium"/>
              </a:rPr>
              <a:t>Problems Worth Solving- Simple Filter</a:t>
            </a:r>
            <a:endParaRPr b="1" i="0" sz="3200" u="none" cap="none" strike="noStrike">
              <a:solidFill>
                <a:srgbClr val="000000"/>
              </a:solidFill>
              <a:latin typeface="Barlow Medium"/>
              <a:ea typeface="Barlow Medium"/>
              <a:cs typeface="Barlow Medium"/>
              <a:sym typeface="Barlow Medium"/>
            </a:endParaRPr>
          </a:p>
        </p:txBody>
      </p:sp>
      <p:sp>
        <p:nvSpPr>
          <p:cNvPr id="4090" name="Google Shape;4090;p42"/>
          <p:cNvSpPr txBox="1"/>
          <p:nvPr/>
        </p:nvSpPr>
        <p:spPr>
          <a:xfrm>
            <a:off x="5939155" y="1990090"/>
            <a:ext cx="5886450" cy="68135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2400">
                <a:solidFill>
                  <a:srgbClr val="000000"/>
                </a:solidFill>
                <a:latin typeface="Barlow"/>
                <a:ea typeface="Barlow"/>
                <a:cs typeface="Barlow"/>
                <a:sym typeface="Barlow"/>
              </a:rPr>
              <a:t>Apakah masalah ini masih relevan? (bukanya sudh basi?)</a:t>
            </a:r>
            <a:endParaRPr sz="2400">
              <a:solidFill>
                <a:srgbClr val="000000"/>
              </a:solidFill>
              <a:latin typeface="Barlow"/>
              <a:ea typeface="Barlow"/>
              <a:cs typeface="Barlow"/>
              <a:sym typeface="Barlow"/>
            </a:endParaRPr>
          </a:p>
        </p:txBody>
      </p:sp>
      <p:sp>
        <p:nvSpPr>
          <p:cNvPr id="4091" name="Google Shape;4091;p42"/>
          <p:cNvSpPr/>
          <p:nvPr/>
        </p:nvSpPr>
        <p:spPr>
          <a:xfrm>
            <a:off x="1432069" y="2846586"/>
            <a:ext cx="3042138" cy="624523"/>
          </a:xfrm>
          <a:prstGeom prst="flowChartManualOperation">
            <a:avLst/>
          </a:prstGeom>
          <a:solidFill>
            <a:srgbClr val="C00000">
              <a:alpha val="5803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2</a:t>
            </a:r>
            <a:endParaRPr sz="1800">
              <a:solidFill>
                <a:schemeClr val="lt1"/>
              </a:solidFill>
              <a:latin typeface="Arial"/>
              <a:ea typeface="Arial"/>
              <a:cs typeface="Arial"/>
              <a:sym typeface="Arial"/>
            </a:endParaRPr>
          </a:p>
        </p:txBody>
      </p:sp>
      <p:sp>
        <p:nvSpPr>
          <p:cNvPr id="4092" name="Google Shape;4092;p42"/>
          <p:cNvSpPr/>
          <p:nvPr/>
        </p:nvSpPr>
        <p:spPr>
          <a:xfrm>
            <a:off x="2027783" y="3639356"/>
            <a:ext cx="1850710" cy="600803"/>
          </a:xfrm>
          <a:prstGeom prst="flowChartManualOperation">
            <a:avLst/>
          </a:prstGeom>
          <a:solidFill>
            <a:srgbClr val="E66A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3</a:t>
            </a:r>
            <a:endParaRPr sz="1800">
              <a:solidFill>
                <a:schemeClr val="lt1"/>
              </a:solidFill>
              <a:latin typeface="Arial"/>
              <a:ea typeface="Arial"/>
              <a:cs typeface="Arial"/>
              <a:sym typeface="Arial"/>
            </a:endParaRPr>
          </a:p>
        </p:txBody>
      </p:sp>
      <p:sp>
        <p:nvSpPr>
          <p:cNvPr id="4093" name="Google Shape;4093;p42"/>
          <p:cNvSpPr/>
          <p:nvPr/>
        </p:nvSpPr>
        <p:spPr>
          <a:xfrm>
            <a:off x="2383159" y="4408406"/>
            <a:ext cx="1096674" cy="560801"/>
          </a:xfrm>
          <a:prstGeom prst="flowChartManualOperation">
            <a:avLst/>
          </a:prstGeom>
          <a:solidFill>
            <a:srgbClr val="EF9A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4</a:t>
            </a:r>
            <a:endParaRPr sz="1800">
              <a:solidFill>
                <a:schemeClr val="lt1"/>
              </a:solidFill>
              <a:latin typeface="Arial"/>
              <a:ea typeface="Arial"/>
              <a:cs typeface="Arial"/>
              <a:sym typeface="Arial"/>
            </a:endParaRPr>
          </a:p>
        </p:txBody>
      </p:sp>
      <p:sp>
        <p:nvSpPr>
          <p:cNvPr id="4094" name="Google Shape;4094;p42"/>
          <p:cNvSpPr/>
          <p:nvPr/>
        </p:nvSpPr>
        <p:spPr>
          <a:xfrm>
            <a:off x="367411" y="2053815"/>
            <a:ext cx="5217558" cy="624524"/>
          </a:xfrm>
          <a:prstGeom prst="flowChartManualOperation">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a:t>
            </a:r>
            <a:endParaRPr sz="1800">
              <a:solidFill>
                <a:schemeClr val="lt1"/>
              </a:solidFill>
              <a:latin typeface="Arial"/>
              <a:ea typeface="Arial"/>
              <a:cs typeface="Arial"/>
              <a:sym typeface="Arial"/>
            </a:endParaRPr>
          </a:p>
        </p:txBody>
      </p:sp>
      <p:sp>
        <p:nvSpPr>
          <p:cNvPr id="4095" name="Google Shape;4095;p42"/>
          <p:cNvSpPr/>
          <p:nvPr/>
        </p:nvSpPr>
        <p:spPr>
          <a:xfrm>
            <a:off x="2623426" y="5137454"/>
            <a:ext cx="659423" cy="560801"/>
          </a:xfrm>
          <a:prstGeom prst="flowChartManualOperation">
            <a:avLst/>
          </a:prstGeom>
          <a:solidFill>
            <a:srgbClr val="F7CCC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5</a:t>
            </a:r>
            <a:endParaRPr sz="1800">
              <a:solidFill>
                <a:schemeClr val="lt1"/>
              </a:solidFill>
              <a:latin typeface="Arial"/>
              <a:ea typeface="Arial"/>
              <a:cs typeface="Arial"/>
              <a:sym typeface="Arial"/>
            </a:endParaRPr>
          </a:p>
        </p:txBody>
      </p:sp>
      <p:sp>
        <p:nvSpPr>
          <p:cNvPr id="4096" name="Google Shape;4096;p42"/>
          <p:cNvSpPr txBox="1"/>
          <p:nvPr/>
        </p:nvSpPr>
        <p:spPr>
          <a:xfrm>
            <a:off x="5866130" y="2827655"/>
            <a:ext cx="5958840" cy="68135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2400">
                <a:solidFill>
                  <a:srgbClr val="000000"/>
                </a:solidFill>
                <a:latin typeface="Barlow"/>
                <a:ea typeface="Barlow"/>
                <a:cs typeface="Barlow"/>
                <a:sym typeface="Barlow"/>
              </a:rPr>
              <a:t>Apakah masalah ini sesuai dengan passion tim anda? </a:t>
            </a:r>
            <a:endParaRPr sz="2400">
              <a:solidFill>
                <a:srgbClr val="000000"/>
              </a:solidFill>
              <a:latin typeface="Barlow"/>
              <a:ea typeface="Barlow"/>
              <a:cs typeface="Barlow"/>
              <a:sym typeface="Barlow"/>
            </a:endParaRPr>
          </a:p>
        </p:txBody>
      </p:sp>
      <p:sp>
        <p:nvSpPr>
          <p:cNvPr id="4097" name="Google Shape;4097;p42"/>
          <p:cNvSpPr txBox="1"/>
          <p:nvPr/>
        </p:nvSpPr>
        <p:spPr>
          <a:xfrm>
            <a:off x="5939155" y="4387215"/>
            <a:ext cx="5907405" cy="97599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2400">
                <a:solidFill>
                  <a:srgbClr val="000000"/>
                </a:solidFill>
                <a:latin typeface="Barlow"/>
                <a:ea typeface="Barlow"/>
                <a:cs typeface="Barlow"/>
                <a:sym typeface="Barlow"/>
              </a:rPr>
              <a:t>Apakah penyelesaian masalah ini bermanfaat bagi banyak orang di perusahaan anda. </a:t>
            </a:r>
            <a:endParaRPr sz="2400">
              <a:solidFill>
                <a:srgbClr val="000000"/>
              </a:solidFill>
              <a:latin typeface="Barlow"/>
              <a:ea typeface="Barlow"/>
              <a:cs typeface="Barlow"/>
              <a:sym typeface="Barlow"/>
            </a:endParaRPr>
          </a:p>
        </p:txBody>
      </p:sp>
      <p:sp>
        <p:nvSpPr>
          <p:cNvPr id="4098" name="Google Shape;4098;p42"/>
          <p:cNvSpPr txBox="1"/>
          <p:nvPr/>
        </p:nvSpPr>
        <p:spPr>
          <a:xfrm>
            <a:off x="5866130" y="3601720"/>
            <a:ext cx="5958840" cy="68135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2400">
                <a:solidFill>
                  <a:srgbClr val="000000"/>
                </a:solidFill>
                <a:latin typeface="Barlow"/>
                <a:ea typeface="Barlow"/>
                <a:cs typeface="Barlow"/>
                <a:sym typeface="Barlow"/>
              </a:rPr>
              <a:t>Apakah masalah ini terasa sulit atau memang ingin sekali anda selesaikan  </a:t>
            </a:r>
            <a:endParaRPr sz="2400">
              <a:solidFill>
                <a:srgbClr val="000000"/>
              </a:solidFill>
              <a:latin typeface="Barlow"/>
              <a:ea typeface="Barlow"/>
              <a:cs typeface="Barlow"/>
              <a:sym typeface="Barlow"/>
            </a:endParaRPr>
          </a:p>
        </p:txBody>
      </p:sp>
      <p:sp>
        <p:nvSpPr>
          <p:cNvPr id="4099" name="Google Shape;4099;p42"/>
          <p:cNvSpPr txBox="1"/>
          <p:nvPr/>
        </p:nvSpPr>
        <p:spPr>
          <a:xfrm>
            <a:off x="5866130" y="5563870"/>
            <a:ext cx="5751195" cy="97599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2400">
                <a:solidFill>
                  <a:srgbClr val="000000"/>
                </a:solidFill>
                <a:latin typeface="Barlow"/>
                <a:ea typeface="Barlow"/>
                <a:cs typeface="Barlow"/>
                <a:sym typeface="Barlow"/>
              </a:rPr>
              <a:t>Apakah masalah ini terjadi beberapa kali dan tidak pernah terselesaikan? (Has real demand)</a:t>
            </a:r>
            <a:endParaRPr sz="2400">
              <a:solidFill>
                <a:srgbClr val="000000"/>
              </a:solidFill>
              <a:latin typeface="Barlow"/>
              <a:ea typeface="Barlow"/>
              <a:cs typeface="Barlow"/>
              <a:sym typeface="Barlow"/>
            </a:endParaRPr>
          </a:p>
        </p:txBody>
      </p:sp>
      <p:sp>
        <p:nvSpPr>
          <p:cNvPr id="4100" name="Google Shape;4100;p42"/>
          <p:cNvSpPr/>
          <p:nvPr/>
        </p:nvSpPr>
        <p:spPr>
          <a:xfrm>
            <a:off x="697976" y="5804469"/>
            <a:ext cx="4749486" cy="852853"/>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Barlow"/>
                <a:ea typeface="Barlow"/>
                <a:cs typeface="Barlow"/>
                <a:sym typeface="Barlow"/>
              </a:rPr>
              <a:t>The ‘real-world’ problem we want to solve</a:t>
            </a:r>
            <a:endParaRPr sz="2000">
              <a:solidFill>
                <a:srgbClr val="000000"/>
              </a:solidFill>
              <a:latin typeface="Barlow"/>
              <a:ea typeface="Barlow"/>
              <a:cs typeface="Barlow"/>
              <a:sym typeface="Barlow"/>
            </a:endParaRPr>
          </a:p>
        </p:txBody>
      </p:sp>
      <p:sp>
        <p:nvSpPr>
          <p:cNvPr id="4101" name="Google Shape;4101;p42"/>
          <p:cNvSpPr txBox="1"/>
          <p:nvPr>
            <p:ph idx="4294967295" type="body"/>
          </p:nvPr>
        </p:nvSpPr>
        <p:spPr>
          <a:xfrm>
            <a:off x="359410" y="1145540"/>
            <a:ext cx="6743700" cy="44704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303031"/>
              </a:buClr>
              <a:buSzPts val="2000"/>
              <a:buFont typeface="Arial"/>
              <a:buChar char="•"/>
            </a:pPr>
            <a:r>
              <a:rPr b="0" i="0" lang="en-US" sz="2000" u="none" cap="none" strike="noStrike">
                <a:solidFill>
                  <a:srgbClr val="303031"/>
                </a:solidFill>
                <a:latin typeface="Open Sans"/>
                <a:ea typeface="Open Sans"/>
                <a:cs typeface="Open Sans"/>
                <a:sym typeface="Open Sans"/>
              </a:rPr>
              <a:t>Pada akhir pembelajaran anda akan mampu </a:t>
            </a:r>
            <a:endParaRPr b="0" i="0" sz="2000" u="none" cap="none" strike="noStrike">
              <a:solidFill>
                <a:srgbClr val="303031"/>
              </a:solidFill>
              <a:latin typeface="Open Sans"/>
              <a:ea typeface="Open Sans"/>
              <a:cs typeface="Open Sans"/>
              <a:sym typeface="Open Sans"/>
            </a:endParaRPr>
          </a:p>
          <a:p>
            <a:pPr indent="-120650" lvl="0" marL="228600" marR="0" rtl="0" algn="l">
              <a:lnSpc>
                <a:spcPct val="90000"/>
              </a:lnSpc>
              <a:spcBef>
                <a:spcPts val="1000"/>
              </a:spcBef>
              <a:spcAft>
                <a:spcPts val="0"/>
              </a:spcAft>
              <a:buClr>
                <a:schemeClr val="dk1"/>
              </a:buClr>
              <a:buSzPts val="1700"/>
              <a:buFont typeface="Arial"/>
              <a:buNone/>
            </a:pPr>
            <a:r>
              <a:t/>
            </a:r>
            <a:endParaRPr b="0" i="0" sz="1700" u="none" cap="none" strike="noStrike">
              <a:solidFill>
                <a:srgbClr val="30303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4"/>
                                        </p:tgtEl>
                                        <p:attrNameLst>
                                          <p:attrName>style.visibility</p:attrName>
                                        </p:attrNameLst>
                                      </p:cBhvr>
                                      <p:to>
                                        <p:strVal val="visible"/>
                                      </p:to>
                                    </p:set>
                                    <p:animEffect filter="fade" transition="in">
                                      <p:cBhvr>
                                        <p:cTn dur="500"/>
                                        <p:tgtEl>
                                          <p:spTgt spid="4094"/>
                                        </p:tgtEl>
                                      </p:cBhvr>
                                    </p:animEffect>
                                  </p:childTnLst>
                                </p:cTn>
                              </p:par>
                              <p:par>
                                <p:cTn fill="hold" nodeType="withEffect" presetClass="entr" presetID="10" presetSubtype="0">
                                  <p:stCondLst>
                                    <p:cond delay="0"/>
                                  </p:stCondLst>
                                  <p:childTnLst>
                                    <p:set>
                                      <p:cBhvr>
                                        <p:cTn dur="1" fill="hold">
                                          <p:stCondLst>
                                            <p:cond delay="0"/>
                                          </p:stCondLst>
                                        </p:cTn>
                                        <p:tgtEl>
                                          <p:spTgt spid="4090"/>
                                        </p:tgtEl>
                                        <p:attrNameLst>
                                          <p:attrName>style.visibility</p:attrName>
                                        </p:attrNameLst>
                                      </p:cBhvr>
                                      <p:to>
                                        <p:strVal val="visible"/>
                                      </p:to>
                                    </p:set>
                                    <p:animEffect filter="fade" transition="in">
                                      <p:cBhvr>
                                        <p:cTn dur="500"/>
                                        <p:tgtEl>
                                          <p:spTgt spid="40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1"/>
                                        </p:tgtEl>
                                        <p:attrNameLst>
                                          <p:attrName>style.visibility</p:attrName>
                                        </p:attrNameLst>
                                      </p:cBhvr>
                                      <p:to>
                                        <p:strVal val="visible"/>
                                      </p:to>
                                    </p:set>
                                    <p:animEffect filter="fade" transition="in">
                                      <p:cBhvr>
                                        <p:cTn dur="500"/>
                                        <p:tgtEl>
                                          <p:spTgt spid="4091"/>
                                        </p:tgtEl>
                                      </p:cBhvr>
                                    </p:animEffect>
                                  </p:childTnLst>
                                </p:cTn>
                              </p:par>
                              <p:par>
                                <p:cTn fill="hold" nodeType="withEffect" presetClass="entr" presetID="10" presetSubtype="0">
                                  <p:stCondLst>
                                    <p:cond delay="0"/>
                                  </p:stCondLst>
                                  <p:childTnLst>
                                    <p:set>
                                      <p:cBhvr>
                                        <p:cTn dur="1" fill="hold">
                                          <p:stCondLst>
                                            <p:cond delay="0"/>
                                          </p:stCondLst>
                                        </p:cTn>
                                        <p:tgtEl>
                                          <p:spTgt spid="4096"/>
                                        </p:tgtEl>
                                        <p:attrNameLst>
                                          <p:attrName>style.visibility</p:attrName>
                                        </p:attrNameLst>
                                      </p:cBhvr>
                                      <p:to>
                                        <p:strVal val="visible"/>
                                      </p:to>
                                    </p:set>
                                    <p:animEffect filter="fade" transition="in">
                                      <p:cBhvr>
                                        <p:cTn dur="500"/>
                                        <p:tgtEl>
                                          <p:spTgt spid="40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2"/>
                                        </p:tgtEl>
                                        <p:attrNameLst>
                                          <p:attrName>style.visibility</p:attrName>
                                        </p:attrNameLst>
                                      </p:cBhvr>
                                      <p:to>
                                        <p:strVal val="visible"/>
                                      </p:to>
                                    </p:set>
                                    <p:animEffect filter="fade" transition="in">
                                      <p:cBhvr>
                                        <p:cTn dur="500"/>
                                        <p:tgtEl>
                                          <p:spTgt spid="4092"/>
                                        </p:tgtEl>
                                      </p:cBhvr>
                                    </p:animEffect>
                                  </p:childTnLst>
                                </p:cTn>
                              </p:par>
                              <p:par>
                                <p:cTn fill="hold" nodeType="withEffect" presetClass="entr" presetID="10" presetSubtype="0">
                                  <p:stCondLst>
                                    <p:cond delay="0"/>
                                  </p:stCondLst>
                                  <p:childTnLst>
                                    <p:set>
                                      <p:cBhvr>
                                        <p:cTn dur="1" fill="hold">
                                          <p:stCondLst>
                                            <p:cond delay="0"/>
                                          </p:stCondLst>
                                        </p:cTn>
                                        <p:tgtEl>
                                          <p:spTgt spid="4098"/>
                                        </p:tgtEl>
                                        <p:attrNameLst>
                                          <p:attrName>style.visibility</p:attrName>
                                        </p:attrNameLst>
                                      </p:cBhvr>
                                      <p:to>
                                        <p:strVal val="visible"/>
                                      </p:to>
                                    </p:set>
                                    <p:animEffect filter="fade" transition="in">
                                      <p:cBhvr>
                                        <p:cTn dur="500"/>
                                        <p:tgtEl>
                                          <p:spTgt spid="40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3"/>
                                        </p:tgtEl>
                                        <p:attrNameLst>
                                          <p:attrName>style.visibility</p:attrName>
                                        </p:attrNameLst>
                                      </p:cBhvr>
                                      <p:to>
                                        <p:strVal val="visible"/>
                                      </p:to>
                                    </p:set>
                                    <p:animEffect filter="fade" transition="in">
                                      <p:cBhvr>
                                        <p:cTn dur="500"/>
                                        <p:tgtEl>
                                          <p:spTgt spid="4093"/>
                                        </p:tgtEl>
                                      </p:cBhvr>
                                    </p:animEffect>
                                  </p:childTnLst>
                                </p:cTn>
                              </p:par>
                              <p:par>
                                <p:cTn fill="hold" nodeType="withEffect" presetClass="entr" presetID="10" presetSubtype="0">
                                  <p:stCondLst>
                                    <p:cond delay="0"/>
                                  </p:stCondLst>
                                  <p:childTnLst>
                                    <p:set>
                                      <p:cBhvr>
                                        <p:cTn dur="1" fill="hold">
                                          <p:stCondLst>
                                            <p:cond delay="0"/>
                                          </p:stCondLst>
                                        </p:cTn>
                                        <p:tgtEl>
                                          <p:spTgt spid="4097"/>
                                        </p:tgtEl>
                                        <p:attrNameLst>
                                          <p:attrName>style.visibility</p:attrName>
                                        </p:attrNameLst>
                                      </p:cBhvr>
                                      <p:to>
                                        <p:strVal val="visible"/>
                                      </p:to>
                                    </p:set>
                                    <p:animEffect filter="fade" transition="in">
                                      <p:cBhvr>
                                        <p:cTn dur="500"/>
                                        <p:tgtEl>
                                          <p:spTgt spid="40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5"/>
                                        </p:tgtEl>
                                        <p:attrNameLst>
                                          <p:attrName>style.visibility</p:attrName>
                                        </p:attrNameLst>
                                      </p:cBhvr>
                                      <p:to>
                                        <p:strVal val="visible"/>
                                      </p:to>
                                    </p:set>
                                    <p:animEffect filter="fade" transition="in">
                                      <p:cBhvr>
                                        <p:cTn dur="500"/>
                                        <p:tgtEl>
                                          <p:spTgt spid="4095"/>
                                        </p:tgtEl>
                                      </p:cBhvr>
                                    </p:animEffect>
                                  </p:childTnLst>
                                </p:cTn>
                              </p:par>
                              <p:par>
                                <p:cTn fill="hold" nodeType="withEffect" presetClass="entr" presetID="10" presetSubtype="0">
                                  <p:stCondLst>
                                    <p:cond delay="0"/>
                                  </p:stCondLst>
                                  <p:childTnLst>
                                    <p:set>
                                      <p:cBhvr>
                                        <p:cTn dur="1" fill="hold">
                                          <p:stCondLst>
                                            <p:cond delay="0"/>
                                          </p:stCondLst>
                                        </p:cTn>
                                        <p:tgtEl>
                                          <p:spTgt spid="4099"/>
                                        </p:tgtEl>
                                        <p:attrNameLst>
                                          <p:attrName>style.visibility</p:attrName>
                                        </p:attrNameLst>
                                      </p:cBhvr>
                                      <p:to>
                                        <p:strVal val="visible"/>
                                      </p:to>
                                    </p:set>
                                    <p:animEffect filter="fade" transition="in">
                                      <p:cBhvr>
                                        <p:cTn dur="500"/>
                                        <p:tgtEl>
                                          <p:spTgt spid="40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0"/>
                                        </p:tgtEl>
                                        <p:attrNameLst>
                                          <p:attrName>style.visibility</p:attrName>
                                        </p:attrNameLst>
                                      </p:cBhvr>
                                      <p:to>
                                        <p:strVal val="visible"/>
                                      </p:to>
                                    </p:set>
                                    <p:animEffect filter="fade" transition="in">
                                      <p:cBhvr>
                                        <p:cTn dur="500"/>
                                        <p:tgtEl>
                                          <p:spTgt spid="4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5" name="Shape 4105"/>
        <p:cNvGrpSpPr/>
        <p:nvPr/>
      </p:nvGrpSpPr>
      <p:grpSpPr>
        <a:xfrm>
          <a:off x="0" y="0"/>
          <a:ext cx="0" cy="0"/>
          <a:chOff x="0" y="0"/>
          <a:chExt cx="0" cy="0"/>
        </a:xfrm>
      </p:grpSpPr>
      <p:sp>
        <p:nvSpPr>
          <p:cNvPr id="4106" name="Google Shape;4106;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Barlow Medium"/>
              <a:buNone/>
            </a:pPr>
            <a:r>
              <a:rPr lang="en-US"/>
              <a:t>Activitas Perusahaan (Venture Activity)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0" name="Shape 4110"/>
        <p:cNvGrpSpPr/>
        <p:nvPr/>
      </p:nvGrpSpPr>
      <p:grpSpPr>
        <a:xfrm>
          <a:off x="0" y="0"/>
          <a:ext cx="0" cy="0"/>
          <a:chOff x="0" y="0"/>
          <a:chExt cx="0" cy="0"/>
        </a:xfrm>
      </p:grpSpPr>
      <p:sp>
        <p:nvSpPr>
          <p:cNvPr id="4111" name="Google Shape;4111;p44"/>
          <p:cNvSpPr txBox="1"/>
          <p:nvPr>
            <p:ph idx="1" type="body"/>
          </p:nvPr>
        </p:nvSpPr>
        <p:spPr>
          <a:xfrm>
            <a:off x="3713480" y="5447030"/>
            <a:ext cx="2698750" cy="699135"/>
          </a:xfrm>
          <a:prstGeom prst="rect">
            <a:avLst/>
          </a:prstGeom>
          <a:solidFill>
            <a:schemeClr val="dk2"/>
          </a:solidFill>
          <a:ln>
            <a:noFill/>
          </a:ln>
        </p:spPr>
        <p:txBody>
          <a:bodyPr anchorCtr="0" anchor="ctr" bIns="45700" lIns="182875" spcFirstLastPara="1" rIns="182875" wrap="square" tIns="45700">
            <a:normAutofit fontScale="80000"/>
          </a:bodyPr>
          <a:lstStyle/>
          <a:p>
            <a:pPr indent="0" lvl="0" marL="0" rtl="0" algn="r">
              <a:lnSpc>
                <a:spcPct val="90000"/>
              </a:lnSpc>
              <a:spcBef>
                <a:spcPts val="0"/>
              </a:spcBef>
              <a:spcAft>
                <a:spcPts val="0"/>
              </a:spcAft>
              <a:buClr>
                <a:schemeClr val="lt1"/>
              </a:buClr>
              <a:buSzPct val="100000"/>
              <a:buNone/>
            </a:pPr>
            <a:r>
              <a:rPr lang="en-US"/>
              <a:t>Venture Activity</a:t>
            </a:r>
            <a:endParaRPr/>
          </a:p>
        </p:txBody>
      </p:sp>
      <p:pic>
        <p:nvPicPr>
          <p:cNvPr descr="People at the meeting desk" id="4112" name="Google Shape;4112;p44"/>
          <p:cNvPicPr preferRelativeResize="0"/>
          <p:nvPr>
            <p:ph idx="3" type="pic"/>
          </p:nvPr>
        </p:nvPicPr>
        <p:blipFill rotWithShape="1">
          <a:blip r:embed="rId3">
            <a:alphaModFix/>
          </a:blip>
          <a:srcRect b="0" l="27844" r="27845" t="0"/>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
        <p:nvSpPr>
          <p:cNvPr id="4113" name="Google Shape;4113;p44"/>
          <p:cNvSpPr txBox="1"/>
          <p:nvPr/>
        </p:nvSpPr>
        <p:spPr>
          <a:xfrm>
            <a:off x="6258560" y="552450"/>
            <a:ext cx="5324475" cy="640080"/>
          </a:xfrm>
          <a:prstGeom prst="rect">
            <a:avLst/>
          </a:prstGeom>
          <a:noFill/>
          <a:ln>
            <a:noFill/>
          </a:ln>
        </p:spPr>
        <p:txBody>
          <a:bodyPr anchorCtr="0" anchor="t" bIns="45700" lIns="91425" spcFirstLastPara="1" rIns="91425" wrap="square" tIns="45700">
            <a:normAutofit fontScale="80000"/>
          </a:bodyPr>
          <a:lstStyle/>
          <a:p>
            <a:pPr indent="0" lvl="0" marL="0" marR="0" rtl="0" algn="l">
              <a:lnSpc>
                <a:spcPct val="100000"/>
              </a:lnSpc>
              <a:spcBef>
                <a:spcPts val="0"/>
              </a:spcBef>
              <a:spcAft>
                <a:spcPts val="0"/>
              </a:spcAft>
              <a:buClr>
                <a:schemeClr val="dk2"/>
              </a:buClr>
              <a:buSzPct val="100000"/>
              <a:buFont typeface="Arial"/>
              <a:buNone/>
            </a:pPr>
            <a:r>
              <a:rPr b="1" lang="en-US" sz="3200">
                <a:solidFill>
                  <a:schemeClr val="dk2"/>
                </a:solidFill>
                <a:latin typeface="Barlow"/>
                <a:ea typeface="Barlow"/>
                <a:cs typeface="Barlow"/>
                <a:sym typeface="Barlow"/>
              </a:rPr>
              <a:t>Mengidentifikasikan Masalah</a:t>
            </a:r>
            <a:endParaRPr b="1" sz="1800">
              <a:solidFill>
                <a:schemeClr val="dk1"/>
              </a:solidFill>
              <a:latin typeface="Barlow"/>
              <a:ea typeface="Barlow"/>
              <a:cs typeface="Barlow"/>
              <a:sym typeface="Barlow"/>
            </a:endParaRPr>
          </a:p>
        </p:txBody>
      </p:sp>
      <p:sp>
        <p:nvSpPr>
          <p:cNvPr id="4114" name="Google Shape;4114;p44"/>
          <p:cNvSpPr txBox="1"/>
          <p:nvPr/>
        </p:nvSpPr>
        <p:spPr>
          <a:xfrm>
            <a:off x="6084570" y="1470025"/>
            <a:ext cx="561594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Pahami Studi Kasus Industri -2 </a:t>
            </a:r>
            <a:endParaRPr sz="1800">
              <a:solidFill>
                <a:schemeClr val="dk1"/>
              </a:solidFill>
              <a:latin typeface="Open Sans"/>
              <a:ea typeface="Open Sans"/>
              <a:cs typeface="Open Sans"/>
              <a:sym typeface="Open Sans"/>
            </a:endParaRPr>
          </a:p>
        </p:txBody>
      </p:sp>
      <p:grpSp>
        <p:nvGrpSpPr>
          <p:cNvPr id="4115" name="Google Shape;4115;p44"/>
          <p:cNvGrpSpPr/>
          <p:nvPr/>
        </p:nvGrpSpPr>
        <p:grpSpPr>
          <a:xfrm>
            <a:off x="5963285" y="1878330"/>
            <a:ext cx="5561330" cy="894080"/>
            <a:chOff x="6708866" y="2837146"/>
            <a:chExt cx="4715880" cy="707886"/>
          </a:xfrm>
        </p:grpSpPr>
        <p:sp>
          <p:nvSpPr>
            <p:cNvPr id="4116" name="Google Shape;4116;p44"/>
            <p:cNvSpPr/>
            <p:nvPr/>
          </p:nvSpPr>
          <p:spPr>
            <a:xfrm>
              <a:off x="6708866" y="2870541"/>
              <a:ext cx="471588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7" name="Google Shape;4117;p44"/>
            <p:cNvSpPr txBox="1"/>
            <p:nvPr/>
          </p:nvSpPr>
          <p:spPr>
            <a:xfrm>
              <a:off x="7609496" y="2902789"/>
              <a:ext cx="3606677" cy="61423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0" lang="en-US" sz="1600">
                  <a:solidFill>
                    <a:schemeClr val="dk1"/>
                  </a:solidFill>
                  <a:latin typeface="Open Sans"/>
                  <a:ea typeface="Open Sans"/>
                  <a:cs typeface="Open Sans"/>
                  <a:sym typeface="Open Sans"/>
                </a:rPr>
                <a:t>Pahami Studi Kasus Industri-2 dan identifikasikan masalah yang ingin anda selesaikan</a:t>
              </a:r>
              <a:endParaRPr b="0" sz="1600">
                <a:solidFill>
                  <a:schemeClr val="dk1"/>
                </a:solidFill>
                <a:latin typeface="Open Sans"/>
                <a:ea typeface="Open Sans"/>
                <a:cs typeface="Open Sans"/>
                <a:sym typeface="Open Sans"/>
              </a:endParaRPr>
            </a:p>
          </p:txBody>
        </p:sp>
        <p:sp>
          <p:nvSpPr>
            <p:cNvPr id="4118" name="Google Shape;4118;p44"/>
            <p:cNvSpPr/>
            <p:nvPr/>
          </p:nvSpPr>
          <p:spPr>
            <a:xfrm>
              <a:off x="6731666" y="2837146"/>
              <a:ext cx="707886" cy="707886"/>
            </a:xfrm>
            <a:prstGeom prst="ellipse">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Tree With Roots with solid fill" id="4119" name="Google Shape;4119;p44"/>
            <p:cNvPicPr preferRelativeResize="0"/>
            <p:nvPr/>
          </p:nvPicPr>
          <p:blipFill rotWithShape="1">
            <a:blip r:embed="rId4">
              <a:alphaModFix/>
            </a:blip>
            <a:srcRect b="0" l="0" r="0" t="0"/>
            <a:stretch/>
          </p:blipFill>
          <p:spPr>
            <a:xfrm>
              <a:off x="6899140" y="3005119"/>
              <a:ext cx="389344" cy="389344"/>
            </a:xfrm>
            <a:prstGeom prst="rect">
              <a:avLst/>
            </a:prstGeom>
            <a:noFill/>
            <a:ln>
              <a:noFill/>
            </a:ln>
          </p:spPr>
        </p:pic>
      </p:grpSp>
      <p:grpSp>
        <p:nvGrpSpPr>
          <p:cNvPr id="4120" name="Google Shape;4120;p44"/>
          <p:cNvGrpSpPr/>
          <p:nvPr/>
        </p:nvGrpSpPr>
        <p:grpSpPr>
          <a:xfrm>
            <a:off x="6033135" y="3944620"/>
            <a:ext cx="5668010" cy="969010"/>
            <a:chOff x="6708863" y="4731812"/>
            <a:chExt cx="4784491" cy="707886"/>
          </a:xfrm>
        </p:grpSpPr>
        <p:sp>
          <p:nvSpPr>
            <p:cNvPr id="4121" name="Google Shape;4121;p44"/>
            <p:cNvSpPr/>
            <p:nvPr/>
          </p:nvSpPr>
          <p:spPr>
            <a:xfrm>
              <a:off x="6708863" y="4766067"/>
              <a:ext cx="4715881"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22" name="Google Shape;4122;p44"/>
            <p:cNvSpPr txBox="1"/>
            <p:nvPr/>
          </p:nvSpPr>
          <p:spPr>
            <a:xfrm>
              <a:off x="7546122" y="4760573"/>
              <a:ext cx="3947232" cy="61742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1600"/>
                <a:buFont typeface="Arial"/>
                <a:buNone/>
              </a:pPr>
              <a:r>
                <a:rPr b="0" lang="en-US" sz="1600">
                  <a:solidFill>
                    <a:schemeClr val="dk1"/>
                  </a:solidFill>
                  <a:latin typeface="Open Sans"/>
                  <a:ea typeface="Open Sans"/>
                  <a:cs typeface="Open Sans"/>
                  <a:sym typeface="Open Sans"/>
                </a:rPr>
                <a:t>Buatlah satu pernyataan masalah dan isilah detailnya pada  in Venture Activities 1.1 and 1.2</a:t>
              </a:r>
              <a:endParaRPr b="0" sz="1600">
                <a:solidFill>
                  <a:schemeClr val="dk1"/>
                </a:solidFill>
                <a:latin typeface="Open Sans"/>
                <a:ea typeface="Open Sans"/>
                <a:cs typeface="Open Sans"/>
                <a:sym typeface="Open Sans"/>
              </a:endParaRPr>
            </a:p>
          </p:txBody>
        </p:sp>
        <p:sp>
          <p:nvSpPr>
            <p:cNvPr id="4123" name="Google Shape;4123;p44"/>
            <p:cNvSpPr/>
            <p:nvPr/>
          </p:nvSpPr>
          <p:spPr>
            <a:xfrm>
              <a:off x="6731666" y="4731812"/>
              <a:ext cx="707886" cy="707886"/>
            </a:xfrm>
            <a:prstGeom prst="ellipse">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Brainstorm with solid fill" id="4124" name="Google Shape;4124;p44"/>
            <p:cNvPicPr preferRelativeResize="0"/>
            <p:nvPr/>
          </p:nvPicPr>
          <p:blipFill rotWithShape="1">
            <a:blip r:embed="rId5">
              <a:alphaModFix/>
            </a:blip>
            <a:srcRect b="0" l="0" r="0" t="0"/>
            <a:stretch/>
          </p:blipFill>
          <p:spPr>
            <a:xfrm>
              <a:off x="6899140" y="4869259"/>
              <a:ext cx="389344" cy="389344"/>
            </a:xfrm>
            <a:prstGeom prst="rect">
              <a:avLst/>
            </a:prstGeom>
            <a:noFill/>
            <a:ln>
              <a:noFill/>
            </a:ln>
          </p:spPr>
        </p:pic>
      </p:grpSp>
      <p:grpSp>
        <p:nvGrpSpPr>
          <p:cNvPr id="4125" name="Google Shape;4125;p44"/>
          <p:cNvGrpSpPr/>
          <p:nvPr/>
        </p:nvGrpSpPr>
        <p:grpSpPr>
          <a:xfrm>
            <a:off x="6007100" y="2962910"/>
            <a:ext cx="5385435" cy="710565"/>
            <a:chOff x="6708864" y="3807881"/>
            <a:chExt cx="4763534" cy="710425"/>
          </a:xfrm>
        </p:grpSpPr>
        <p:sp>
          <p:nvSpPr>
            <p:cNvPr id="4126" name="Google Shape;4126;p44"/>
            <p:cNvSpPr/>
            <p:nvPr/>
          </p:nvSpPr>
          <p:spPr>
            <a:xfrm>
              <a:off x="6708864" y="3818304"/>
              <a:ext cx="4715881"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27" name="Google Shape;4127;p44"/>
            <p:cNvSpPr txBox="1"/>
            <p:nvPr/>
          </p:nvSpPr>
          <p:spPr>
            <a:xfrm>
              <a:off x="7609670" y="3852957"/>
              <a:ext cx="3862728" cy="66534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1600"/>
                <a:buFont typeface="Arial"/>
                <a:buNone/>
              </a:pPr>
              <a:r>
                <a:rPr b="0" lang="en-US" sz="1600">
                  <a:solidFill>
                    <a:schemeClr val="dk1"/>
                  </a:solidFill>
                  <a:latin typeface="Open Sans"/>
                  <a:ea typeface="Open Sans"/>
                  <a:cs typeface="Open Sans"/>
                  <a:sym typeface="Open Sans"/>
                </a:rPr>
                <a:t>Pilih satu masalah yang ingin diselesaikan oleh tim anda  </a:t>
              </a:r>
              <a:endParaRPr b="0" sz="1600">
                <a:solidFill>
                  <a:schemeClr val="dk1"/>
                </a:solidFill>
                <a:latin typeface="Open Sans"/>
                <a:ea typeface="Open Sans"/>
                <a:cs typeface="Open Sans"/>
                <a:sym typeface="Open Sans"/>
              </a:endParaRPr>
            </a:p>
          </p:txBody>
        </p:sp>
        <p:sp>
          <p:nvSpPr>
            <p:cNvPr id="4128" name="Google Shape;4128;p44"/>
            <p:cNvSpPr/>
            <p:nvPr/>
          </p:nvSpPr>
          <p:spPr>
            <a:xfrm>
              <a:off x="6731666" y="3807881"/>
              <a:ext cx="707886" cy="707886"/>
            </a:xfrm>
            <a:prstGeom prst="ellipse">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Research with solid fill" id="4129" name="Google Shape;4129;p44"/>
            <p:cNvPicPr preferRelativeResize="0"/>
            <p:nvPr/>
          </p:nvPicPr>
          <p:blipFill rotWithShape="1">
            <a:blip r:embed="rId6">
              <a:alphaModFix/>
            </a:blip>
            <a:srcRect b="0" l="0" r="0" t="0"/>
            <a:stretch/>
          </p:blipFill>
          <p:spPr>
            <a:xfrm>
              <a:off x="6865636" y="3953132"/>
              <a:ext cx="422847" cy="422847"/>
            </a:xfrm>
            <a:prstGeom prst="rect">
              <a:avLst/>
            </a:prstGeom>
            <a:noFill/>
            <a:ln>
              <a:noFill/>
            </a:ln>
          </p:spPr>
        </p:pic>
      </p:grpSp>
      <p:sp>
        <p:nvSpPr>
          <p:cNvPr id="4130" name="Google Shape;4130;p44"/>
          <p:cNvSpPr txBox="1"/>
          <p:nvPr/>
        </p:nvSpPr>
        <p:spPr>
          <a:xfrm>
            <a:off x="6753988" y="5336310"/>
            <a:ext cx="4715880" cy="8299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Open Sans"/>
                <a:ea typeface="Open Sans"/>
                <a:cs typeface="Open Sans"/>
                <a:sym typeface="Open Sans"/>
              </a:rPr>
              <a:t>Silahkan lihat di Platform</a:t>
            </a:r>
            <a:endParaRPr sz="16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Open Sans"/>
                <a:ea typeface="Open Sans"/>
                <a:cs typeface="Open Sans"/>
                <a:sym typeface="Open Sans"/>
              </a:rPr>
              <a:t>Tool: Industry Case-Study: Part 2</a:t>
            </a:r>
            <a:endParaRPr sz="16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Open Sans"/>
                <a:ea typeface="Open Sans"/>
                <a:cs typeface="Open Sans"/>
                <a:sym typeface="Open Sans"/>
              </a:rPr>
              <a:t>Venture activity 1.1 and 1.2 </a:t>
            </a:r>
            <a:endParaRPr sz="16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4" name="Shape 4134"/>
        <p:cNvGrpSpPr/>
        <p:nvPr/>
      </p:nvGrpSpPr>
      <p:grpSpPr>
        <a:xfrm>
          <a:off x="0" y="0"/>
          <a:ext cx="0" cy="0"/>
          <a:chOff x="0" y="0"/>
          <a:chExt cx="0" cy="0"/>
        </a:xfrm>
      </p:grpSpPr>
      <p:sp>
        <p:nvSpPr>
          <p:cNvPr id="4135" name="Google Shape;4135;p45"/>
          <p:cNvSpPr txBox="1"/>
          <p:nvPr>
            <p:ph type="title"/>
          </p:nvPr>
        </p:nvSpPr>
        <p:spPr>
          <a:xfrm>
            <a:off x="268574" y="185244"/>
            <a:ext cx="10515600" cy="57925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3600"/>
              <a:buFont typeface="Barlow Medium"/>
              <a:buNone/>
            </a:pPr>
            <a:r>
              <a:rPr lang="en-US" sz="3600"/>
              <a:t>Form your team on the platform- Step 1</a:t>
            </a:r>
            <a:endParaRPr sz="3600"/>
          </a:p>
        </p:txBody>
      </p:sp>
      <p:pic>
        <p:nvPicPr>
          <p:cNvPr descr="A screenshot of a computer&#10;&#10;Description automatically generated" id="4136" name="Google Shape;4136;p45"/>
          <p:cNvPicPr preferRelativeResize="0"/>
          <p:nvPr/>
        </p:nvPicPr>
        <p:blipFill rotWithShape="1">
          <a:blip r:embed="rId3">
            <a:alphaModFix/>
          </a:blip>
          <a:srcRect b="0" l="0" r="0" t="0"/>
          <a:stretch/>
        </p:blipFill>
        <p:spPr>
          <a:xfrm>
            <a:off x="156639" y="1341405"/>
            <a:ext cx="10164222" cy="4950502"/>
          </a:xfrm>
          <a:prstGeom prst="rect">
            <a:avLst/>
          </a:prstGeom>
          <a:noFill/>
          <a:ln>
            <a:noFill/>
          </a:ln>
        </p:spPr>
      </p:pic>
      <p:sp>
        <p:nvSpPr>
          <p:cNvPr id="4137" name="Google Shape;4137;p45"/>
          <p:cNvSpPr txBox="1"/>
          <p:nvPr/>
        </p:nvSpPr>
        <p:spPr>
          <a:xfrm>
            <a:off x="10477500" y="3285935"/>
            <a:ext cx="1557861" cy="1754326"/>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Log in to the platform</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Click on “Create Venture”</a:t>
            </a:r>
            <a:endParaRPr sz="1800">
              <a:solidFill>
                <a:schemeClr val="dk1"/>
              </a:solidFill>
              <a:latin typeface="Open Sans"/>
              <a:ea typeface="Open Sans"/>
              <a:cs typeface="Open Sans"/>
              <a:sym typeface="Open Sans"/>
            </a:endParaRPr>
          </a:p>
        </p:txBody>
      </p:sp>
      <p:sp>
        <p:nvSpPr>
          <p:cNvPr id="4138" name="Google Shape;4138;p45"/>
          <p:cNvSpPr/>
          <p:nvPr/>
        </p:nvSpPr>
        <p:spPr>
          <a:xfrm>
            <a:off x="8945022" y="2502939"/>
            <a:ext cx="1219200" cy="926061"/>
          </a:xfrm>
          <a:prstGeom prst="ellipse">
            <a:avLst/>
          </a:prstGeom>
          <a:no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39" name="Google Shape;4139;p45"/>
          <p:cNvCxnSpPr/>
          <p:nvPr/>
        </p:nvCxnSpPr>
        <p:spPr>
          <a:xfrm rot="10800000">
            <a:off x="10147300" y="2764451"/>
            <a:ext cx="1149350" cy="403035"/>
          </a:xfrm>
          <a:prstGeom prst="straightConnector1">
            <a:avLst/>
          </a:prstGeom>
          <a:noFill/>
          <a:ln cap="flat" cmpd="sng" w="19050">
            <a:solidFill>
              <a:schemeClr val="accent1"/>
            </a:solidFill>
            <a:prstDash val="solid"/>
            <a:miter lim="800000"/>
            <a:headEnd len="sm" w="sm" type="none"/>
            <a:tailEnd len="med" w="med" type="triangle"/>
          </a:ln>
        </p:spPr>
      </p:cxnSp>
      <p:sp>
        <p:nvSpPr>
          <p:cNvPr id="4140" name="Google Shape;4140;p45"/>
          <p:cNvSpPr/>
          <p:nvPr/>
        </p:nvSpPr>
        <p:spPr>
          <a:xfrm>
            <a:off x="817843" y="2340893"/>
            <a:ext cx="1053296" cy="324091"/>
          </a:xfrm>
          <a:prstGeom prst="ellipse">
            <a:avLst/>
          </a:prstGeom>
          <a:solidFill>
            <a:schemeClr val="accent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4" name="Shape 4144"/>
        <p:cNvGrpSpPr/>
        <p:nvPr/>
      </p:nvGrpSpPr>
      <p:grpSpPr>
        <a:xfrm>
          <a:off x="0" y="0"/>
          <a:ext cx="0" cy="0"/>
          <a:chOff x="0" y="0"/>
          <a:chExt cx="0" cy="0"/>
        </a:xfrm>
      </p:grpSpPr>
      <p:sp>
        <p:nvSpPr>
          <p:cNvPr id="4145" name="Google Shape;4145;p46"/>
          <p:cNvSpPr txBox="1"/>
          <p:nvPr>
            <p:ph type="title"/>
          </p:nvPr>
        </p:nvSpPr>
        <p:spPr>
          <a:xfrm>
            <a:off x="268574" y="185244"/>
            <a:ext cx="10515600" cy="57925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3600"/>
              <a:buFont typeface="Barlow Medium"/>
              <a:buNone/>
            </a:pPr>
            <a:r>
              <a:rPr lang="en-US" sz="3600"/>
              <a:t>Form your team on the platform - Step 2</a:t>
            </a:r>
            <a:endParaRPr sz="3600"/>
          </a:p>
        </p:txBody>
      </p:sp>
      <p:pic>
        <p:nvPicPr>
          <p:cNvPr descr="A screenshot of a computer&#10;&#10;Description automatically generated" id="4146" name="Google Shape;4146;p46"/>
          <p:cNvPicPr preferRelativeResize="0"/>
          <p:nvPr/>
        </p:nvPicPr>
        <p:blipFill rotWithShape="1">
          <a:blip r:embed="rId3">
            <a:alphaModFix/>
          </a:blip>
          <a:srcRect b="0" l="0" r="0" t="0"/>
          <a:stretch/>
        </p:blipFill>
        <p:spPr>
          <a:xfrm>
            <a:off x="154274" y="1229327"/>
            <a:ext cx="10113812" cy="5041900"/>
          </a:xfrm>
          <a:prstGeom prst="rect">
            <a:avLst/>
          </a:prstGeom>
          <a:noFill/>
          <a:ln>
            <a:noFill/>
          </a:ln>
        </p:spPr>
      </p:pic>
      <p:sp>
        <p:nvSpPr>
          <p:cNvPr id="4147" name="Google Shape;4147;p46"/>
          <p:cNvSpPr txBox="1"/>
          <p:nvPr/>
        </p:nvSpPr>
        <p:spPr>
          <a:xfrm>
            <a:off x="10523433" y="3655020"/>
            <a:ext cx="1514293" cy="923330"/>
          </a:xfrm>
          <a:prstGeom prst="rect">
            <a:avLst/>
          </a:prstGeom>
          <a:solidFill>
            <a:schemeClr val="lt1"/>
          </a:solidFill>
          <a:ln cap="flat" cmpd="sng" w="1905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Fill in your Venture details </a:t>
            </a:r>
            <a:endParaRPr sz="1800">
              <a:solidFill>
                <a:schemeClr val="dk1"/>
              </a:solidFill>
              <a:latin typeface="Open Sans"/>
              <a:ea typeface="Open Sans"/>
              <a:cs typeface="Open Sans"/>
              <a:sym typeface="Open Sans"/>
            </a:endParaRPr>
          </a:p>
        </p:txBody>
      </p:sp>
      <p:cxnSp>
        <p:nvCxnSpPr>
          <p:cNvPr id="4148" name="Google Shape;4148;p46"/>
          <p:cNvCxnSpPr/>
          <p:nvPr/>
        </p:nvCxnSpPr>
        <p:spPr>
          <a:xfrm rot="10800000">
            <a:off x="7703360" y="2998472"/>
            <a:ext cx="2820073" cy="1002028"/>
          </a:xfrm>
          <a:prstGeom prst="straightConnector1">
            <a:avLst/>
          </a:prstGeom>
          <a:noFill/>
          <a:ln cap="flat" cmpd="sng" w="19050">
            <a:solidFill>
              <a:schemeClr val="accent1"/>
            </a:solidFill>
            <a:prstDash val="solid"/>
            <a:miter lim="800000"/>
            <a:headEnd len="sm" w="sm" type="none"/>
            <a:tailEnd len="med" w="med" type="triangle"/>
          </a:ln>
        </p:spPr>
      </p:cxnSp>
      <p:sp>
        <p:nvSpPr>
          <p:cNvPr id="4149" name="Google Shape;4149;p46"/>
          <p:cNvSpPr/>
          <p:nvPr/>
        </p:nvSpPr>
        <p:spPr>
          <a:xfrm>
            <a:off x="879676" y="2233914"/>
            <a:ext cx="671332" cy="243068"/>
          </a:xfrm>
          <a:prstGeom prst="ellipse">
            <a:avLst/>
          </a:prstGeom>
          <a:solidFill>
            <a:schemeClr val="accent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3" name="Shape 4153"/>
        <p:cNvGrpSpPr/>
        <p:nvPr/>
      </p:nvGrpSpPr>
      <p:grpSpPr>
        <a:xfrm>
          <a:off x="0" y="0"/>
          <a:ext cx="0" cy="0"/>
          <a:chOff x="0" y="0"/>
          <a:chExt cx="0" cy="0"/>
        </a:xfrm>
      </p:grpSpPr>
      <p:sp>
        <p:nvSpPr>
          <p:cNvPr id="4154" name="Google Shape;4154;p47"/>
          <p:cNvSpPr txBox="1"/>
          <p:nvPr>
            <p:ph type="title"/>
          </p:nvPr>
        </p:nvSpPr>
        <p:spPr>
          <a:xfrm>
            <a:off x="268574" y="185244"/>
            <a:ext cx="10515600" cy="57925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3600"/>
              <a:buFont typeface="Barlow Medium"/>
              <a:buNone/>
            </a:pPr>
            <a:r>
              <a:rPr lang="en-US" sz="3600"/>
              <a:t>Form your team on the platform- Step 3</a:t>
            </a:r>
            <a:endParaRPr sz="3600"/>
          </a:p>
        </p:txBody>
      </p:sp>
      <p:pic>
        <p:nvPicPr>
          <p:cNvPr descr="A screenshot of a computer&#10;&#10;Description automatically generated" id="4155" name="Google Shape;4155;p47"/>
          <p:cNvPicPr preferRelativeResize="0"/>
          <p:nvPr/>
        </p:nvPicPr>
        <p:blipFill rotWithShape="1">
          <a:blip r:embed="rId3">
            <a:alphaModFix/>
          </a:blip>
          <a:srcRect b="0" l="0" r="0" t="0"/>
          <a:stretch/>
        </p:blipFill>
        <p:spPr>
          <a:xfrm>
            <a:off x="1" y="1042902"/>
            <a:ext cx="9944100" cy="4964198"/>
          </a:xfrm>
          <a:prstGeom prst="rect">
            <a:avLst/>
          </a:prstGeom>
          <a:noFill/>
          <a:ln>
            <a:noFill/>
          </a:ln>
        </p:spPr>
      </p:pic>
      <p:sp>
        <p:nvSpPr>
          <p:cNvPr id="4156" name="Google Shape;4156;p47"/>
          <p:cNvSpPr txBox="1"/>
          <p:nvPr/>
        </p:nvSpPr>
        <p:spPr>
          <a:xfrm>
            <a:off x="10119500" y="2499567"/>
            <a:ext cx="1882000" cy="2585323"/>
          </a:xfrm>
          <a:prstGeom prst="rect">
            <a:avLst/>
          </a:prstGeom>
          <a:noFill/>
          <a:ln cap="flat" cmpd="sng" w="952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Create your Venture team</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Select your team members using the drop-down menu</a:t>
            </a:r>
            <a:endParaRPr sz="1800">
              <a:solidFill>
                <a:schemeClr val="dk1"/>
              </a:solidFill>
              <a:latin typeface="Open Sans"/>
              <a:ea typeface="Open Sans"/>
              <a:cs typeface="Open Sans"/>
              <a:sym typeface="Open Sans"/>
            </a:endParaRPr>
          </a:p>
        </p:txBody>
      </p:sp>
      <p:cxnSp>
        <p:nvCxnSpPr>
          <p:cNvPr id="4157" name="Google Shape;4157;p47"/>
          <p:cNvCxnSpPr/>
          <p:nvPr/>
        </p:nvCxnSpPr>
        <p:spPr>
          <a:xfrm rot="10800000">
            <a:off x="6515100" y="3175000"/>
            <a:ext cx="3771900" cy="520700"/>
          </a:xfrm>
          <a:prstGeom prst="straightConnector1">
            <a:avLst/>
          </a:prstGeom>
          <a:noFill/>
          <a:ln cap="flat" cmpd="sng" w="19050">
            <a:solidFill>
              <a:schemeClr val="accent1"/>
            </a:solidFill>
            <a:prstDash val="solid"/>
            <a:miter lim="800000"/>
            <a:headEnd len="sm" w="sm" type="none"/>
            <a:tailEnd len="med" w="med" type="triangle"/>
          </a:ln>
        </p:spPr>
      </p:cxnSp>
      <p:sp>
        <p:nvSpPr>
          <p:cNvPr id="4158" name="Google Shape;4158;p47"/>
          <p:cNvSpPr/>
          <p:nvPr/>
        </p:nvSpPr>
        <p:spPr>
          <a:xfrm>
            <a:off x="1435261" y="2245489"/>
            <a:ext cx="706056" cy="254078"/>
          </a:xfrm>
          <a:prstGeom prst="ellipse">
            <a:avLst/>
          </a:prstGeom>
          <a:solidFill>
            <a:schemeClr val="accent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2" name="Shape 4162"/>
        <p:cNvGrpSpPr/>
        <p:nvPr/>
      </p:nvGrpSpPr>
      <p:grpSpPr>
        <a:xfrm>
          <a:off x="0" y="0"/>
          <a:ext cx="0" cy="0"/>
          <a:chOff x="0" y="0"/>
          <a:chExt cx="0" cy="0"/>
        </a:xfrm>
      </p:grpSpPr>
      <p:sp>
        <p:nvSpPr>
          <p:cNvPr id="4163" name="Google Shape;4163;p48"/>
          <p:cNvSpPr txBox="1"/>
          <p:nvPr>
            <p:ph type="title"/>
          </p:nvPr>
        </p:nvSpPr>
        <p:spPr>
          <a:xfrm>
            <a:off x="118672" y="-59961"/>
            <a:ext cx="10515600" cy="101397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Barlow Medium"/>
              <a:buNone/>
            </a:pPr>
            <a:r>
              <a:rPr lang="en-US" sz="3200"/>
              <a:t>Venture Activity</a:t>
            </a:r>
            <a:endParaRPr sz="3200"/>
          </a:p>
        </p:txBody>
      </p:sp>
      <p:pic>
        <p:nvPicPr>
          <p:cNvPr descr="A screenshot of a website&#10;&#10;Description automatically generated" id="4164" name="Google Shape;4164;p48"/>
          <p:cNvPicPr preferRelativeResize="0"/>
          <p:nvPr/>
        </p:nvPicPr>
        <p:blipFill rotWithShape="1">
          <a:blip r:embed="rId3">
            <a:alphaModFix/>
          </a:blip>
          <a:srcRect b="0" l="0" r="0" t="0"/>
          <a:stretch/>
        </p:blipFill>
        <p:spPr>
          <a:xfrm>
            <a:off x="-33728" y="894049"/>
            <a:ext cx="7772400" cy="6051448"/>
          </a:xfrm>
          <a:prstGeom prst="rect">
            <a:avLst/>
          </a:prstGeom>
          <a:noFill/>
          <a:ln>
            <a:noFill/>
          </a:ln>
        </p:spPr>
      </p:pic>
      <p:cxnSp>
        <p:nvCxnSpPr>
          <p:cNvPr id="4165" name="Google Shape;4165;p48"/>
          <p:cNvCxnSpPr/>
          <p:nvPr/>
        </p:nvCxnSpPr>
        <p:spPr>
          <a:xfrm rot="10800000">
            <a:off x="3975100" y="1302062"/>
            <a:ext cx="4634251" cy="623170"/>
          </a:xfrm>
          <a:prstGeom prst="straightConnector1">
            <a:avLst/>
          </a:prstGeom>
          <a:noFill/>
          <a:ln cap="flat" cmpd="sng" w="19050">
            <a:solidFill>
              <a:schemeClr val="accent1"/>
            </a:solidFill>
            <a:prstDash val="solid"/>
            <a:miter lim="800000"/>
            <a:headEnd len="sm" w="sm" type="none"/>
            <a:tailEnd len="med" w="med" type="triangle"/>
          </a:ln>
        </p:spPr>
      </p:cxnSp>
      <p:sp>
        <p:nvSpPr>
          <p:cNvPr id="4166" name="Google Shape;4166;p48"/>
          <p:cNvSpPr txBox="1"/>
          <p:nvPr/>
        </p:nvSpPr>
        <p:spPr>
          <a:xfrm>
            <a:off x="8609330" y="1301750"/>
            <a:ext cx="2518410" cy="184404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Click on Venture Journey</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Complete Venture Activities 1.1 and 1.2</a:t>
            </a:r>
            <a:endParaRPr sz="1800">
              <a:solidFill>
                <a:schemeClr val="dk1"/>
              </a:solidFill>
              <a:latin typeface="Arial"/>
              <a:ea typeface="Arial"/>
              <a:cs typeface="Arial"/>
              <a:sym typeface="Arial"/>
            </a:endParaRPr>
          </a:p>
        </p:txBody>
      </p:sp>
      <p:pic>
        <p:nvPicPr>
          <p:cNvPr id="4167" name="Google Shape;4167;p48"/>
          <p:cNvPicPr preferRelativeResize="0"/>
          <p:nvPr/>
        </p:nvPicPr>
        <p:blipFill rotWithShape="1">
          <a:blip r:embed="rId4">
            <a:alphaModFix/>
          </a:blip>
          <a:srcRect b="0" l="0" r="0" t="0"/>
          <a:stretch/>
        </p:blipFill>
        <p:spPr>
          <a:xfrm>
            <a:off x="6832808" y="3292321"/>
            <a:ext cx="5460167" cy="35827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1" name="Shape 4171"/>
        <p:cNvGrpSpPr/>
        <p:nvPr/>
      </p:nvGrpSpPr>
      <p:grpSpPr>
        <a:xfrm>
          <a:off x="0" y="0"/>
          <a:ext cx="0" cy="0"/>
          <a:chOff x="0" y="0"/>
          <a:chExt cx="0" cy="0"/>
        </a:xfrm>
      </p:grpSpPr>
      <p:sp>
        <p:nvSpPr>
          <p:cNvPr id="4172" name="Google Shape;4172;p49"/>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173" name="Google Shape;4173;p49"/>
          <p:cNvGrpSpPr/>
          <p:nvPr/>
        </p:nvGrpSpPr>
        <p:grpSpPr>
          <a:xfrm>
            <a:off x="647655" y="2098526"/>
            <a:ext cx="6096000" cy="1722517"/>
            <a:chOff x="715600" y="2205347"/>
            <a:chExt cx="6096000" cy="1722517"/>
          </a:xfrm>
        </p:grpSpPr>
        <p:sp>
          <p:nvSpPr>
            <p:cNvPr id="4174" name="Google Shape;4174;p49"/>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b="1" i="0" sz="8800" u="none" cap="none" strike="noStrike">
                <a:solidFill>
                  <a:srgbClr val="FFFFFF"/>
                </a:solidFill>
                <a:latin typeface="Barlow"/>
                <a:ea typeface="Barlow"/>
                <a:cs typeface="Barlow"/>
                <a:sym typeface="Barlow"/>
              </a:endParaRPr>
            </a:p>
          </p:txBody>
        </p:sp>
        <p:sp>
          <p:nvSpPr>
            <p:cNvPr id="4175" name="Google Shape;4175;p49"/>
            <p:cNvSpPr txBox="1"/>
            <p:nvPr/>
          </p:nvSpPr>
          <p:spPr>
            <a:xfrm>
              <a:off x="715600" y="3559564"/>
              <a:ext cx="6096000"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Silahkan bertanya</a:t>
              </a:r>
              <a:endParaRPr b="0" i="0" sz="1800" u="none" cap="none" strike="noStrike">
                <a:solidFill>
                  <a:srgbClr val="FFFFFF"/>
                </a:solidFill>
                <a:latin typeface="Barlow"/>
                <a:ea typeface="Barlow"/>
                <a:cs typeface="Barlow"/>
                <a:sym typeface="Barlow"/>
              </a:endParaRPr>
            </a:p>
          </p:txBody>
        </p:sp>
      </p:grpSp>
      <p:grpSp>
        <p:nvGrpSpPr>
          <p:cNvPr id="4176" name="Google Shape;4176;p49"/>
          <p:cNvGrpSpPr/>
          <p:nvPr/>
        </p:nvGrpSpPr>
        <p:grpSpPr>
          <a:xfrm>
            <a:off x="647700" y="5924400"/>
            <a:ext cx="1951864" cy="324000"/>
            <a:chOff x="3753875" y="6160946"/>
            <a:chExt cx="1951864" cy="324000"/>
          </a:xfrm>
        </p:grpSpPr>
        <p:pic>
          <p:nvPicPr>
            <p:cNvPr id="4177" name="Google Shape;4177;p49">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4178" name="Google Shape;4178;p49">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4179" name="Google Shape;4179;p49">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4180" name="Google Shape;4180;p49">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4181" name="Google Shape;4181;p49">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4182" name="Google Shape;4182;p49">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4183" name="Google Shape;4183;p4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184" name="Google Shape;4184;p49"/>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4185" name="Google Shape;4185;p49"/>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4186" name="Google Shape;4186;p49"/>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b="0" i="0" sz="1000" u="none" cap="none" strike="noStrike">
              <a:solidFill>
                <a:srgbClr val="FFFFFF"/>
              </a:solidFill>
              <a:latin typeface="Barlow"/>
              <a:ea typeface="Barlow"/>
              <a:cs typeface="Barlow"/>
              <a:sym typeface="Barlow"/>
            </a:endParaRPr>
          </a:p>
        </p:txBody>
      </p:sp>
      <p:grpSp>
        <p:nvGrpSpPr>
          <p:cNvPr id="4187" name="Google Shape;4187;p49"/>
          <p:cNvGrpSpPr/>
          <p:nvPr/>
        </p:nvGrpSpPr>
        <p:grpSpPr>
          <a:xfrm>
            <a:off x="-5823483" y="5071367"/>
            <a:ext cx="466922" cy="466922"/>
            <a:chOff x="679592" y="2346316"/>
            <a:chExt cx="466922" cy="466922"/>
          </a:xfrm>
        </p:grpSpPr>
        <p:sp>
          <p:nvSpPr>
            <p:cNvPr id="4188" name="Google Shape;4188;p49"/>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189" name="Google Shape;4189;p49"/>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4190" name="Google Shape;4190;p49"/>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b="0" i="0" sz="2000" u="none" cap="none" strike="noStrike">
              <a:solidFill>
                <a:srgbClr val="FFFFFF"/>
              </a:solidFill>
              <a:latin typeface="Barlow"/>
              <a:ea typeface="Barlow"/>
              <a:cs typeface="Barlow"/>
              <a:sym typeface="Barlow"/>
            </a:endParaRPr>
          </a:p>
        </p:txBody>
      </p:sp>
      <p:sp>
        <p:nvSpPr>
          <p:cNvPr id="4191" name="Google Shape;4191;p49"/>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b="0" i="0" sz="2000" u="none" cap="none" strike="noStrike">
              <a:solidFill>
                <a:srgbClr val="FFFFFF"/>
              </a:solidFill>
              <a:latin typeface="Barlow"/>
              <a:ea typeface="Barlow"/>
              <a:cs typeface="Barlow"/>
              <a:sym typeface="Barlow"/>
            </a:endParaRPr>
          </a:p>
        </p:txBody>
      </p:sp>
      <p:sp>
        <p:nvSpPr>
          <p:cNvPr id="4192" name="Google Shape;4192;p49"/>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b="0" i="0" sz="2000" u="none" cap="none" strike="noStrike">
              <a:solidFill>
                <a:srgbClr val="FFFFFF"/>
              </a:solidFill>
              <a:latin typeface="Barlow"/>
              <a:ea typeface="Barlow"/>
              <a:cs typeface="Barlow"/>
              <a:sym typeface="Barlow"/>
            </a:endParaRPr>
          </a:p>
        </p:txBody>
      </p:sp>
      <p:sp>
        <p:nvSpPr>
          <p:cNvPr id="4193" name="Google Shape;4193;p49"/>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b="0" i="0" sz="3000" u="none" cap="none" strike="noStrike">
              <a:solidFill>
                <a:srgbClr val="FFFFFF"/>
              </a:solidFill>
              <a:latin typeface="Barlow"/>
              <a:ea typeface="Barlow"/>
              <a:cs typeface="Barlow"/>
              <a:sym typeface="Barlow"/>
            </a:endParaRPr>
          </a:p>
        </p:txBody>
      </p:sp>
      <p:grpSp>
        <p:nvGrpSpPr>
          <p:cNvPr id="4194" name="Google Shape;4194;p49"/>
          <p:cNvGrpSpPr/>
          <p:nvPr/>
        </p:nvGrpSpPr>
        <p:grpSpPr>
          <a:xfrm>
            <a:off x="13354867" y="0"/>
            <a:ext cx="9900025" cy="6858000"/>
            <a:chOff x="4632005" y="0"/>
            <a:chExt cx="9900025" cy="6858000"/>
          </a:xfrm>
        </p:grpSpPr>
        <p:pic>
          <p:nvPicPr>
            <p:cNvPr id="4195" name="Google Shape;4195;p49"/>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4196" name="Google Shape;4196;p49"/>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4197" name="Google Shape;4197;p49"/>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3" name="Shape 3363"/>
        <p:cNvGrpSpPr/>
        <p:nvPr/>
      </p:nvGrpSpPr>
      <p:grpSpPr>
        <a:xfrm>
          <a:off x="0" y="0"/>
          <a:ext cx="0" cy="0"/>
          <a:chOff x="0" y="0"/>
          <a:chExt cx="0" cy="0"/>
        </a:xfrm>
      </p:grpSpPr>
      <p:sp>
        <p:nvSpPr>
          <p:cNvPr id="3364" name="Google Shape;3364;p5"/>
          <p:cNvSpPr txBox="1"/>
          <p:nvPr>
            <p:ph idx="1" type="subTitle"/>
          </p:nvPr>
        </p:nvSpPr>
        <p:spPr>
          <a:xfrm>
            <a:off x="148104" y="885390"/>
            <a:ext cx="11634149" cy="46037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t>Berapa banyak Milestone Submissions untuk membuat Pitch Deck?</a:t>
            </a:r>
            <a:endParaRPr/>
          </a:p>
        </p:txBody>
      </p:sp>
      <p:sp>
        <p:nvSpPr>
          <p:cNvPr id="3365" name="Google Shape;3365;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66" name="Google Shape;3366;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67" name="Google Shape;3367;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68" name="Google Shape;3368;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69" name="Google Shape;3369;p5"/>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Platform Quiz</a:t>
            </a:r>
            <a:endParaRPr/>
          </a:p>
        </p:txBody>
      </p:sp>
      <p:sp>
        <p:nvSpPr>
          <p:cNvPr id="3370" name="Google Shape;3370;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71" name="Google Shape;3371;p5"/>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72" name="Google Shape;3372;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73" name="Google Shape;3373;p5"/>
          <p:cNvGraphicFramePr/>
          <p:nvPr/>
        </p:nvGraphicFramePr>
        <p:xfrm>
          <a:off x="3662637" y="3773955"/>
          <a:ext cx="3000000" cy="3000000"/>
        </p:xfrm>
        <a:graphic>
          <a:graphicData uri="http://schemas.openxmlformats.org/drawingml/2006/table">
            <a:tbl>
              <a:tblPr>
                <a:noFill/>
                <a:tableStyleId>{E1A4EFFD-E367-4E43-9A15-5502AEE6074F}</a:tableStyleId>
              </a:tblPr>
              <a:tblGrid>
                <a:gridCol w="1903425"/>
              </a:tblGrid>
              <a:tr h="1239000">
                <a:tc>
                  <a:txBody>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Dua</a:t>
                      </a:r>
                      <a:br>
                        <a:rPr lang="en-US" sz="1800"/>
                      </a:br>
                      <a:endParaRPr sz="1800"/>
                    </a:p>
                    <a:p>
                      <a:pPr indent="0" lvl="0" marL="0" marR="0" rtl="0" algn="l">
                        <a:spcBef>
                          <a:spcPts val="0"/>
                        </a:spcBef>
                        <a:spcAft>
                          <a:spcPts val="0"/>
                        </a:spcAft>
                        <a:buNone/>
                      </a:pPr>
                      <a:r>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74" name="Google Shape;3374;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75" name="Google Shape;3375;p5"/>
          <p:cNvGraphicFramePr/>
          <p:nvPr/>
        </p:nvGraphicFramePr>
        <p:xfrm>
          <a:off x="6397256" y="3780757"/>
          <a:ext cx="3000000" cy="3000000"/>
        </p:xfrm>
        <a:graphic>
          <a:graphicData uri="http://schemas.openxmlformats.org/drawingml/2006/table">
            <a:tbl>
              <a:tblPr>
                <a:noFill/>
                <a:tableStyleId>{E1A4EFFD-E367-4E43-9A15-5502AEE6074F}</a:tableStyleId>
              </a:tblPr>
              <a:tblGrid>
                <a:gridCol w="2175200"/>
              </a:tblGrid>
              <a:tr h="1371250">
                <a:tc>
                  <a:txBody>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Tiga</a:t>
                      </a:r>
                      <a:br>
                        <a:rPr lang="en-US" sz="1800"/>
                      </a:br>
                      <a:endParaRPr sz="1800"/>
                    </a:p>
                    <a:p>
                      <a:pPr indent="0" lvl="0" marL="0" marR="0" rtl="0" algn="l">
                        <a:spcBef>
                          <a:spcPts val="0"/>
                        </a:spcBef>
                        <a:spcAft>
                          <a:spcPts val="0"/>
                        </a:spcAft>
                        <a:buNone/>
                      </a:pPr>
                      <a:r>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76" name="Google Shape;3376;p5"/>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77" name="Google Shape;3377;p5"/>
          <p:cNvGraphicFramePr/>
          <p:nvPr/>
        </p:nvGraphicFramePr>
        <p:xfrm>
          <a:off x="9126715" y="3407436"/>
          <a:ext cx="3000000" cy="3000000"/>
        </p:xfrm>
        <a:graphic>
          <a:graphicData uri="http://schemas.openxmlformats.org/drawingml/2006/table">
            <a:tbl>
              <a:tblPr>
                <a:noFill/>
                <a:tableStyleId>{E1A4EFFD-E367-4E43-9A15-5502AEE6074F}</a:tableStyleId>
              </a:tblPr>
              <a:tblGrid>
                <a:gridCol w="1854075"/>
              </a:tblGrid>
              <a:tr h="1319350">
                <a:tc>
                  <a:txBody>
                    <a:bodyPr/>
                    <a:lstStyle/>
                    <a:p>
                      <a:pPr indent="0" lvl="0" marL="0" marR="0" rtl="0" algn="ctr">
                        <a:spcBef>
                          <a:spcPts val="0"/>
                        </a:spcBef>
                        <a:spcAft>
                          <a:spcPts val="0"/>
                        </a:spcAft>
                        <a:buNone/>
                      </a:pPr>
                      <a:r>
                        <a:rPr lang="en-US" sz="1800">
                          <a:latin typeface="Barlow"/>
                          <a:ea typeface="Barlow"/>
                          <a:cs typeface="Barlow"/>
                          <a:sym typeface="Barlow"/>
                        </a:rPr>
                        <a:t>Tujuh</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78" name="Google Shape;3378;p5"/>
          <p:cNvSpPr/>
          <p:nvPr/>
        </p:nvSpPr>
        <p:spPr>
          <a:xfrm>
            <a:off x="9589564" y="3641790"/>
            <a:ext cx="2149665" cy="164918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79" name="Google Shape;3379;p5"/>
          <p:cNvSpPr txBox="1"/>
          <p:nvPr/>
        </p:nvSpPr>
        <p:spPr>
          <a:xfrm>
            <a:off x="996470" y="3975250"/>
            <a:ext cx="2090733"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Satu</a:t>
            </a:r>
            <a:endParaRPr sz="1800">
              <a:solidFill>
                <a:schemeClr val="dk1"/>
              </a:solidFill>
              <a:latin typeface="Barlow"/>
              <a:ea typeface="Barlow"/>
              <a:cs typeface="Barlow"/>
              <a:sym typeface="Barlow"/>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2" name="Shape 4202"/>
        <p:cNvGrpSpPr/>
        <p:nvPr/>
      </p:nvGrpSpPr>
      <p:grpSpPr>
        <a:xfrm>
          <a:off x="0" y="0"/>
          <a:ext cx="0" cy="0"/>
          <a:chOff x="0" y="0"/>
          <a:chExt cx="0" cy="0"/>
        </a:xfrm>
      </p:grpSpPr>
      <p:sp>
        <p:nvSpPr>
          <p:cNvPr id="4203" name="Google Shape;4203;p50"/>
          <p:cNvSpPr/>
          <p:nvPr/>
        </p:nvSpPr>
        <p:spPr>
          <a:xfrm>
            <a:off x="-1"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204" name="Google Shape;4204;p50"/>
          <p:cNvSpPr txBox="1"/>
          <p:nvPr/>
        </p:nvSpPr>
        <p:spPr>
          <a:xfrm>
            <a:off x="4689475" y="1969135"/>
            <a:ext cx="6962140" cy="87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Memahami bahwa mengidentifikasikan </a:t>
            </a:r>
            <a:r>
              <a:rPr b="1" lang="en-US" sz="1800">
                <a:solidFill>
                  <a:schemeClr val="dk1"/>
                </a:solidFill>
                <a:latin typeface="Open Sans"/>
                <a:ea typeface="Open Sans"/>
                <a:cs typeface="Open Sans"/>
                <a:sym typeface="Open Sans"/>
              </a:rPr>
              <a:t>a ‘real-world’ problem adalah tahap yang baik untuk memulai </a:t>
            </a:r>
            <a:endParaRPr sz="1800">
              <a:solidFill>
                <a:schemeClr val="dk1"/>
              </a:solidFill>
              <a:latin typeface="Open Sans"/>
              <a:ea typeface="Open Sans"/>
              <a:cs typeface="Open Sans"/>
              <a:sym typeface="Open Sans"/>
            </a:endParaRPr>
          </a:p>
        </p:txBody>
      </p:sp>
      <p:sp>
        <p:nvSpPr>
          <p:cNvPr id="4205" name="Google Shape;4205;p50"/>
          <p:cNvSpPr txBox="1"/>
          <p:nvPr/>
        </p:nvSpPr>
        <p:spPr>
          <a:xfrm>
            <a:off x="4792956" y="3053050"/>
            <a:ext cx="6962392"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memahami cara untuk mengidentifikasikan tantangan/ kesenjangan/ kebutuhan yang tidk terpenuhi di industri pilihan kita  </a:t>
            </a:r>
            <a:endParaRPr sz="1800">
              <a:solidFill>
                <a:srgbClr val="000000"/>
              </a:solidFill>
              <a:latin typeface="Open Sans"/>
              <a:ea typeface="Open Sans"/>
              <a:cs typeface="Open Sans"/>
              <a:sym typeface="Open Sans"/>
            </a:endParaRPr>
          </a:p>
        </p:txBody>
      </p:sp>
      <p:sp>
        <p:nvSpPr>
          <p:cNvPr id="4206" name="Google Shape;4206;p50"/>
          <p:cNvSpPr txBox="1"/>
          <p:nvPr/>
        </p:nvSpPr>
        <p:spPr>
          <a:xfrm>
            <a:off x="4689475" y="4351020"/>
            <a:ext cx="6988175" cy="78295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800">
                <a:solidFill>
                  <a:srgbClr val="000000"/>
                </a:solidFill>
                <a:latin typeface="Open Sans"/>
                <a:ea typeface="Open Sans"/>
                <a:cs typeface="Open Sans"/>
                <a:sym typeface="Open Sans"/>
              </a:rPr>
              <a:t>Belajar bagaimana menggunakan </a:t>
            </a:r>
            <a:r>
              <a:rPr b="1" lang="en-US" sz="1800">
                <a:solidFill>
                  <a:srgbClr val="000000"/>
                </a:solidFill>
                <a:latin typeface="Open Sans"/>
                <a:ea typeface="Open Sans"/>
                <a:cs typeface="Open Sans"/>
                <a:sym typeface="Open Sans"/>
              </a:rPr>
              <a:t>simple filter untuk</a:t>
            </a:r>
            <a:endParaRPr b="1" sz="1800">
              <a:solidFill>
                <a:srgbClr val="000000"/>
              </a:solidFill>
              <a:latin typeface="Open Sans"/>
              <a:ea typeface="Open Sans"/>
              <a:cs typeface="Open Sans"/>
              <a:sym typeface="Open Sans"/>
            </a:endParaRPr>
          </a:p>
          <a:p>
            <a:pPr indent="0" lvl="0" marL="0" marR="0" rtl="0" algn="just">
              <a:spcBef>
                <a:spcPts val="0"/>
              </a:spcBef>
              <a:spcAft>
                <a:spcPts val="0"/>
              </a:spcAft>
              <a:buNone/>
            </a:pPr>
            <a:r>
              <a:rPr b="1" lang="en-US" sz="1800">
                <a:solidFill>
                  <a:srgbClr val="000000"/>
                </a:solidFill>
                <a:latin typeface="Open Sans"/>
                <a:ea typeface="Open Sans"/>
                <a:cs typeface="Open Sans"/>
                <a:sym typeface="Open Sans"/>
              </a:rPr>
              <a:t>mengidentifikasikan masalah yang perlu diselesaikan </a:t>
            </a:r>
            <a:endParaRPr sz="1800">
              <a:solidFill>
                <a:srgbClr val="000000"/>
              </a:solidFill>
              <a:latin typeface="Open Sans"/>
              <a:ea typeface="Open Sans"/>
              <a:cs typeface="Open Sans"/>
              <a:sym typeface="Open Sans"/>
            </a:endParaRPr>
          </a:p>
        </p:txBody>
      </p:sp>
      <p:sp>
        <p:nvSpPr>
          <p:cNvPr id="4207" name="Google Shape;4207;p50"/>
          <p:cNvSpPr txBox="1"/>
          <p:nvPr/>
        </p:nvSpPr>
        <p:spPr>
          <a:xfrm>
            <a:off x="4689475" y="5629275"/>
            <a:ext cx="729805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Belajar untuk mengembangkan pernyataan masalah (</a:t>
            </a:r>
            <a:r>
              <a:rPr b="1" lang="en-US" sz="1800">
                <a:solidFill>
                  <a:srgbClr val="000000"/>
                </a:solidFill>
                <a:latin typeface="Open Sans"/>
                <a:ea typeface="Open Sans"/>
                <a:cs typeface="Open Sans"/>
                <a:sym typeface="Open Sans"/>
              </a:rPr>
              <a:t>simple and concise) </a:t>
            </a:r>
            <a:r>
              <a:rPr lang="en-US" sz="1800">
                <a:solidFill>
                  <a:srgbClr val="000000"/>
                </a:solidFill>
                <a:latin typeface="Open Sans"/>
                <a:ea typeface="Open Sans"/>
                <a:cs typeface="Open Sans"/>
                <a:sym typeface="Open Sans"/>
              </a:rPr>
              <a:t>bersama tim yng beranggotakan orang yang mampu berpikir dengan baik </a:t>
            </a:r>
            <a:endParaRPr sz="1800">
              <a:solidFill>
                <a:srgbClr val="000000"/>
              </a:solidFill>
              <a:latin typeface="Open Sans"/>
              <a:ea typeface="Open Sans"/>
              <a:cs typeface="Open Sans"/>
              <a:sym typeface="Open Sans"/>
            </a:endParaRPr>
          </a:p>
        </p:txBody>
      </p:sp>
      <p:cxnSp>
        <p:nvCxnSpPr>
          <p:cNvPr id="4208" name="Google Shape;4208;p50"/>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209" name="Google Shape;4209;p50"/>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210" name="Google Shape;4210;p50"/>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4211" name="Google Shape;4211;p50"/>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212" name="Google Shape;4212;p50"/>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213" name="Google Shape;4213;p50"/>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4214" name="Google Shape;4214;p50"/>
          <p:cNvSpPr txBox="1"/>
          <p:nvPr/>
        </p:nvSpPr>
        <p:spPr>
          <a:xfrm>
            <a:off x="590955" y="488581"/>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Summary</a:t>
            </a:r>
            <a:endParaRPr b="1" sz="3200">
              <a:solidFill>
                <a:schemeClr val="dk2"/>
              </a:solidFill>
              <a:latin typeface="Barlow"/>
              <a:ea typeface="Barlow"/>
              <a:cs typeface="Barlow"/>
              <a:sym typeface="Barlow"/>
            </a:endParaRPr>
          </a:p>
        </p:txBody>
      </p:sp>
      <p:grpSp>
        <p:nvGrpSpPr>
          <p:cNvPr id="4215" name="Google Shape;4215;p50"/>
          <p:cNvGrpSpPr/>
          <p:nvPr/>
        </p:nvGrpSpPr>
        <p:grpSpPr>
          <a:xfrm>
            <a:off x="573882" y="4473981"/>
            <a:ext cx="4015951" cy="558253"/>
            <a:chOff x="573882" y="4473981"/>
            <a:chExt cx="4015951" cy="558253"/>
          </a:xfrm>
        </p:grpSpPr>
        <p:sp>
          <p:nvSpPr>
            <p:cNvPr id="4216" name="Google Shape;4216;p50"/>
            <p:cNvSpPr txBox="1"/>
            <p:nvPr/>
          </p:nvSpPr>
          <p:spPr>
            <a:xfrm>
              <a:off x="1153899" y="4491497"/>
              <a:ext cx="34359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Idea Filter</a:t>
              </a:r>
              <a:endParaRPr b="1" sz="2400">
                <a:solidFill>
                  <a:schemeClr val="lt1"/>
                </a:solidFill>
                <a:latin typeface="Barlow SemiBold"/>
                <a:ea typeface="Barlow SemiBold"/>
                <a:cs typeface="Barlow SemiBold"/>
                <a:sym typeface="Barlow SemiBold"/>
              </a:endParaRPr>
            </a:p>
          </p:txBody>
        </p:sp>
        <p:pic>
          <p:nvPicPr>
            <p:cNvPr descr="Filter with solid fill" id="4217" name="Google Shape;4217;p50"/>
            <p:cNvPicPr preferRelativeResize="0"/>
            <p:nvPr/>
          </p:nvPicPr>
          <p:blipFill rotWithShape="1">
            <a:blip r:embed="rId3">
              <a:alphaModFix/>
            </a:blip>
            <a:srcRect b="0" l="0" r="0" t="0"/>
            <a:stretch/>
          </p:blipFill>
          <p:spPr>
            <a:xfrm>
              <a:off x="573882" y="4473981"/>
              <a:ext cx="558253" cy="558253"/>
            </a:xfrm>
            <a:prstGeom prst="rect">
              <a:avLst/>
            </a:prstGeom>
            <a:noFill/>
            <a:ln>
              <a:noFill/>
            </a:ln>
          </p:spPr>
        </p:pic>
      </p:grpSp>
      <p:grpSp>
        <p:nvGrpSpPr>
          <p:cNvPr id="4218" name="Google Shape;4218;p50"/>
          <p:cNvGrpSpPr/>
          <p:nvPr/>
        </p:nvGrpSpPr>
        <p:grpSpPr>
          <a:xfrm>
            <a:off x="573882" y="5607446"/>
            <a:ext cx="3639149" cy="560026"/>
            <a:chOff x="606029" y="5640959"/>
            <a:chExt cx="3639149" cy="560026"/>
          </a:xfrm>
        </p:grpSpPr>
        <p:sp>
          <p:nvSpPr>
            <p:cNvPr id="4219" name="Google Shape;4219;p50"/>
            <p:cNvSpPr txBox="1"/>
            <p:nvPr/>
          </p:nvSpPr>
          <p:spPr>
            <a:xfrm>
              <a:off x="1164282" y="5739320"/>
              <a:ext cx="30808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Problem Statement</a:t>
              </a:r>
              <a:endParaRPr b="1" sz="2400">
                <a:solidFill>
                  <a:schemeClr val="lt1"/>
                </a:solidFill>
                <a:latin typeface="Barlow SemiBold"/>
                <a:ea typeface="Barlow SemiBold"/>
                <a:cs typeface="Barlow SemiBold"/>
                <a:sym typeface="Barlow SemiBold"/>
              </a:endParaRPr>
            </a:p>
          </p:txBody>
        </p:sp>
        <p:pic>
          <p:nvPicPr>
            <p:cNvPr descr="Brainstorm with solid fill" id="4220" name="Google Shape;4220;p50"/>
            <p:cNvPicPr preferRelativeResize="0"/>
            <p:nvPr/>
          </p:nvPicPr>
          <p:blipFill rotWithShape="1">
            <a:blip r:embed="rId4">
              <a:alphaModFix/>
            </a:blip>
            <a:srcRect b="0" l="0" r="0" t="0"/>
            <a:stretch/>
          </p:blipFill>
          <p:spPr>
            <a:xfrm>
              <a:off x="606029" y="5640959"/>
              <a:ext cx="547870" cy="547870"/>
            </a:xfrm>
            <a:prstGeom prst="rect">
              <a:avLst/>
            </a:prstGeom>
            <a:noFill/>
            <a:ln>
              <a:noFill/>
            </a:ln>
          </p:spPr>
        </p:pic>
      </p:grpSp>
      <p:grpSp>
        <p:nvGrpSpPr>
          <p:cNvPr id="4221" name="Google Shape;4221;p50"/>
          <p:cNvGrpSpPr/>
          <p:nvPr/>
        </p:nvGrpSpPr>
        <p:grpSpPr>
          <a:xfrm>
            <a:off x="647698" y="2001866"/>
            <a:ext cx="3431421" cy="556781"/>
            <a:chOff x="647698" y="2001866"/>
            <a:chExt cx="3431421" cy="556781"/>
          </a:xfrm>
        </p:grpSpPr>
        <p:sp>
          <p:nvSpPr>
            <p:cNvPr id="4222" name="Google Shape;4222;p50"/>
            <p:cNvSpPr txBox="1"/>
            <p:nvPr/>
          </p:nvSpPr>
          <p:spPr>
            <a:xfrm>
              <a:off x="1132135" y="2001866"/>
              <a:ext cx="29469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Idea Vs Problem</a:t>
              </a:r>
              <a:endParaRPr b="1" sz="2400">
                <a:solidFill>
                  <a:schemeClr val="lt1"/>
                </a:solidFill>
                <a:latin typeface="Barlow SemiBold"/>
                <a:ea typeface="Barlow SemiBold"/>
                <a:cs typeface="Barlow SemiBold"/>
                <a:sym typeface="Barlow SemiBold"/>
              </a:endParaRPr>
            </a:p>
          </p:txBody>
        </p:sp>
        <p:pic>
          <p:nvPicPr>
            <p:cNvPr descr="Research with solid fill" id="4223" name="Google Shape;4223;p50"/>
            <p:cNvPicPr preferRelativeResize="0"/>
            <p:nvPr/>
          </p:nvPicPr>
          <p:blipFill rotWithShape="1">
            <a:blip r:embed="rId5">
              <a:alphaModFix/>
            </a:blip>
            <a:srcRect b="0" l="0" r="0" t="0"/>
            <a:stretch/>
          </p:blipFill>
          <p:spPr>
            <a:xfrm>
              <a:off x="647698" y="2101447"/>
              <a:ext cx="457200" cy="457200"/>
            </a:xfrm>
            <a:prstGeom prst="rect">
              <a:avLst/>
            </a:prstGeom>
            <a:noFill/>
            <a:ln>
              <a:noFill/>
            </a:ln>
          </p:spPr>
        </p:pic>
      </p:grpSp>
      <p:grpSp>
        <p:nvGrpSpPr>
          <p:cNvPr id="4224" name="Google Shape;4224;p50"/>
          <p:cNvGrpSpPr/>
          <p:nvPr/>
        </p:nvGrpSpPr>
        <p:grpSpPr>
          <a:xfrm>
            <a:off x="625348" y="3055903"/>
            <a:ext cx="3629653" cy="830997"/>
            <a:chOff x="625348" y="3055903"/>
            <a:chExt cx="3629653" cy="830997"/>
          </a:xfrm>
        </p:grpSpPr>
        <p:sp>
          <p:nvSpPr>
            <p:cNvPr id="4225" name="Google Shape;4225;p50"/>
            <p:cNvSpPr txBox="1"/>
            <p:nvPr/>
          </p:nvSpPr>
          <p:spPr>
            <a:xfrm>
              <a:off x="1174667" y="3055903"/>
              <a:ext cx="30803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Problem Identification</a:t>
              </a:r>
              <a:endParaRPr b="1" sz="2400">
                <a:solidFill>
                  <a:schemeClr val="lt1"/>
                </a:solidFill>
                <a:latin typeface="Barlow SemiBold"/>
                <a:ea typeface="Barlow SemiBold"/>
                <a:cs typeface="Barlow SemiBold"/>
                <a:sym typeface="Barlow SemiBold"/>
              </a:endParaRPr>
            </a:p>
          </p:txBody>
        </p:sp>
        <p:pic>
          <p:nvPicPr>
            <p:cNvPr descr="Presentation with org chart with solid fill" id="4226" name="Google Shape;4226;p50"/>
            <p:cNvPicPr preferRelativeResize="0"/>
            <p:nvPr/>
          </p:nvPicPr>
          <p:blipFill rotWithShape="1">
            <a:blip r:embed="rId6">
              <a:alphaModFix/>
            </a:blip>
            <a:srcRect b="0" l="0" r="0" t="0"/>
            <a:stretch/>
          </p:blipFill>
          <p:spPr>
            <a:xfrm>
              <a:off x="625348" y="3319586"/>
              <a:ext cx="476643" cy="47664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0" name="Shape 4230"/>
        <p:cNvGrpSpPr/>
        <p:nvPr/>
      </p:nvGrpSpPr>
      <p:grpSpPr>
        <a:xfrm>
          <a:off x="0" y="0"/>
          <a:ext cx="0" cy="0"/>
          <a:chOff x="0" y="0"/>
          <a:chExt cx="0" cy="0"/>
        </a:xfrm>
      </p:grpSpPr>
      <p:sp>
        <p:nvSpPr>
          <p:cNvPr id="4231" name="Google Shape;4231;p51"/>
          <p:cNvSpPr/>
          <p:nvPr/>
        </p:nvSpPr>
        <p:spPr>
          <a:xfrm>
            <a:off x="4867092"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232" name="Google Shape;4232;p51"/>
          <p:cNvSpPr/>
          <p:nvPr/>
        </p:nvSpPr>
        <p:spPr>
          <a:xfrm>
            <a:off x="7233613" y="-46416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233" name="Google Shape;4233;p51"/>
          <p:cNvSpPr txBox="1"/>
          <p:nvPr/>
        </p:nvSpPr>
        <p:spPr>
          <a:xfrm>
            <a:off x="8533765" y="1069340"/>
            <a:ext cx="3375025"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chemeClr val="dk1"/>
              </a:buClr>
              <a:buSzPts val="3200"/>
              <a:buFont typeface="Barlow"/>
              <a:buNone/>
            </a:pPr>
            <a:r>
              <a:rPr b="1" i="0" lang="en-US" sz="3200" u="none" cap="none" strike="noStrike">
                <a:solidFill>
                  <a:schemeClr val="dk1"/>
                </a:solidFill>
                <a:latin typeface="Barlow"/>
                <a:ea typeface="Barlow"/>
                <a:cs typeface="Barlow"/>
                <a:sym typeface="Barlow"/>
              </a:rPr>
              <a:t>HAL YANG HARUS DILAKUKN SEBELUM</a:t>
            </a:r>
            <a:endParaRPr b="1" i="0" sz="3200" u="none" cap="none" strike="noStrike">
              <a:solidFill>
                <a:srgbClr val="222222"/>
              </a:solidFill>
              <a:latin typeface="Barlow"/>
              <a:ea typeface="Barlow"/>
              <a:cs typeface="Barlow"/>
              <a:sym typeface="Barlow"/>
            </a:endParaRPr>
          </a:p>
          <a:p>
            <a:pPr indent="0" lvl="0" marL="0" marR="0" rtl="0" algn="l">
              <a:spcBef>
                <a:spcPts val="0"/>
              </a:spcBef>
              <a:spcAft>
                <a:spcPts val="0"/>
              </a:spcAft>
              <a:buClr>
                <a:srgbClr val="222222"/>
              </a:buClr>
              <a:buSzPts val="3200"/>
              <a:buFont typeface="Barlow"/>
              <a:buNone/>
            </a:pPr>
            <a:r>
              <a:rPr b="1" i="0" lang="en-US" sz="3200" u="none" cap="none" strike="noStrike">
                <a:solidFill>
                  <a:srgbClr val="222222"/>
                </a:solidFill>
                <a:latin typeface="Barlow"/>
                <a:ea typeface="Barlow"/>
                <a:cs typeface="Barlow"/>
                <a:sym typeface="Barlow"/>
              </a:rPr>
              <a:t>KELAS BERIKUTNYA</a:t>
            </a:r>
            <a:endParaRPr b="1" i="0" sz="3200" u="none" cap="none" strike="noStrike">
              <a:solidFill>
                <a:srgbClr val="FF9900"/>
              </a:solidFill>
              <a:latin typeface="Barlow"/>
              <a:ea typeface="Barlow"/>
              <a:cs typeface="Barlow"/>
              <a:sym typeface="Barlow"/>
            </a:endParaRPr>
          </a:p>
        </p:txBody>
      </p:sp>
      <p:grpSp>
        <p:nvGrpSpPr>
          <p:cNvPr id="4234" name="Google Shape;4234;p51"/>
          <p:cNvGrpSpPr/>
          <p:nvPr/>
        </p:nvGrpSpPr>
        <p:grpSpPr>
          <a:xfrm>
            <a:off x="5103126" y="4214109"/>
            <a:ext cx="1119605" cy="4905232"/>
            <a:chOff x="0" y="-38100"/>
            <a:chExt cx="406400" cy="1780526"/>
          </a:xfrm>
        </p:grpSpPr>
        <p:sp>
          <p:nvSpPr>
            <p:cNvPr id="4235" name="Google Shape;4235;p51"/>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236" name="Google Shape;4236;p51"/>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916"/>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4237" name="Google Shape;4237;p51"/>
          <p:cNvPicPr preferRelativeResize="0"/>
          <p:nvPr/>
        </p:nvPicPr>
        <p:blipFill rotWithShape="1">
          <a:blip r:embed="rId4">
            <a:alphaModFix/>
          </a:blip>
          <a:srcRect b="0" l="0" r="0" t="0"/>
          <a:stretch/>
        </p:blipFill>
        <p:spPr>
          <a:xfrm>
            <a:off x="10719739" y="197150"/>
            <a:ext cx="1018481" cy="494115"/>
          </a:xfrm>
          <a:prstGeom prst="rect">
            <a:avLst/>
          </a:prstGeom>
          <a:noFill/>
          <a:ln>
            <a:noFill/>
          </a:ln>
        </p:spPr>
      </p:pic>
      <p:sp>
        <p:nvSpPr>
          <p:cNvPr id="4238" name="Google Shape;4238;p51"/>
          <p:cNvSpPr txBox="1"/>
          <p:nvPr/>
        </p:nvSpPr>
        <p:spPr>
          <a:xfrm>
            <a:off x="8979832" y="3213183"/>
            <a:ext cx="1177413" cy="143822"/>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b="0" i="0" sz="1200" u="none" cap="none" strike="noStrike">
              <a:solidFill>
                <a:srgbClr val="FFFFFF"/>
              </a:solidFill>
              <a:latin typeface="Barlow"/>
              <a:ea typeface="Barlow"/>
              <a:cs typeface="Barlow"/>
              <a:sym typeface="Barlow"/>
            </a:endParaRPr>
          </a:p>
        </p:txBody>
      </p:sp>
      <p:grpSp>
        <p:nvGrpSpPr>
          <p:cNvPr id="4239" name="Google Shape;4239;p51"/>
          <p:cNvGrpSpPr/>
          <p:nvPr/>
        </p:nvGrpSpPr>
        <p:grpSpPr>
          <a:xfrm>
            <a:off x="533898" y="197150"/>
            <a:ext cx="3743960" cy="2954655"/>
            <a:chOff x="1114620" y="1142570"/>
            <a:chExt cx="3743960" cy="2954655"/>
          </a:xfrm>
        </p:grpSpPr>
        <p:sp>
          <p:nvSpPr>
            <p:cNvPr id="4240" name="Google Shape;4240;p51"/>
            <p:cNvSpPr txBox="1"/>
            <p:nvPr/>
          </p:nvSpPr>
          <p:spPr>
            <a:xfrm>
              <a:off x="1114620" y="1327355"/>
              <a:ext cx="3743960" cy="2769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1" lang="en-US" sz="1800">
                  <a:solidFill>
                    <a:srgbClr val="343434"/>
                  </a:solidFill>
                  <a:latin typeface="Barlow"/>
                  <a:ea typeface="Barlow"/>
                  <a:cs typeface="Barlow"/>
                  <a:sym typeface="Barlow"/>
                </a:rPr>
                <a:t>Revise today’s topics</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0" i="0" lang="en-US" sz="1800" u="none" cap="none" strike="noStrike">
                  <a:solidFill>
                    <a:srgbClr val="343434"/>
                  </a:solidFill>
                  <a:latin typeface="Barlow"/>
                  <a:ea typeface="Barlow"/>
                  <a:cs typeface="Barlow"/>
                  <a:sym typeface="Barlow"/>
                </a:rPr>
                <a:t>pada Platform, gunakan the Concept Booklet untuk Module 1, Lesson 2</a:t>
              </a:r>
              <a:endParaRPr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1" lang="en-US" sz="1800">
                  <a:solidFill>
                    <a:srgbClr val="343434"/>
                  </a:solidFill>
                  <a:latin typeface="Barlow"/>
                  <a:ea typeface="Barlow"/>
                  <a:cs typeface="Barlow"/>
                  <a:sym typeface="Barlow"/>
                </a:rPr>
                <a:t>Persiapan untuk sesi berikutnya</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1" lang="en-US" sz="1800">
                  <a:solidFill>
                    <a:srgbClr val="343434"/>
                  </a:solidFill>
                  <a:latin typeface="Barlow"/>
                  <a:ea typeface="Barlow"/>
                  <a:cs typeface="Barlow"/>
                  <a:sym typeface="Barlow"/>
                </a:rPr>
                <a:t>Pada platform, </a:t>
              </a:r>
              <a:r>
                <a:rPr b="0" i="0" lang="en-US" sz="1800" u="none" cap="none" strike="noStrike">
                  <a:solidFill>
                    <a:srgbClr val="343434"/>
                  </a:solidFill>
                  <a:latin typeface="Barlow"/>
                  <a:ea typeface="Barlow"/>
                  <a:cs typeface="Barlow"/>
                  <a:sym typeface="Barlow"/>
                </a:rPr>
                <a:t>gunakan </a:t>
              </a:r>
              <a:r>
                <a:rPr lang="en-US" sz="1800">
                  <a:solidFill>
                    <a:srgbClr val="343434"/>
                  </a:solidFill>
                  <a:latin typeface="Barlow"/>
                  <a:ea typeface="Barlow"/>
                  <a:cs typeface="Barlow"/>
                  <a:sym typeface="Barlow"/>
                </a:rPr>
                <a:t>Pre-Session Content (Introduction) untuk </a:t>
              </a:r>
              <a:r>
                <a:rPr b="0" i="0" lang="en-US" sz="1800" u="none" cap="none" strike="noStrike">
                  <a:solidFill>
                    <a:srgbClr val="343434"/>
                  </a:solidFill>
                  <a:latin typeface="Barlow"/>
                  <a:ea typeface="Barlow"/>
                  <a:cs typeface="Barlow"/>
                  <a:sym typeface="Barlow"/>
                </a:rPr>
                <a:t>Module </a:t>
              </a:r>
              <a:r>
                <a:rPr lang="en-US" sz="1800">
                  <a:solidFill>
                    <a:srgbClr val="343434"/>
                  </a:solidFill>
                  <a:latin typeface="Barlow"/>
                  <a:ea typeface="Barlow"/>
                  <a:cs typeface="Barlow"/>
                  <a:sym typeface="Barlow"/>
                </a:rPr>
                <a:t>1</a:t>
              </a:r>
              <a:r>
                <a:rPr b="0" i="0" lang="en-US" sz="1800" u="none" cap="none" strike="noStrike">
                  <a:solidFill>
                    <a:srgbClr val="343434"/>
                  </a:solidFill>
                  <a:latin typeface="Barlow"/>
                  <a:ea typeface="Barlow"/>
                  <a:cs typeface="Barlow"/>
                  <a:sym typeface="Barlow"/>
                </a:rPr>
                <a:t>, Lesson 3</a:t>
              </a:r>
              <a:endParaRPr b="0" i="0" sz="1800" u="none" cap="none" strike="noStrike">
                <a:solidFill>
                  <a:srgbClr val="343434"/>
                </a:solidFill>
                <a:latin typeface="Barlow"/>
                <a:ea typeface="Barlow"/>
                <a:cs typeface="Barlow"/>
                <a:sym typeface="Barlow"/>
              </a:endParaRPr>
            </a:p>
          </p:txBody>
        </p:sp>
        <p:sp>
          <p:nvSpPr>
            <p:cNvPr id="4241" name="Google Shape;4241;p51"/>
            <p:cNvSpPr txBox="1"/>
            <p:nvPr/>
          </p:nvSpPr>
          <p:spPr>
            <a:xfrm>
              <a:off x="1261305" y="1142570"/>
              <a:ext cx="2765425" cy="368300"/>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Barlow"/>
                <a:buNone/>
              </a:pPr>
              <a:r>
                <a:rPr b="1" lang="en-US" sz="1800">
                  <a:solidFill>
                    <a:schemeClr val="lt1"/>
                  </a:solidFill>
                  <a:latin typeface="Barlow"/>
                  <a:ea typeface="Barlow"/>
                  <a:cs typeface="Barlow"/>
                  <a:sym typeface="Barlow"/>
                </a:rPr>
                <a:t>SEBAGAI INDIVIDU</a:t>
              </a:r>
              <a:endParaRPr b="1" sz="1800">
                <a:solidFill>
                  <a:schemeClr val="lt1"/>
                </a:solidFill>
                <a:latin typeface="Barlow"/>
                <a:ea typeface="Barlow"/>
                <a:cs typeface="Barlow"/>
                <a:sym typeface="Barlow"/>
              </a:endParaRPr>
            </a:p>
          </p:txBody>
        </p:sp>
      </p:grpSp>
      <p:grpSp>
        <p:nvGrpSpPr>
          <p:cNvPr id="4242" name="Google Shape;4242;p51"/>
          <p:cNvGrpSpPr/>
          <p:nvPr/>
        </p:nvGrpSpPr>
        <p:grpSpPr>
          <a:xfrm>
            <a:off x="603092" y="3663257"/>
            <a:ext cx="3750310" cy="1595944"/>
            <a:chOff x="1261305" y="5162675"/>
            <a:chExt cx="3750310" cy="1595944"/>
          </a:xfrm>
        </p:grpSpPr>
        <p:sp>
          <p:nvSpPr>
            <p:cNvPr id="4243" name="Google Shape;4243;p51"/>
            <p:cNvSpPr txBox="1"/>
            <p:nvPr/>
          </p:nvSpPr>
          <p:spPr>
            <a:xfrm>
              <a:off x="1261305" y="5162675"/>
              <a:ext cx="3750310" cy="368300"/>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Barlow"/>
                <a:buNone/>
              </a:pPr>
              <a:r>
                <a:rPr b="1" lang="en-US" sz="1800">
                  <a:solidFill>
                    <a:schemeClr val="lt1"/>
                  </a:solidFill>
                  <a:latin typeface="Barlow"/>
                  <a:ea typeface="Barlow"/>
                  <a:cs typeface="Barlow"/>
                  <a:sym typeface="Barlow"/>
                </a:rPr>
                <a:t>SEBAGAI TIM PERUSAHAAN  </a:t>
              </a:r>
              <a:endParaRPr b="1" sz="1800">
                <a:solidFill>
                  <a:schemeClr val="lt1"/>
                </a:solidFill>
                <a:latin typeface="Barlow"/>
                <a:ea typeface="Barlow"/>
                <a:cs typeface="Barlow"/>
                <a:sym typeface="Barlow"/>
              </a:endParaRPr>
            </a:p>
          </p:txBody>
        </p:sp>
        <p:sp>
          <p:nvSpPr>
            <p:cNvPr id="4244" name="Google Shape;4244;p51"/>
            <p:cNvSpPr txBox="1"/>
            <p:nvPr/>
          </p:nvSpPr>
          <p:spPr>
            <a:xfrm>
              <a:off x="1261305" y="5651179"/>
              <a:ext cx="3494699" cy="11074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343434"/>
                </a:buClr>
                <a:buSzPts val="1800"/>
                <a:buFont typeface="Barlow"/>
                <a:buNone/>
              </a:pPr>
              <a:r>
                <a:rPr b="1" lang="en-US" sz="1800">
                  <a:solidFill>
                    <a:srgbClr val="343434"/>
                  </a:solidFill>
                  <a:latin typeface="Barlow"/>
                  <a:ea typeface="Barlow"/>
                  <a:cs typeface="Barlow"/>
                  <a:sym typeface="Barlow"/>
                </a:rPr>
                <a:t>Lengkapi Venture Activity 1.1 &amp; 1.2 pada Platform</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4245" name="Google Shape;4245;p51"/>
          <p:cNvSpPr txBox="1"/>
          <p:nvPr/>
        </p:nvSpPr>
        <p:spPr>
          <a:xfrm>
            <a:off x="373380" y="4721860"/>
            <a:ext cx="5490210" cy="19367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Buka “Real-Life” Problems dan isilah :</a:t>
            </a:r>
            <a:endParaRPr sz="1800">
              <a:solidFill>
                <a:srgbClr val="343434"/>
              </a:solidFill>
              <a:latin typeface="Barlow"/>
              <a:ea typeface="Barlow"/>
              <a:cs typeface="Barlow"/>
              <a:sym typeface="Barlow"/>
            </a:endParaRPr>
          </a:p>
          <a:p>
            <a:pPr indent="-285750" lvl="0" marL="285750" marR="0" rtl="0" algn="l">
              <a:spcBef>
                <a:spcPts val="0"/>
              </a:spcBef>
              <a:spcAft>
                <a:spcPts val="0"/>
              </a:spcAft>
              <a:buClr>
                <a:srgbClr val="343434"/>
              </a:buClr>
              <a:buSzPts val="1800"/>
              <a:buFont typeface="Arial"/>
              <a:buChar char="•"/>
            </a:pPr>
            <a:r>
              <a:rPr lang="en-US" sz="1800">
                <a:solidFill>
                  <a:srgbClr val="343434"/>
                </a:solidFill>
                <a:latin typeface="Barlow"/>
                <a:ea typeface="Barlow"/>
                <a:cs typeface="Barlow"/>
                <a:sym typeface="Barlow"/>
              </a:rPr>
              <a:t>Problem apa yang akan anda </a:t>
            </a:r>
            <a:endParaRPr sz="1800">
              <a:solidFill>
                <a:srgbClr val="343434"/>
              </a:solidFill>
              <a:latin typeface="Barlow"/>
              <a:ea typeface="Barlow"/>
              <a:cs typeface="Barlow"/>
              <a:sym typeface="Barlow"/>
            </a:endParaRPr>
          </a:p>
          <a:p>
            <a:pPr indent="0" lvl="0" marL="0" marR="0" rtl="0" algn="l">
              <a:spcBef>
                <a:spcPts val="0"/>
              </a:spcBef>
              <a:spcAft>
                <a:spcPts val="0"/>
              </a:spcAft>
              <a:buClr>
                <a:srgbClr val="343434"/>
              </a:buClr>
              <a:buSzPts val="1800"/>
              <a:buFont typeface="Barlow"/>
              <a:buNone/>
            </a:pPr>
            <a:r>
              <a:rPr lang="en-US" sz="1800">
                <a:solidFill>
                  <a:srgbClr val="343434"/>
                </a:solidFill>
                <a:latin typeface="Barlow"/>
                <a:ea typeface="Barlow"/>
                <a:cs typeface="Barlow"/>
                <a:sym typeface="Barlow"/>
              </a:rPr>
              <a:t>   selesaikan terkait dengan </a:t>
            </a:r>
            <a:endParaRPr sz="1800">
              <a:solidFill>
                <a:srgbClr val="343434"/>
              </a:solidFill>
              <a:latin typeface="Barlow"/>
              <a:ea typeface="Barlow"/>
              <a:cs typeface="Barlow"/>
              <a:sym typeface="Barlow"/>
            </a:endParaRPr>
          </a:p>
          <a:p>
            <a:pPr indent="0" lvl="0" marL="0" marR="0" rtl="0" algn="l">
              <a:spcBef>
                <a:spcPts val="0"/>
              </a:spcBef>
              <a:spcAft>
                <a:spcPts val="0"/>
              </a:spcAft>
              <a:buClr>
                <a:srgbClr val="343434"/>
              </a:buClr>
              <a:buSzPts val="1800"/>
              <a:buFont typeface="Barlow"/>
              <a:buNone/>
            </a:pPr>
            <a:r>
              <a:rPr lang="en-US" sz="1800">
                <a:solidFill>
                  <a:srgbClr val="343434"/>
                </a:solidFill>
                <a:latin typeface="Barlow"/>
                <a:ea typeface="Barlow"/>
                <a:cs typeface="Barlow"/>
                <a:sym typeface="Barlow"/>
              </a:rPr>
              <a:t>    -  Industrinya </a:t>
            </a:r>
            <a:endParaRPr sz="1800">
              <a:solidFill>
                <a:srgbClr val="343434"/>
              </a:solidFill>
              <a:latin typeface="Barlow"/>
              <a:ea typeface="Barlow"/>
              <a:cs typeface="Barlow"/>
              <a:sym typeface="Barlow"/>
            </a:endParaRPr>
          </a:p>
          <a:p>
            <a:pPr indent="0" lvl="1" marL="457200" marR="0" rtl="0" algn="l">
              <a:spcBef>
                <a:spcPts val="0"/>
              </a:spcBef>
              <a:spcAft>
                <a:spcPts val="0"/>
              </a:spcAft>
              <a:buClr>
                <a:srgbClr val="343434"/>
              </a:buClr>
              <a:buSzPts val="1800"/>
              <a:buFont typeface="Barlow"/>
              <a:buNone/>
            </a:pPr>
            <a:r>
              <a:rPr b="0" i="0" lang="en-US" sz="1800" u="none" cap="none" strike="noStrike">
                <a:solidFill>
                  <a:srgbClr val="343434"/>
                </a:solidFill>
                <a:latin typeface="Barlow"/>
                <a:ea typeface="Barlow"/>
                <a:cs typeface="Barlow"/>
                <a:sym typeface="Barlow"/>
              </a:rPr>
              <a:t>- Domainnya </a:t>
            </a:r>
            <a:endParaRPr b="0" i="0" sz="1800" u="none" cap="none" strike="noStrike">
              <a:solidFill>
                <a:srgbClr val="343434"/>
              </a:solidFill>
              <a:latin typeface="Barlow"/>
              <a:ea typeface="Barlow"/>
              <a:cs typeface="Barlow"/>
              <a:sym typeface="Barlow"/>
            </a:endParaRPr>
          </a:p>
          <a:p>
            <a:pPr indent="0" lvl="1" marL="457200" marR="0" rtl="0" algn="l">
              <a:spcBef>
                <a:spcPts val="0"/>
              </a:spcBef>
              <a:spcAft>
                <a:spcPts val="0"/>
              </a:spcAft>
              <a:buClr>
                <a:srgbClr val="343434"/>
              </a:buClr>
              <a:buSzPts val="1800"/>
              <a:buFont typeface="Barlow"/>
              <a:buNone/>
            </a:pPr>
            <a:r>
              <a:rPr b="0" i="0" lang="en-US" sz="1800" u="none" cap="none" strike="noStrike">
                <a:solidFill>
                  <a:srgbClr val="343434"/>
                </a:solidFill>
                <a:latin typeface="Barlow"/>
                <a:ea typeface="Barlow"/>
                <a:cs typeface="Barlow"/>
                <a:sym typeface="Barlow"/>
              </a:rPr>
              <a:t>- Real-life problem yang akan  </a:t>
            </a:r>
            <a:endParaRPr b="0" i="0" sz="1800" u="none" cap="none" strike="noStrike">
              <a:solidFill>
                <a:srgbClr val="343434"/>
              </a:solidFill>
              <a:latin typeface="Barlow"/>
              <a:ea typeface="Barlow"/>
              <a:cs typeface="Barlow"/>
              <a:sym typeface="Barlow"/>
            </a:endParaRPr>
          </a:p>
          <a:p>
            <a:pPr indent="0" lvl="1" marL="457200" marR="0" rtl="0" algn="l">
              <a:spcBef>
                <a:spcPts val="0"/>
              </a:spcBef>
              <a:spcAft>
                <a:spcPts val="0"/>
              </a:spcAft>
              <a:buClr>
                <a:srgbClr val="343434"/>
              </a:buClr>
              <a:buSzPts val="1800"/>
              <a:buFont typeface="Barlow"/>
              <a:buNone/>
            </a:pPr>
            <a:r>
              <a:rPr b="0" i="0" lang="en-US" sz="1800" u="none" cap="none" strike="noStrike">
                <a:solidFill>
                  <a:srgbClr val="343434"/>
                </a:solidFill>
                <a:latin typeface="Barlow"/>
                <a:ea typeface="Barlow"/>
                <a:cs typeface="Barlow"/>
                <a:sym typeface="Barlow"/>
              </a:rPr>
              <a:t>  diselesaikan</a:t>
            </a:r>
            <a:endParaRPr b="0" i="0" sz="1800" u="none" cap="none" strike="noStrike">
              <a:solidFill>
                <a:srgbClr val="343434"/>
              </a:solidFill>
              <a:latin typeface="Barlow"/>
              <a:ea typeface="Barlow"/>
              <a:cs typeface="Barlow"/>
              <a:sym typeface="Barlow"/>
            </a:endParaRPr>
          </a:p>
        </p:txBody>
      </p:sp>
      <p:sp>
        <p:nvSpPr>
          <p:cNvPr id="4246" name="Google Shape;4246;p51"/>
          <p:cNvSpPr/>
          <p:nvPr/>
        </p:nvSpPr>
        <p:spPr>
          <a:xfrm>
            <a:off x="8980170" y="4319270"/>
            <a:ext cx="2758440" cy="2415540"/>
          </a:xfrm>
          <a:prstGeom prst="ellipse">
            <a:avLst/>
          </a:prstGeom>
          <a:gradFill>
            <a:gsLst>
              <a:gs pos="0">
                <a:srgbClr val="FCBF9F"/>
              </a:gs>
              <a:gs pos="50000">
                <a:srgbClr val="FBB590"/>
              </a:gs>
              <a:gs pos="100000">
                <a:srgbClr val="FFAA7B"/>
              </a:gs>
            </a:gsLst>
            <a:lin ang="5400000" scaled="0"/>
          </a:gra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500">
                <a:solidFill>
                  <a:schemeClr val="dk1"/>
                </a:solidFill>
                <a:latin typeface="Arial"/>
                <a:ea typeface="Arial"/>
                <a:cs typeface="Arial"/>
                <a:sym typeface="Arial"/>
              </a:rPr>
              <a:t>Siapkan diri untuk menyajikan pernyataan masalah anda pada teman anda di kelas</a:t>
            </a:r>
            <a:endParaRPr sz="150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0" name="Shape 4250"/>
        <p:cNvGrpSpPr/>
        <p:nvPr/>
      </p:nvGrpSpPr>
      <p:grpSpPr>
        <a:xfrm>
          <a:off x="0" y="0"/>
          <a:ext cx="0" cy="0"/>
          <a:chOff x="0" y="0"/>
          <a:chExt cx="0" cy="0"/>
        </a:xfrm>
      </p:grpSpPr>
      <p:pic>
        <p:nvPicPr>
          <p:cNvPr id="4251" name="Google Shape;4251;p52"/>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4252" name="Google Shape;4252;p52"/>
          <p:cNvGrpSpPr/>
          <p:nvPr/>
        </p:nvGrpSpPr>
        <p:grpSpPr>
          <a:xfrm>
            <a:off x="715600" y="2098526"/>
            <a:ext cx="6096000" cy="1723549"/>
            <a:chOff x="715600" y="2205347"/>
            <a:chExt cx="6096000" cy="1723549"/>
          </a:xfrm>
        </p:grpSpPr>
        <p:sp>
          <p:nvSpPr>
            <p:cNvPr id="4253" name="Google Shape;4253;p52"/>
            <p:cNvSpPr txBox="1"/>
            <p:nvPr/>
          </p:nvSpPr>
          <p:spPr>
            <a:xfrm>
              <a:off x="715600" y="2205347"/>
              <a:ext cx="6096000" cy="9232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i="0" lang="en-US" sz="6000" u="none" cap="none" strike="noStrike">
                  <a:solidFill>
                    <a:srgbClr val="FFFFFF"/>
                  </a:solidFill>
                  <a:latin typeface="Barlow"/>
                  <a:ea typeface="Barlow"/>
                  <a:cs typeface="Barlow"/>
                  <a:sym typeface="Barlow"/>
                </a:rPr>
                <a:t>THANK YOU</a:t>
              </a:r>
              <a:endParaRPr b="1" i="0" sz="6000" u="none" cap="none" strike="noStrike">
                <a:solidFill>
                  <a:srgbClr val="FFFFFF"/>
                </a:solidFill>
                <a:latin typeface="Barlow"/>
                <a:ea typeface="Barlow"/>
                <a:cs typeface="Barlow"/>
                <a:sym typeface="Barlow"/>
              </a:endParaRPr>
            </a:p>
          </p:txBody>
        </p:sp>
        <p:sp>
          <p:nvSpPr>
            <p:cNvPr id="4254" name="Google Shape;4254;p5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grpSp>
        <p:nvGrpSpPr>
          <p:cNvPr id="4255" name="Google Shape;4255;p52"/>
          <p:cNvGrpSpPr/>
          <p:nvPr/>
        </p:nvGrpSpPr>
        <p:grpSpPr>
          <a:xfrm>
            <a:off x="647700" y="5924400"/>
            <a:ext cx="1951864" cy="324000"/>
            <a:chOff x="3753875" y="6160946"/>
            <a:chExt cx="1951864" cy="324000"/>
          </a:xfrm>
        </p:grpSpPr>
        <p:pic>
          <p:nvPicPr>
            <p:cNvPr id="4256" name="Google Shape;4256;p52">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4257" name="Google Shape;4257;p52">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4258" name="Google Shape;4258;p52">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4259" name="Google Shape;4259;p52">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4260" name="Google Shape;4260;p52">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4261" name="Google Shape;4261;p52">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4262" name="Google Shape;4262;p52"/>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6" name="Shape 4266"/>
        <p:cNvGrpSpPr/>
        <p:nvPr/>
      </p:nvGrpSpPr>
      <p:grpSpPr>
        <a:xfrm>
          <a:off x="0" y="0"/>
          <a:ext cx="0" cy="0"/>
          <a:chOff x="0" y="0"/>
          <a:chExt cx="0" cy="0"/>
        </a:xfrm>
      </p:grpSpPr>
      <p:sp>
        <p:nvSpPr>
          <p:cNvPr id="4267" name="Google Shape;4267;p53"/>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lt1"/>
                </a:solidFill>
                <a:latin typeface="Arial"/>
                <a:ea typeface="Arial"/>
                <a:cs typeface="Arial"/>
                <a:sym typeface="Arial"/>
              </a:rPr>
              <a:t>Copyright Disclaimer</a:t>
            </a:r>
            <a:r>
              <a:rPr lang="en-US" sz="900">
                <a:solidFill>
                  <a:schemeClr val="lt1"/>
                </a:solidFill>
                <a:latin typeface="Arial"/>
                <a:ea typeface="Arial"/>
                <a:cs typeface="Arial"/>
                <a:sym typeface="Arial"/>
              </a:rPr>
              <a:t>  </a:t>
            </a:r>
            <a:br>
              <a:rPr lang="en-US" sz="900">
                <a:solidFill>
                  <a:schemeClr val="lt1"/>
                </a:solidFill>
                <a:latin typeface="Arial"/>
                <a:ea typeface="Arial"/>
                <a:cs typeface="Arial"/>
                <a:sym typeface="Arial"/>
              </a:rPr>
            </a:br>
            <a:r>
              <a:rPr lang="en-US" sz="900">
                <a:solidFill>
                  <a:schemeClr val="lt1"/>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lang="en-US" sz="900" u="sng">
                <a:solidFill>
                  <a:schemeClr val="lt1"/>
                </a:solidFill>
                <a:latin typeface="Arial"/>
                <a:ea typeface="Arial"/>
                <a:cs typeface="Arial"/>
                <a:sym typeface="Arial"/>
                <a:hlinkClick r:id="rId3">
                  <a:extLst>
                    <a:ext uri="{A12FA001-AC4F-418D-AE19-62706E023703}">
                      <ahyp:hlinkClr val="tx"/>
                    </a:ext>
                  </a:extLst>
                </a:hlinkClick>
              </a:rPr>
              <a:t>legal@wadhwanifoundation.org</a:t>
            </a:r>
            <a:r>
              <a:rPr lang="en-US" sz="900">
                <a:solidFill>
                  <a:schemeClr val="lt1"/>
                </a:solidFill>
                <a:latin typeface="Arial"/>
                <a:ea typeface="Arial"/>
                <a:cs typeface="Arial"/>
                <a:sym typeface="Arial"/>
              </a:rPr>
              <a:t> with the subject title "Wadhwani Ignite". </a:t>
            </a:r>
            <a:endParaRPr sz="900">
              <a:solidFill>
                <a:schemeClr val="lt1"/>
              </a:solidFill>
              <a:latin typeface="Arial"/>
              <a:ea typeface="Arial"/>
              <a:cs typeface="Arial"/>
              <a:sym typeface="Arial"/>
            </a:endParaRPr>
          </a:p>
          <a:p>
            <a:pPr indent="0" lvl="0" marL="0" marR="0" rtl="0" algn="l">
              <a:spcBef>
                <a:spcPts val="0"/>
              </a:spcBef>
              <a:spcAft>
                <a:spcPts val="0"/>
              </a:spcAft>
              <a:buNone/>
            </a:pPr>
            <a:r>
              <a:t/>
            </a:r>
            <a:endParaRPr sz="900">
              <a:solidFill>
                <a:schemeClr val="lt1"/>
              </a:solidFill>
              <a:latin typeface="Arial"/>
              <a:ea typeface="Arial"/>
              <a:cs typeface="Arial"/>
              <a:sym typeface="Arial"/>
            </a:endParaRPr>
          </a:p>
          <a:p>
            <a:pPr indent="0" lvl="0" marL="0" marR="0" rtl="0" algn="l">
              <a:spcBef>
                <a:spcPts val="0"/>
              </a:spcBef>
              <a:spcAft>
                <a:spcPts val="0"/>
              </a:spcAft>
              <a:buNone/>
            </a:pPr>
            <a:r>
              <a:rPr b="1" lang="en-US" sz="900">
                <a:solidFill>
                  <a:schemeClr val="lt1"/>
                </a:solidFill>
                <a:latin typeface="Arial"/>
                <a:ea typeface="Arial"/>
                <a:cs typeface="Arial"/>
                <a:sym typeface="Arial"/>
              </a:rPr>
              <a:t>Image Credits and Copyright Disclaimer</a:t>
            </a:r>
            <a:br>
              <a:rPr b="1" lang="en-US" sz="900">
                <a:solidFill>
                  <a:schemeClr val="lt1"/>
                </a:solidFill>
                <a:latin typeface="Arial"/>
                <a:ea typeface="Arial"/>
                <a:cs typeface="Arial"/>
                <a:sym typeface="Arial"/>
              </a:rPr>
            </a:br>
            <a:r>
              <a:rPr b="1" lang="en-US" sz="900">
                <a:solidFill>
                  <a:schemeClr val="lt1"/>
                </a:solidFill>
                <a:latin typeface="Arial"/>
                <a:ea typeface="Arial"/>
                <a:cs typeface="Arial"/>
                <a:sym typeface="Arial"/>
              </a:rPr>
              <a:t> </a:t>
            </a:r>
            <a:r>
              <a:rPr lang="en-US" sz="900">
                <a:solidFill>
                  <a:schemeClr val="lt1"/>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lang="en-US" sz="900" u="sng">
                <a:solidFill>
                  <a:schemeClr val="lt1"/>
                </a:solidFill>
                <a:latin typeface="Arial"/>
                <a:ea typeface="Arial"/>
                <a:cs typeface="Arial"/>
                <a:sym typeface="Arial"/>
                <a:hlinkClick r:id="rId4">
                  <a:extLst>
                    <a:ext uri="{A12FA001-AC4F-418D-AE19-62706E023703}">
                      <ahyp:hlinkClr val="tx"/>
                    </a:ext>
                  </a:extLst>
                </a:hlinkClick>
              </a:rPr>
              <a:t>legal@wadhwanifoundation.org</a:t>
            </a:r>
            <a:r>
              <a:rPr lang="en-US" sz="900">
                <a:solidFill>
                  <a:schemeClr val="lt1"/>
                </a:solidFill>
                <a:latin typeface="Arial"/>
                <a:ea typeface="Arial"/>
                <a:cs typeface="Arial"/>
                <a:sym typeface="Arial"/>
              </a:rPr>
              <a:t> with the subject title "Wadhwani Ignite". us, and we will promptly take corrective action, including removal or proper attribution.</a:t>
            </a:r>
            <a:endParaRPr sz="9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4" name="Shape 3384"/>
        <p:cNvGrpSpPr/>
        <p:nvPr/>
      </p:nvGrpSpPr>
      <p:grpSpPr>
        <a:xfrm>
          <a:off x="0" y="0"/>
          <a:ext cx="0" cy="0"/>
          <a:chOff x="0" y="0"/>
          <a:chExt cx="0" cy="0"/>
        </a:xfrm>
      </p:grpSpPr>
      <p:sp>
        <p:nvSpPr>
          <p:cNvPr id="3385" name="Google Shape;3385;p6"/>
          <p:cNvSpPr/>
          <p:nvPr/>
        </p:nvSpPr>
        <p:spPr>
          <a:xfrm>
            <a:off x="-1"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386" name="Google Shape;3386;p6"/>
          <p:cNvSpPr txBox="1"/>
          <p:nvPr/>
        </p:nvSpPr>
        <p:spPr>
          <a:xfrm>
            <a:off x="4715557" y="1972012"/>
            <a:ext cx="6962391" cy="6451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202021"/>
                </a:solidFill>
                <a:latin typeface="Open Sans"/>
                <a:ea typeface="Open Sans"/>
                <a:cs typeface="Open Sans"/>
                <a:sym typeface="Open Sans"/>
              </a:rPr>
              <a:t>Memahami bahwa wawasan mengenai Industri Makro penting untuk memperluas perspektif tentang industri</a:t>
            </a:r>
            <a:endParaRPr sz="1800">
              <a:solidFill>
                <a:srgbClr val="202021"/>
              </a:solidFill>
              <a:latin typeface="Open Sans"/>
              <a:ea typeface="Open Sans"/>
              <a:cs typeface="Open Sans"/>
              <a:sym typeface="Open Sans"/>
            </a:endParaRPr>
          </a:p>
        </p:txBody>
      </p:sp>
      <p:sp>
        <p:nvSpPr>
          <p:cNvPr id="3387" name="Google Shape;3387;p6"/>
          <p:cNvSpPr txBox="1"/>
          <p:nvPr/>
        </p:nvSpPr>
        <p:spPr>
          <a:xfrm>
            <a:off x="4715510" y="2977515"/>
            <a:ext cx="7088505" cy="8191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202021"/>
                </a:solidFill>
                <a:latin typeface="Open Sans"/>
                <a:ea typeface="Open Sans"/>
                <a:cs typeface="Open Sans"/>
                <a:sym typeface="Open Sans"/>
              </a:rPr>
              <a:t>Memaham berbagai aspek tentang bagaimana suatu industri berharap untuk perform di masa depan</a:t>
            </a:r>
            <a:endParaRPr sz="1800">
              <a:solidFill>
                <a:srgbClr val="202021"/>
              </a:solidFill>
              <a:latin typeface="Open Sans"/>
              <a:ea typeface="Open Sans"/>
              <a:cs typeface="Open Sans"/>
              <a:sym typeface="Open Sans"/>
            </a:endParaRPr>
          </a:p>
        </p:txBody>
      </p:sp>
      <p:sp>
        <p:nvSpPr>
          <p:cNvPr id="3388" name="Google Shape;3388;p6"/>
          <p:cNvSpPr txBox="1"/>
          <p:nvPr/>
        </p:nvSpPr>
        <p:spPr>
          <a:xfrm>
            <a:off x="4688840" y="4406900"/>
            <a:ext cx="6988175" cy="7778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202021"/>
                </a:solidFill>
                <a:latin typeface="Open Sans"/>
                <a:ea typeface="Open Sans"/>
                <a:cs typeface="Open Sans"/>
                <a:sym typeface="Open Sans"/>
              </a:rPr>
              <a:t>Belajar tentang berbagai jenis Startup di suatu area, kebutuhan yang bisa dipenuhi dan inovasi yang dilakukan</a:t>
            </a:r>
            <a:endParaRPr sz="1800">
              <a:solidFill>
                <a:srgbClr val="202021"/>
              </a:solidFill>
              <a:latin typeface="Open Sans"/>
              <a:ea typeface="Open Sans"/>
              <a:cs typeface="Open Sans"/>
              <a:sym typeface="Open Sans"/>
            </a:endParaRPr>
          </a:p>
        </p:txBody>
      </p:sp>
      <p:sp>
        <p:nvSpPr>
          <p:cNvPr id="3389" name="Google Shape;3389;p6"/>
          <p:cNvSpPr txBox="1"/>
          <p:nvPr/>
        </p:nvSpPr>
        <p:spPr>
          <a:xfrm>
            <a:off x="4688887" y="5653052"/>
            <a:ext cx="6988478" cy="6451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202021"/>
                </a:solidFill>
                <a:latin typeface="Open Sans"/>
                <a:ea typeface="Open Sans"/>
                <a:cs typeface="Open Sans"/>
                <a:sym typeface="Open Sans"/>
              </a:rPr>
              <a:t>Mengidentifikasikan area yang menjadi passion kita serta  hubungan dan kesenjangan yang harus kita perbaiki.</a:t>
            </a:r>
            <a:endParaRPr sz="1800">
              <a:solidFill>
                <a:srgbClr val="202021"/>
              </a:solidFill>
              <a:latin typeface="Open Sans"/>
              <a:ea typeface="Open Sans"/>
              <a:cs typeface="Open Sans"/>
              <a:sym typeface="Open Sans"/>
            </a:endParaRPr>
          </a:p>
        </p:txBody>
      </p:sp>
      <p:cxnSp>
        <p:nvCxnSpPr>
          <p:cNvPr id="3390" name="Google Shape;3390;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391" name="Google Shape;3391;p6"/>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392" name="Google Shape;3392;p6"/>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3393" name="Google Shape;3393;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394" name="Google Shape;3394;p6"/>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395" name="Google Shape;3395;p6"/>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3396" name="Google Shape;3396;p6"/>
          <p:cNvSpPr txBox="1"/>
          <p:nvPr/>
        </p:nvSpPr>
        <p:spPr>
          <a:xfrm>
            <a:off x="231533" y="388148"/>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Recap/Reflections</a:t>
            </a:r>
            <a:endParaRPr b="1" sz="3200">
              <a:solidFill>
                <a:schemeClr val="dk2"/>
              </a:solidFill>
              <a:latin typeface="Barlow"/>
              <a:ea typeface="Barlow"/>
              <a:cs typeface="Barlow"/>
              <a:sym typeface="Barlow"/>
            </a:endParaRPr>
          </a:p>
        </p:txBody>
      </p:sp>
      <p:grpSp>
        <p:nvGrpSpPr>
          <p:cNvPr id="3397" name="Google Shape;3397;p6"/>
          <p:cNvGrpSpPr/>
          <p:nvPr/>
        </p:nvGrpSpPr>
        <p:grpSpPr>
          <a:xfrm>
            <a:off x="573882" y="4295865"/>
            <a:ext cx="4023396" cy="830997"/>
            <a:chOff x="573882" y="4295865"/>
            <a:chExt cx="4023396" cy="830997"/>
          </a:xfrm>
        </p:grpSpPr>
        <p:sp>
          <p:nvSpPr>
            <p:cNvPr id="3398" name="Google Shape;3398;p6"/>
            <p:cNvSpPr txBox="1"/>
            <p:nvPr/>
          </p:nvSpPr>
          <p:spPr>
            <a:xfrm>
              <a:off x="1161344" y="4295865"/>
              <a:ext cx="34359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Startups and Innovations</a:t>
              </a:r>
              <a:endParaRPr b="1" sz="2400">
                <a:solidFill>
                  <a:schemeClr val="lt1"/>
                </a:solidFill>
                <a:latin typeface="Barlow SemiBold"/>
                <a:ea typeface="Barlow SemiBold"/>
                <a:cs typeface="Barlow SemiBold"/>
                <a:sym typeface="Barlow SemiBold"/>
              </a:endParaRPr>
            </a:p>
          </p:txBody>
        </p:sp>
        <p:pic>
          <p:nvPicPr>
            <p:cNvPr descr="Kiosk with solid fill" id="3399" name="Google Shape;3399;p6"/>
            <p:cNvPicPr preferRelativeResize="0"/>
            <p:nvPr/>
          </p:nvPicPr>
          <p:blipFill rotWithShape="1">
            <a:blip r:embed="rId3">
              <a:alphaModFix/>
            </a:blip>
            <a:srcRect b="0" l="0" r="0" t="0"/>
            <a:stretch/>
          </p:blipFill>
          <p:spPr>
            <a:xfrm>
              <a:off x="573882" y="4473981"/>
              <a:ext cx="558253" cy="558253"/>
            </a:xfrm>
            <a:prstGeom prst="rect">
              <a:avLst/>
            </a:prstGeom>
            <a:noFill/>
            <a:ln>
              <a:noFill/>
            </a:ln>
          </p:spPr>
        </p:pic>
      </p:grpSp>
      <p:grpSp>
        <p:nvGrpSpPr>
          <p:cNvPr id="3400" name="Google Shape;3400;p6"/>
          <p:cNvGrpSpPr/>
          <p:nvPr/>
        </p:nvGrpSpPr>
        <p:grpSpPr>
          <a:xfrm>
            <a:off x="606029" y="5640959"/>
            <a:ext cx="3648972" cy="547870"/>
            <a:chOff x="606029" y="5640959"/>
            <a:chExt cx="3648972" cy="547870"/>
          </a:xfrm>
        </p:grpSpPr>
        <p:sp>
          <p:nvSpPr>
            <p:cNvPr id="3401" name="Google Shape;3401;p6"/>
            <p:cNvSpPr txBox="1"/>
            <p:nvPr/>
          </p:nvSpPr>
          <p:spPr>
            <a:xfrm>
              <a:off x="1174105" y="5640959"/>
              <a:ext cx="30808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Passion Area</a:t>
              </a:r>
              <a:endParaRPr b="1" sz="2400">
                <a:solidFill>
                  <a:schemeClr val="lt1"/>
                </a:solidFill>
                <a:latin typeface="Barlow SemiBold"/>
                <a:ea typeface="Barlow SemiBold"/>
                <a:cs typeface="Barlow SemiBold"/>
                <a:sym typeface="Barlow SemiBold"/>
              </a:endParaRPr>
            </a:p>
          </p:txBody>
        </p:sp>
        <p:pic>
          <p:nvPicPr>
            <p:cNvPr descr="Venn diagram with solid fill" id="3402" name="Google Shape;3402;p6"/>
            <p:cNvPicPr preferRelativeResize="0"/>
            <p:nvPr/>
          </p:nvPicPr>
          <p:blipFill rotWithShape="1">
            <a:blip r:embed="rId4">
              <a:alphaModFix/>
            </a:blip>
            <a:srcRect b="0" l="0" r="0" t="0"/>
            <a:stretch/>
          </p:blipFill>
          <p:spPr>
            <a:xfrm>
              <a:off x="606029" y="5640959"/>
              <a:ext cx="547870" cy="547870"/>
            </a:xfrm>
            <a:prstGeom prst="rect">
              <a:avLst/>
            </a:prstGeom>
            <a:noFill/>
            <a:ln>
              <a:noFill/>
            </a:ln>
          </p:spPr>
        </p:pic>
      </p:grpSp>
      <p:grpSp>
        <p:nvGrpSpPr>
          <p:cNvPr id="3403" name="Google Shape;3403;p6"/>
          <p:cNvGrpSpPr/>
          <p:nvPr/>
        </p:nvGrpSpPr>
        <p:grpSpPr>
          <a:xfrm>
            <a:off x="647698" y="1972791"/>
            <a:ext cx="3473391" cy="585856"/>
            <a:chOff x="647698" y="1972791"/>
            <a:chExt cx="3473391" cy="585856"/>
          </a:xfrm>
        </p:grpSpPr>
        <p:sp>
          <p:nvSpPr>
            <p:cNvPr id="3404" name="Google Shape;3404;p6"/>
            <p:cNvSpPr txBox="1"/>
            <p:nvPr/>
          </p:nvSpPr>
          <p:spPr>
            <a:xfrm>
              <a:off x="1174105" y="1972791"/>
              <a:ext cx="294698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Barlow SemiBold"/>
                <a:buNone/>
              </a:pPr>
              <a:r>
                <a:rPr b="1" lang="en-US" sz="2400" u="none" cap="none" strike="noStrike">
                  <a:solidFill>
                    <a:schemeClr val="lt1"/>
                  </a:solidFill>
                  <a:latin typeface="Barlow SemiBold"/>
                  <a:ea typeface="Barlow SemiBold"/>
                  <a:cs typeface="Barlow SemiBold"/>
                  <a:sym typeface="Barlow SemiBold"/>
                </a:rPr>
                <a:t>Macro Industry</a:t>
              </a:r>
              <a:endParaRPr b="1" sz="2400" u="none" cap="none" strike="noStrike">
                <a:solidFill>
                  <a:schemeClr val="lt1"/>
                </a:solidFill>
                <a:latin typeface="Barlow SemiBold"/>
                <a:ea typeface="Barlow SemiBold"/>
                <a:cs typeface="Barlow SemiBold"/>
                <a:sym typeface="Barlow SemiBold"/>
              </a:endParaRPr>
            </a:p>
          </p:txBody>
        </p:sp>
        <p:pic>
          <p:nvPicPr>
            <p:cNvPr descr="Research with solid fill" id="3405" name="Google Shape;3405;p6"/>
            <p:cNvPicPr preferRelativeResize="0"/>
            <p:nvPr/>
          </p:nvPicPr>
          <p:blipFill rotWithShape="1">
            <a:blip r:embed="rId5">
              <a:alphaModFix/>
            </a:blip>
            <a:srcRect b="0" l="0" r="0" t="0"/>
            <a:stretch/>
          </p:blipFill>
          <p:spPr>
            <a:xfrm>
              <a:off x="647698" y="2101447"/>
              <a:ext cx="457200" cy="457200"/>
            </a:xfrm>
            <a:prstGeom prst="rect">
              <a:avLst/>
            </a:prstGeom>
            <a:noFill/>
            <a:ln>
              <a:noFill/>
            </a:ln>
          </p:spPr>
        </p:pic>
      </p:grpSp>
      <p:grpSp>
        <p:nvGrpSpPr>
          <p:cNvPr id="3406" name="Google Shape;3406;p6"/>
          <p:cNvGrpSpPr/>
          <p:nvPr/>
        </p:nvGrpSpPr>
        <p:grpSpPr>
          <a:xfrm>
            <a:off x="625348" y="3266936"/>
            <a:ext cx="3608885" cy="529293"/>
            <a:chOff x="625348" y="3266936"/>
            <a:chExt cx="3608885" cy="529293"/>
          </a:xfrm>
        </p:grpSpPr>
        <p:sp>
          <p:nvSpPr>
            <p:cNvPr id="3407" name="Google Shape;3407;p6"/>
            <p:cNvSpPr txBox="1"/>
            <p:nvPr/>
          </p:nvSpPr>
          <p:spPr>
            <a:xfrm>
              <a:off x="1153899" y="3266936"/>
              <a:ext cx="30803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Growth Outlook</a:t>
              </a:r>
              <a:endParaRPr b="1" sz="2400">
                <a:solidFill>
                  <a:schemeClr val="lt1"/>
                </a:solidFill>
                <a:latin typeface="Barlow SemiBold"/>
                <a:ea typeface="Barlow SemiBold"/>
                <a:cs typeface="Barlow SemiBold"/>
                <a:sym typeface="Barlow SemiBold"/>
              </a:endParaRPr>
            </a:p>
          </p:txBody>
        </p:sp>
        <p:pic>
          <p:nvPicPr>
            <p:cNvPr descr="Presentation with org chart with solid fill" id="3408" name="Google Shape;3408;p6"/>
            <p:cNvPicPr preferRelativeResize="0"/>
            <p:nvPr/>
          </p:nvPicPr>
          <p:blipFill rotWithShape="1">
            <a:blip r:embed="rId6">
              <a:alphaModFix/>
            </a:blip>
            <a:srcRect b="0" l="0" r="0" t="0"/>
            <a:stretch/>
          </p:blipFill>
          <p:spPr>
            <a:xfrm>
              <a:off x="625348" y="3319586"/>
              <a:ext cx="476643" cy="47664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3" name="Shape 3413"/>
        <p:cNvGrpSpPr/>
        <p:nvPr/>
      </p:nvGrpSpPr>
      <p:grpSpPr>
        <a:xfrm>
          <a:off x="0" y="0"/>
          <a:ext cx="0" cy="0"/>
          <a:chOff x="0" y="0"/>
          <a:chExt cx="0" cy="0"/>
        </a:xfrm>
      </p:grpSpPr>
      <p:sp>
        <p:nvSpPr>
          <p:cNvPr id="3414" name="Google Shape;3414;p7"/>
          <p:cNvSpPr/>
          <p:nvPr/>
        </p:nvSpPr>
        <p:spPr>
          <a:xfrm>
            <a:off x="175289" y="4590615"/>
            <a:ext cx="1920812" cy="2092881"/>
          </a:xfrm>
          <a:prstGeom prst="roundRect">
            <a:avLst>
              <a:gd fmla="val 16667" name="adj"/>
            </a:avLst>
          </a:prstGeom>
          <a:solidFill>
            <a:srgbClr val="D8D8D8"/>
          </a:solidFill>
          <a:ln cap="flat" cmpd="sng" w="19050">
            <a:solidFill>
              <a:srgbClr val="F267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415" name="Google Shape;3415;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3416" name="Google Shape;3416;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3417" name="Google Shape;3417;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18" name="Google Shape;3418;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19" name="Google Shape;3419;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20" name="Google Shape;3420;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21" name="Google Shape;3421;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22" name="Google Shape;3422;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23" name="Google Shape;3423;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24" name="Google Shape;3424;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25" name="Google Shape;3425;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26" name="Google Shape;3426;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27" name="Google Shape;3427;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28" name="Google Shape;3428;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3429" name="Google Shape;3429;p7"/>
          <p:cNvSpPr txBox="1"/>
          <p:nvPr/>
        </p:nvSpPr>
        <p:spPr>
          <a:xfrm>
            <a:off x="357584" y="4777580"/>
            <a:ext cx="1619249" cy="16327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Problem Identification</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100"/>
              <a:buFont typeface="Arial"/>
              <a:buChar char="•"/>
            </a:pPr>
            <a:r>
              <a:rPr b="0" i="0" lang="en-US" sz="1100" u="none" cap="none" strike="noStrike">
                <a:solidFill>
                  <a:srgbClr val="414042"/>
                </a:solidFill>
                <a:latin typeface="Barlow"/>
                <a:ea typeface="Barlow"/>
                <a:cs typeface="Barlow"/>
                <a:sym typeface="Barlow"/>
              </a:rPr>
              <a:t>Orientation</a:t>
            </a:r>
            <a:endParaRPr b="0" i="0" sz="11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100"/>
              <a:buFont typeface="Arial"/>
              <a:buChar char="•"/>
            </a:pPr>
            <a:r>
              <a:rPr b="0" i="0" lang="en-US" sz="1100" u="none" cap="none" strike="noStrike">
                <a:solidFill>
                  <a:srgbClr val="F2672A"/>
                </a:solidFill>
                <a:latin typeface="Barlow"/>
                <a:ea typeface="Barlow"/>
                <a:cs typeface="Barlow"/>
                <a:sym typeface="Barlow"/>
              </a:rPr>
              <a:t>Develop Macro Industry-Problem view</a:t>
            </a:r>
            <a:endParaRPr b="0" i="0" sz="1100" u="none" cap="none" strike="noStrike">
              <a:solidFill>
                <a:srgbClr val="F2672A"/>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100"/>
              <a:buFont typeface="Arial"/>
              <a:buChar char="•"/>
            </a:pPr>
            <a:r>
              <a:rPr b="0" i="0" lang="en-US" sz="1100" u="none" cap="none" strike="noStrike">
                <a:solidFill>
                  <a:srgbClr val="414042"/>
                </a:solidFill>
                <a:latin typeface="Barlow"/>
                <a:ea typeface="Barlow"/>
                <a:cs typeface="Barlow"/>
                <a:sym typeface="Barlow"/>
              </a:rPr>
              <a:t>Discover ‘Real World’ Problems</a:t>
            </a:r>
            <a:endParaRPr b="0" i="0" sz="11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100"/>
              <a:buFont typeface="Arial"/>
              <a:buChar char="•"/>
            </a:pPr>
            <a:r>
              <a:rPr b="0" i="0" lang="en-US" sz="1100" u="none" cap="none" strike="noStrike">
                <a:solidFill>
                  <a:srgbClr val="414042"/>
                </a:solidFill>
                <a:latin typeface="Barlow"/>
                <a:ea typeface="Barlow"/>
                <a:cs typeface="Barlow"/>
                <a:sym typeface="Barlow"/>
              </a:rPr>
              <a:t>Examine Chosen Problems</a:t>
            </a:r>
            <a:endParaRPr b="0" i="0" sz="11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100"/>
              <a:buFont typeface="Arial"/>
              <a:buChar char="•"/>
            </a:pPr>
            <a:r>
              <a:rPr b="0" i="0" lang="en-US" sz="1100" u="none" cap="none" strike="noStrike">
                <a:solidFill>
                  <a:srgbClr val="414042"/>
                </a:solidFill>
                <a:latin typeface="Barlow"/>
                <a:ea typeface="Barlow"/>
                <a:cs typeface="Barlow"/>
                <a:sym typeface="Barlow"/>
              </a:rPr>
              <a:t>Analyze Problems</a:t>
            </a:r>
            <a:endParaRPr b="0" i="0" sz="1100" u="none" cap="none" strike="noStrike">
              <a:solidFill>
                <a:srgbClr val="414042"/>
              </a:solidFill>
              <a:latin typeface="Barlow"/>
              <a:ea typeface="Barlow"/>
              <a:cs typeface="Barlow"/>
              <a:sym typeface="Barlow"/>
            </a:endParaRPr>
          </a:p>
        </p:txBody>
      </p:sp>
      <p:sp>
        <p:nvSpPr>
          <p:cNvPr id="3430" name="Google Shape;3430;p7"/>
          <p:cNvSpPr txBox="1"/>
          <p:nvPr/>
        </p:nvSpPr>
        <p:spPr>
          <a:xfrm>
            <a:off x="900509" y="2692268"/>
            <a:ext cx="1771650" cy="20928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Customer &amp;Needs</a:t>
            </a:r>
            <a:endParaRPr b="1" i="0" sz="1100" u="none" cap="none" strike="noStrike">
              <a:solidFill>
                <a:srgbClr val="414042"/>
              </a:solidFill>
              <a:latin typeface="Barlow ExtraBold"/>
              <a:ea typeface="Barlow ExtraBold"/>
              <a:cs typeface="Barlow ExtraBold"/>
              <a:sym typeface="Barlow ExtraBold"/>
            </a:endParaRPr>
          </a:p>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Identification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Identify customer segments</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Outline 'jobs-to-be-done’</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Develop Customer Personas</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Customer Validation </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Validate Customer-Problem fit</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Refine Customer Personas &amp; Problem</a:t>
            </a:r>
            <a:endParaRPr b="0" i="0" sz="1000" u="none" cap="none" strike="noStrike">
              <a:solidFill>
                <a:srgbClr val="414042"/>
              </a:solidFill>
              <a:latin typeface="Barlow"/>
              <a:ea typeface="Barlow"/>
              <a:cs typeface="Barlow"/>
              <a:sym typeface="Barlow"/>
            </a:endParaRPr>
          </a:p>
          <a:p>
            <a:pPr indent="-86995" lvl="0" marL="144145"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
        <p:nvSpPr>
          <p:cNvPr id="3431" name="Google Shape;3431;p7"/>
          <p:cNvSpPr txBox="1"/>
          <p:nvPr/>
        </p:nvSpPr>
        <p:spPr>
          <a:xfrm>
            <a:off x="2849537" y="2692268"/>
            <a:ext cx="1470447"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Opportunity &amp; </a:t>
            </a:r>
            <a:endParaRPr b="1" i="0" sz="1100" u="none" cap="none" strike="noStrike">
              <a:solidFill>
                <a:srgbClr val="414042"/>
              </a:solidFill>
              <a:latin typeface="Barlow ExtraBold"/>
              <a:ea typeface="Barlow ExtraBold"/>
              <a:cs typeface="Barlow ExtraBold"/>
              <a:sym typeface="Barlow ExtraBold"/>
            </a:endParaRPr>
          </a:p>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Competition Mapping</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Identify &amp; map Global competitors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Review Industry Trends and Size </a:t>
            </a:r>
            <a:br>
              <a:rPr b="0" i="0" lang="en-US" sz="1000" u="none" cap="none" strike="noStrike">
                <a:solidFill>
                  <a:srgbClr val="414042"/>
                </a:solidFill>
                <a:latin typeface="Barlow"/>
                <a:ea typeface="Barlow"/>
                <a:cs typeface="Barlow"/>
                <a:sym typeface="Barlow"/>
              </a:rPr>
            </a:br>
            <a:r>
              <a:rPr b="0" i="0" lang="en-US" sz="1000" u="none" cap="none" strike="noStrike">
                <a:solidFill>
                  <a:srgbClr val="414042"/>
                </a:solidFill>
                <a:latin typeface="Barlow"/>
                <a:ea typeface="Barlow"/>
                <a:cs typeface="Barlow"/>
                <a:sym typeface="Barlow"/>
              </a:rPr>
              <a:t>the Market</a:t>
            </a:r>
            <a:endParaRPr b="0" i="0" sz="1000" u="none" cap="none" strike="noStrike">
              <a:solidFill>
                <a:srgbClr val="414042"/>
              </a:solidFill>
              <a:latin typeface="Barlow"/>
              <a:ea typeface="Barlow"/>
              <a:cs typeface="Barlow"/>
              <a:sym typeface="Barlow"/>
            </a:endParaRPr>
          </a:p>
        </p:txBody>
      </p:sp>
      <p:sp>
        <p:nvSpPr>
          <p:cNvPr id="3432" name="Google Shape;3432;p7"/>
          <p:cNvSpPr txBox="1"/>
          <p:nvPr/>
        </p:nvSpPr>
        <p:spPr>
          <a:xfrm>
            <a:off x="3992265" y="4777580"/>
            <a:ext cx="153033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Prototype Dev. &amp; MVP</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Prototypes &amp; MVP</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Build a Prototype</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Use Prototype for early Validation</a:t>
            </a:r>
            <a:endParaRPr b="0" i="0" sz="1000" u="none" cap="none" strike="noStrike">
              <a:solidFill>
                <a:srgbClr val="414042"/>
              </a:solidFill>
              <a:latin typeface="Barlow"/>
              <a:ea typeface="Barlow"/>
              <a:cs typeface="Barlow"/>
              <a:sym typeface="Barlow"/>
            </a:endParaRPr>
          </a:p>
        </p:txBody>
      </p:sp>
      <p:sp>
        <p:nvSpPr>
          <p:cNvPr id="3433" name="Google Shape;3433;p7"/>
          <p:cNvSpPr txBox="1"/>
          <p:nvPr/>
        </p:nvSpPr>
        <p:spPr>
          <a:xfrm>
            <a:off x="4728282" y="2692268"/>
            <a:ext cx="1468127"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Market Opportunity Assessment</a:t>
            </a:r>
            <a:endParaRPr b="1" i="0" sz="1100" u="none" cap="none" strike="noStrike">
              <a:solidFill>
                <a:srgbClr val="414042"/>
              </a:solidFill>
              <a:latin typeface="Barlow ExtraBold"/>
              <a:ea typeface="Barlow ExtraBold"/>
              <a:cs typeface="Barlow ExtraBold"/>
              <a:sym typeface="Barlow ExtraBold"/>
            </a:endParaRPr>
          </a:p>
          <a:p>
            <a:pPr indent="0" lvl="0" marL="0" marR="0" rtl="0" algn="l">
              <a:lnSpc>
                <a:spcPct val="100000"/>
              </a:lnSpc>
              <a:spcBef>
                <a:spcPts val="0"/>
              </a:spcBef>
              <a:spcAft>
                <a:spcPts val="0"/>
              </a:spcAft>
              <a:buClr>
                <a:schemeClr val="dk1"/>
              </a:buClr>
              <a:buSzPts val="1100"/>
              <a:buFont typeface="Arial"/>
              <a:buNone/>
            </a:pPr>
            <a:r>
              <a:t/>
            </a:r>
            <a:endParaRPr b="1" i="0" sz="1100" u="none" cap="none" strike="noStrike">
              <a:solidFill>
                <a:srgbClr val="FF0000"/>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Map  your Relative Position in the Market</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Estimate </a:t>
            </a:r>
            <a:br>
              <a:rPr b="0" i="0" lang="en-US" sz="1000" u="none" cap="none" strike="noStrike">
                <a:solidFill>
                  <a:srgbClr val="414042"/>
                </a:solidFill>
                <a:latin typeface="Barlow"/>
                <a:ea typeface="Barlow"/>
                <a:cs typeface="Barlow"/>
                <a:sym typeface="Barlow"/>
              </a:rPr>
            </a:br>
            <a:r>
              <a:rPr b="0" i="0" lang="en-US" sz="1000" u="none" cap="none" strike="noStrike">
                <a:solidFill>
                  <a:srgbClr val="414042"/>
                </a:solidFill>
                <a:latin typeface="Barlow"/>
                <a:ea typeface="Barlow"/>
                <a:cs typeface="Barlow"/>
                <a:sym typeface="Barlow"/>
              </a:rPr>
              <a:t>Opportunity Size</a:t>
            </a:r>
            <a:endParaRPr b="0" i="0" sz="1000" u="none" cap="none" strike="noStrike">
              <a:solidFill>
                <a:srgbClr val="414042"/>
              </a:solidFill>
              <a:latin typeface="Barlow"/>
              <a:ea typeface="Barlow"/>
              <a:cs typeface="Barlow"/>
              <a:sym typeface="Barlow"/>
            </a:endParaRPr>
          </a:p>
        </p:txBody>
      </p:sp>
      <p:sp>
        <p:nvSpPr>
          <p:cNvPr id="3434" name="Google Shape;3434;p7"/>
          <p:cNvSpPr txBox="1"/>
          <p:nvPr/>
        </p:nvSpPr>
        <p:spPr>
          <a:xfrm>
            <a:off x="6578067" y="2692268"/>
            <a:ext cx="1418568"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Marketing &amp; Sales Strategy</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Marketing &amp; Sales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&amp; Define Go-To-Market (GTM) approach</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Sales Process</a:t>
            </a:r>
            <a:endParaRPr b="0" i="0" sz="1000" u="none" cap="none" strike="noStrike">
              <a:solidFill>
                <a:srgbClr val="414042"/>
              </a:solidFill>
              <a:latin typeface="Barlow"/>
              <a:ea typeface="Barlow"/>
              <a:cs typeface="Barlow"/>
              <a:sym typeface="Barlow"/>
            </a:endParaRPr>
          </a:p>
        </p:txBody>
      </p:sp>
      <p:sp>
        <p:nvSpPr>
          <p:cNvPr id="3435" name="Google Shape;3435;p7"/>
          <p:cNvSpPr txBox="1"/>
          <p:nvPr/>
        </p:nvSpPr>
        <p:spPr>
          <a:xfrm>
            <a:off x="7633528" y="4777580"/>
            <a:ext cx="1683905" cy="14003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Financial Mgmt. for Profitability</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Startup Costs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Profitability</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Getting Started with Financial Planning</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&amp; Explore Bootstrapping options</a:t>
            </a:r>
            <a:endParaRPr b="0" i="0" sz="1000" u="none" cap="none" strike="noStrike">
              <a:solidFill>
                <a:srgbClr val="414042"/>
              </a:solidFill>
              <a:latin typeface="Barlow"/>
              <a:ea typeface="Barlow"/>
              <a:cs typeface="Barlow"/>
              <a:sym typeface="Barlow"/>
            </a:endParaRPr>
          </a:p>
        </p:txBody>
      </p:sp>
      <p:sp>
        <p:nvSpPr>
          <p:cNvPr id="3436" name="Google Shape;3436;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b="1" i="0" sz="2000" u="none" cap="none" strike="noStrike">
              <a:solidFill>
                <a:srgbClr val="FFFFFF"/>
              </a:solidFill>
              <a:latin typeface="Barlow"/>
              <a:ea typeface="Barlow"/>
              <a:cs typeface="Barlow"/>
              <a:sym typeface="Barlow"/>
            </a:endParaRPr>
          </a:p>
        </p:txBody>
      </p:sp>
      <p:sp>
        <p:nvSpPr>
          <p:cNvPr id="3437" name="Google Shape;3437;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b="1" i="0" sz="2000" u="none" cap="none" strike="noStrike">
              <a:solidFill>
                <a:srgbClr val="FFFFFF"/>
              </a:solidFill>
              <a:latin typeface="Barlow"/>
              <a:ea typeface="Barlow"/>
              <a:cs typeface="Barlow"/>
              <a:sym typeface="Barlow"/>
            </a:endParaRPr>
          </a:p>
        </p:txBody>
      </p:sp>
      <p:sp>
        <p:nvSpPr>
          <p:cNvPr id="3438" name="Google Shape;3438;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b="1" i="0" sz="2000" u="none" cap="none" strike="noStrike">
              <a:solidFill>
                <a:srgbClr val="FFFFFF"/>
              </a:solidFill>
              <a:latin typeface="Barlow"/>
              <a:ea typeface="Barlow"/>
              <a:cs typeface="Barlow"/>
              <a:sym typeface="Barlow"/>
            </a:endParaRPr>
          </a:p>
        </p:txBody>
      </p:sp>
      <p:sp>
        <p:nvSpPr>
          <p:cNvPr id="3439" name="Google Shape;3439;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b="1" i="0" sz="2000" u="none" cap="none" strike="noStrike">
              <a:solidFill>
                <a:srgbClr val="FFFFFF"/>
              </a:solidFill>
              <a:latin typeface="Barlow"/>
              <a:ea typeface="Barlow"/>
              <a:cs typeface="Barlow"/>
              <a:sym typeface="Barlow"/>
            </a:endParaRPr>
          </a:p>
        </p:txBody>
      </p:sp>
      <p:sp>
        <p:nvSpPr>
          <p:cNvPr id="3440" name="Google Shape;3440;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b="1" i="0" sz="2000" u="none" cap="none" strike="noStrike">
              <a:solidFill>
                <a:srgbClr val="FFFFFF"/>
              </a:solidFill>
              <a:latin typeface="Barlow"/>
              <a:ea typeface="Barlow"/>
              <a:cs typeface="Barlow"/>
              <a:sym typeface="Barlow"/>
            </a:endParaRPr>
          </a:p>
        </p:txBody>
      </p:sp>
      <p:sp>
        <p:nvSpPr>
          <p:cNvPr id="3441" name="Google Shape;3441;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b="1" i="0" sz="2000" u="none" cap="none" strike="noStrike">
              <a:solidFill>
                <a:srgbClr val="FFFFFF"/>
              </a:solidFill>
              <a:latin typeface="Barlow"/>
              <a:ea typeface="Barlow"/>
              <a:cs typeface="Barlow"/>
              <a:sym typeface="Barlow"/>
            </a:endParaRPr>
          </a:p>
        </p:txBody>
      </p:sp>
      <p:sp>
        <p:nvSpPr>
          <p:cNvPr id="3442" name="Google Shape;3442;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b="1" i="0" sz="2000" u="none" cap="none" strike="noStrike">
              <a:solidFill>
                <a:srgbClr val="FFFFFF"/>
              </a:solidFill>
              <a:latin typeface="Barlow"/>
              <a:ea typeface="Barlow"/>
              <a:cs typeface="Barlow"/>
              <a:sym typeface="Barlow"/>
            </a:endParaRPr>
          </a:p>
        </p:txBody>
      </p:sp>
      <p:sp>
        <p:nvSpPr>
          <p:cNvPr id="3443" name="Google Shape;3443;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b="1" i="0" sz="2000" u="none" cap="none" strike="noStrike">
              <a:solidFill>
                <a:srgbClr val="FFFFFF"/>
              </a:solidFill>
              <a:latin typeface="Barlow"/>
              <a:ea typeface="Barlow"/>
              <a:cs typeface="Barlow"/>
              <a:sym typeface="Barlow"/>
            </a:endParaRPr>
          </a:p>
        </p:txBody>
      </p:sp>
      <p:sp>
        <p:nvSpPr>
          <p:cNvPr id="3444" name="Google Shape;3444;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b="1" i="0" sz="2000" u="none" cap="none" strike="noStrike">
              <a:solidFill>
                <a:srgbClr val="FFFFFF"/>
              </a:solidFill>
              <a:latin typeface="Barlow"/>
              <a:ea typeface="Barlow"/>
              <a:cs typeface="Barlow"/>
              <a:sym typeface="Barlow"/>
            </a:endParaRPr>
          </a:p>
        </p:txBody>
      </p:sp>
      <p:sp>
        <p:nvSpPr>
          <p:cNvPr id="3445" name="Google Shape;3445;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b="1" i="0" sz="2000" u="none" cap="none" strike="noStrike">
              <a:solidFill>
                <a:srgbClr val="FFFFFF"/>
              </a:solidFill>
              <a:latin typeface="Barlow"/>
              <a:ea typeface="Barlow"/>
              <a:cs typeface="Barlow"/>
              <a:sym typeface="Barlow"/>
            </a:endParaRPr>
          </a:p>
        </p:txBody>
      </p:sp>
      <p:sp>
        <p:nvSpPr>
          <p:cNvPr id="3446" name="Google Shape;3446;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b="1" i="0" sz="2000" u="none" cap="none" strike="noStrike">
              <a:solidFill>
                <a:srgbClr val="FFFFFF"/>
              </a:solidFill>
              <a:latin typeface="Barlow"/>
              <a:ea typeface="Barlow"/>
              <a:cs typeface="Barlow"/>
              <a:sym typeface="Barlow"/>
            </a:endParaRPr>
          </a:p>
        </p:txBody>
      </p:sp>
      <p:sp>
        <p:nvSpPr>
          <p:cNvPr id="3447" name="Google Shape;3447;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b="1" i="0" sz="2000" u="none" cap="none" strike="noStrike">
              <a:solidFill>
                <a:srgbClr val="FFFFFF"/>
              </a:solidFill>
              <a:latin typeface="Barlow"/>
              <a:ea typeface="Barlow"/>
              <a:cs typeface="Barlow"/>
              <a:sym typeface="Barlow"/>
            </a:endParaRPr>
          </a:p>
        </p:txBody>
      </p:sp>
      <p:grpSp>
        <p:nvGrpSpPr>
          <p:cNvPr id="3448" name="Google Shape;3448;p7"/>
          <p:cNvGrpSpPr/>
          <p:nvPr/>
        </p:nvGrpSpPr>
        <p:grpSpPr>
          <a:xfrm rot="-1594053">
            <a:off x="11149484" y="1437302"/>
            <a:ext cx="816924" cy="362471"/>
            <a:chOff x="9375109" y="2051943"/>
            <a:chExt cx="2595949" cy="1151830"/>
          </a:xfrm>
        </p:grpSpPr>
        <p:sp>
          <p:nvSpPr>
            <p:cNvPr id="3449" name="Google Shape;3449;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0" name="Google Shape;3450;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1" name="Google Shape;3451;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2" name="Google Shape;3452;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3" name="Google Shape;3453;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4" name="Google Shape;3454;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5" name="Google Shape;3455;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6" name="Google Shape;3456;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7" name="Google Shape;3457;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8" name="Google Shape;3458;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9" name="Google Shape;3459;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0" name="Google Shape;3460;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1" name="Google Shape;3461;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2" name="Google Shape;3462;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3" name="Google Shape;3463;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4" name="Google Shape;3464;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5" name="Google Shape;3465;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6" name="Google Shape;3466;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7" name="Google Shape;3467;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8" name="Google Shape;3468;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9" name="Google Shape;3469;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0" name="Google Shape;3470;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1" name="Google Shape;3471;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2" name="Google Shape;3472;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3" name="Google Shape;3473;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4" name="Google Shape;3474;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5" name="Google Shape;3475;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6" name="Google Shape;3476;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7" name="Google Shape;3477;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8" name="Google Shape;3478;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9" name="Google Shape;3479;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0" name="Google Shape;3480;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1" name="Google Shape;3481;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2" name="Google Shape;3482;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3" name="Google Shape;3483;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4" name="Google Shape;3484;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5" name="Google Shape;3485;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6" name="Google Shape;3486;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7" name="Google Shape;3487;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8" name="Google Shape;3488;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9" name="Google Shape;3489;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0" name="Google Shape;3490;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1" name="Google Shape;3491;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2" name="Google Shape;3492;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3" name="Google Shape;3493;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4" name="Google Shape;3494;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5" name="Google Shape;3495;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6" name="Google Shape;3496;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7" name="Google Shape;3497;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8" name="Google Shape;3498;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9" name="Google Shape;3499;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0" name="Google Shape;3500;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1" name="Google Shape;3501;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2" name="Google Shape;3502;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3" name="Google Shape;3503;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4" name="Google Shape;3504;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5" name="Google Shape;3505;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6" name="Google Shape;3506;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7" name="Google Shape;3507;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8" name="Google Shape;3508;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9" name="Google Shape;3509;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0" name="Google Shape;3510;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1" name="Google Shape;3511;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2" name="Google Shape;3512;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3" name="Google Shape;3513;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4" name="Google Shape;3514;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5" name="Google Shape;3515;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6" name="Google Shape;3516;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7" name="Google Shape;3517;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8" name="Google Shape;3518;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9" name="Google Shape;3519;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0" name="Google Shape;3520;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1" name="Google Shape;3521;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2" name="Google Shape;3522;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3" name="Google Shape;3523;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4" name="Google Shape;3524;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5" name="Google Shape;3525;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6" name="Google Shape;3526;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7" name="Google Shape;3527;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8" name="Google Shape;3528;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9" name="Google Shape;3529;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0" name="Google Shape;3530;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1" name="Google Shape;3531;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2" name="Google Shape;3532;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3" name="Google Shape;3533;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4" name="Google Shape;3534;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5" name="Google Shape;3535;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6" name="Google Shape;3536;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7" name="Google Shape;3537;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8" name="Google Shape;3538;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9" name="Google Shape;3539;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0" name="Google Shape;3540;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1" name="Google Shape;3541;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2" name="Google Shape;3542;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3" name="Google Shape;3543;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4" name="Google Shape;3544;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5" name="Google Shape;3545;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6" name="Google Shape;3546;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7" name="Google Shape;3547;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8" name="Google Shape;3548;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9" name="Google Shape;3549;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0" name="Google Shape;3550;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1" name="Google Shape;3551;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2" name="Google Shape;3552;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3553" name="Google Shape;3553;p7"/>
            <p:cNvGrpSpPr/>
            <p:nvPr/>
          </p:nvGrpSpPr>
          <p:grpSpPr>
            <a:xfrm rot="-969350">
              <a:off x="9427453" y="2675735"/>
              <a:ext cx="572245" cy="457457"/>
              <a:chOff x="9395207" y="3072944"/>
              <a:chExt cx="607596" cy="485717"/>
            </a:xfrm>
          </p:grpSpPr>
          <p:sp>
            <p:nvSpPr>
              <p:cNvPr id="3554" name="Google Shape;3554;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5" name="Google Shape;3555;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6" name="Google Shape;3556;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7" name="Google Shape;3557;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8" name="Google Shape;3558;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9" name="Google Shape;3559;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0" name="Google Shape;3560;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1" name="Google Shape;3561;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2" name="Google Shape;3562;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3" name="Google Shape;3563;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4" name="Google Shape;3564;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5" name="Google Shape;3565;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6" name="Google Shape;3566;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7" name="Google Shape;3567;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8" name="Google Shape;3568;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9" name="Google Shape;3569;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0" name="Google Shape;3570;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1" name="Google Shape;3571;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2" name="Google Shape;3572;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3" name="Google Shape;3573;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4" name="Google Shape;3574;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5" name="Google Shape;3575;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6" name="Google Shape;3576;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7" name="Google Shape;3577;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8" name="Google Shape;3578;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9" name="Google Shape;3579;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0" name="Google Shape;3580;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1" name="Google Shape;3581;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2" name="Google Shape;3582;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3" name="Google Shape;3583;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4" name="Google Shape;3584;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5" name="Google Shape;3585;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6" name="Google Shape;3586;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7" name="Google Shape;3587;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8" name="Google Shape;3588;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9" name="Google Shape;3589;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0" name="Google Shape;3590;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1" name="Google Shape;3591;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2" name="Google Shape;3592;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3" name="Google Shape;3593;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4" name="Google Shape;3594;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5" name="Google Shape;3595;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6" name="Google Shape;3596;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7" name="Google Shape;3597;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8" name="Google Shape;3598;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3599" name="Google Shape;3599;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0" name="Google Shape;3600;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1" name="Google Shape;3601;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2" name="Google Shape;3602;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3" name="Google Shape;3603;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4" name="Google Shape;3604;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5" name="Google Shape;3605;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6" name="Google Shape;3606;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7" name="Google Shape;3607;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8" name="Google Shape;3608;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9" name="Google Shape;3609;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0" name="Google Shape;3610;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1" name="Google Shape;3611;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2" name="Google Shape;3612;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3" name="Google Shape;3613;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4" name="Google Shape;3614;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5" name="Google Shape;3615;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6" name="Google Shape;3616;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7" name="Google Shape;3617;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8" name="Google Shape;3618;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9" name="Google Shape;3619;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20" name="Google Shape;3620;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621" name="Google Shape;3621;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3622" name="Google Shape;3622;p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cxnSp>
        <p:nvCxnSpPr>
          <p:cNvPr id="3623" name="Google Shape;3623;p7"/>
          <p:cNvCxnSpPr/>
          <p:nvPr/>
        </p:nvCxnSpPr>
        <p:spPr>
          <a:xfrm>
            <a:off x="1991099" y="6080009"/>
            <a:ext cx="423467" cy="440240"/>
          </a:xfrm>
          <a:prstGeom prst="straightConnector1">
            <a:avLst/>
          </a:prstGeom>
          <a:noFill/>
          <a:ln cap="flat" cmpd="sng" w="19050">
            <a:solidFill>
              <a:srgbClr val="C00000"/>
            </a:solidFill>
            <a:prstDash val="solid"/>
            <a:miter lim="800000"/>
            <a:headEnd len="med" w="med" type="triangle"/>
            <a:tailEnd len="sm" w="sm" type="none"/>
          </a:ln>
        </p:spPr>
      </p:cxnSp>
      <p:sp>
        <p:nvSpPr>
          <p:cNvPr id="3624" name="Google Shape;3624;p7"/>
          <p:cNvSpPr txBox="1"/>
          <p:nvPr/>
        </p:nvSpPr>
        <p:spPr>
          <a:xfrm>
            <a:off x="2104140" y="6539069"/>
            <a:ext cx="14907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Arial"/>
              <a:buNone/>
            </a:pPr>
            <a:r>
              <a:rPr b="1" i="0" lang="en-US" sz="1800" u="none" cap="none" strike="noStrike">
                <a:solidFill>
                  <a:srgbClr val="414042"/>
                </a:solidFill>
                <a:latin typeface="Arial"/>
                <a:ea typeface="Arial"/>
                <a:cs typeface="Arial"/>
                <a:sym typeface="Arial"/>
              </a:rPr>
              <a:t>We are here!</a:t>
            </a:r>
            <a:endParaRPr b="1" i="0" sz="1800" u="none" cap="none" strike="noStrike">
              <a:solidFill>
                <a:srgbClr val="414042"/>
              </a:solidFill>
              <a:latin typeface="Arial"/>
              <a:ea typeface="Arial"/>
              <a:cs typeface="Arial"/>
              <a:sym typeface="Arial"/>
            </a:endParaRPr>
          </a:p>
        </p:txBody>
      </p:sp>
      <p:sp>
        <p:nvSpPr>
          <p:cNvPr id="3625" name="Google Shape;3625;p7"/>
          <p:cNvSpPr txBox="1"/>
          <p:nvPr/>
        </p:nvSpPr>
        <p:spPr>
          <a:xfrm>
            <a:off x="2189834" y="4777580"/>
            <a:ext cx="1608180"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Solution Idea</a:t>
            </a:r>
            <a:endParaRPr b="1" i="0" sz="1100" u="none" cap="none" strike="noStrike">
              <a:solidFill>
                <a:srgbClr val="414042"/>
              </a:solidFill>
              <a:latin typeface="Barlow ExtraBold"/>
              <a:ea typeface="Barlow ExtraBold"/>
              <a:cs typeface="Barlow ExtraBold"/>
              <a:sym typeface="Barlow ExtraBold"/>
            </a:endParaRPr>
          </a:p>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Generation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Examine Ideation Techniques</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Generate solution ideas </a:t>
            </a:r>
            <a:endParaRPr b="0" i="0" sz="1000" u="none" cap="none" strike="noStrike">
              <a:solidFill>
                <a:srgbClr val="414042"/>
              </a:solidFill>
              <a:latin typeface="Barlow"/>
              <a:ea typeface="Barlow"/>
              <a:cs typeface="Barlow"/>
              <a:sym typeface="Barlow"/>
            </a:endParaRPr>
          </a:p>
          <a:p>
            <a:pPr indent="0" lvl="0" marL="0" marR="0" rtl="0" algn="l">
              <a:lnSpc>
                <a:spcPct val="90000"/>
              </a:lnSpc>
              <a:spcBef>
                <a:spcPts val="0"/>
              </a:spcBef>
              <a:spcAft>
                <a:spcPts val="0"/>
              </a:spcAft>
              <a:buNone/>
            </a:pPr>
            <a:r>
              <a:t/>
            </a:r>
            <a:endParaRPr b="0" i="0" sz="1000" u="none" cap="none" strike="noStrike">
              <a:solidFill>
                <a:srgbClr val="414042"/>
              </a:solidFill>
              <a:latin typeface="Barlow"/>
              <a:ea typeface="Barlow"/>
              <a:cs typeface="Barlow"/>
              <a:sym typeface="Barlow"/>
            </a:endParaRPr>
          </a:p>
        </p:txBody>
      </p:sp>
      <p:sp>
        <p:nvSpPr>
          <p:cNvPr id="3626" name="Google Shape;3626;p7"/>
          <p:cNvSpPr txBox="1"/>
          <p:nvPr/>
        </p:nvSpPr>
        <p:spPr>
          <a:xfrm>
            <a:off x="9448934" y="4777580"/>
            <a:ext cx="1722700"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Venture Idea and Pitch Readiness</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Thinking Beyond the Prototype - Scale Opportunity &amp; Orientation</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lang="en-US" sz="1000">
                <a:solidFill>
                  <a:srgbClr val="414042"/>
                </a:solidFill>
                <a:latin typeface="Barlow"/>
                <a:ea typeface="Barlow"/>
                <a:cs typeface="Barlow"/>
                <a:sym typeface="Barlow"/>
              </a:rPr>
              <a:t>Persuasive Story-Telling for a Viable Venture Idea</a:t>
            </a:r>
            <a:endParaRPr b="0" i="0" sz="1000" u="none" cap="none" strike="noStrike">
              <a:solidFill>
                <a:srgbClr val="414042"/>
              </a:solidFill>
              <a:latin typeface="Barlow"/>
              <a:ea typeface="Barlow"/>
              <a:cs typeface="Barlow"/>
              <a:sym typeface="Barlow"/>
            </a:endParaRPr>
          </a:p>
        </p:txBody>
      </p:sp>
      <p:sp>
        <p:nvSpPr>
          <p:cNvPr id="3627" name="Google Shape;3627;p7"/>
          <p:cNvSpPr txBox="1"/>
          <p:nvPr/>
        </p:nvSpPr>
        <p:spPr>
          <a:xfrm>
            <a:off x="10324187" y="2692268"/>
            <a:ext cx="1418568" cy="14003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Venture Viability Presentation</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Venture Viability Milestone Submission and Presentation Prep</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lang="en-US" sz="1000">
                <a:solidFill>
                  <a:srgbClr val="414042"/>
                </a:solidFill>
                <a:latin typeface="Barlow"/>
                <a:ea typeface="Barlow"/>
                <a:cs typeface="Barlow"/>
                <a:sym typeface="Barlow"/>
              </a:rPr>
              <a:t>Venture Viability  Milestone Presentation </a:t>
            </a:r>
            <a:endParaRPr b="0" i="0" sz="1000" u="none" cap="none" strike="noStrike">
              <a:solidFill>
                <a:srgbClr val="414042"/>
              </a:solidFill>
              <a:latin typeface="Barlow"/>
              <a:ea typeface="Barlow"/>
              <a:cs typeface="Barlow"/>
              <a:sym typeface="Barlow"/>
            </a:endParaRPr>
          </a:p>
        </p:txBody>
      </p:sp>
      <p:sp>
        <p:nvSpPr>
          <p:cNvPr id="3628" name="Google Shape;3628;p7"/>
          <p:cNvSpPr txBox="1"/>
          <p:nvPr/>
        </p:nvSpPr>
        <p:spPr>
          <a:xfrm>
            <a:off x="2304719" y="592696"/>
            <a:ext cx="7509428"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2"/>
                </a:solidFill>
                <a:latin typeface="Open Sans"/>
                <a:ea typeface="Open Sans"/>
                <a:cs typeface="Open Sans"/>
                <a:sym typeface="Open Sans"/>
              </a:rPr>
              <a:t>WADHWANI IGNITE JOURNEY</a:t>
            </a:r>
            <a:endParaRPr b="1" sz="4000">
              <a:solidFill>
                <a:schemeClr val="dk2"/>
              </a:solidFill>
              <a:latin typeface="Open Sans"/>
              <a:ea typeface="Open Sans"/>
              <a:cs typeface="Open Sans"/>
              <a:sym typeface="Open Sans"/>
            </a:endParaRPr>
          </a:p>
        </p:txBody>
      </p:sp>
      <p:sp>
        <p:nvSpPr>
          <p:cNvPr id="3629" name="Google Shape;3629;p7"/>
          <p:cNvSpPr txBox="1"/>
          <p:nvPr/>
        </p:nvSpPr>
        <p:spPr>
          <a:xfrm>
            <a:off x="5779740" y="4785274"/>
            <a:ext cx="1507611" cy="14927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Business Modelling</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Examine </a:t>
            </a:r>
            <a:br>
              <a:rPr b="0" i="0" lang="en-US" sz="1000" u="none" cap="none" strike="noStrike">
                <a:solidFill>
                  <a:srgbClr val="414042"/>
                </a:solidFill>
                <a:latin typeface="Barlow"/>
                <a:ea typeface="Barlow"/>
                <a:cs typeface="Barlow"/>
                <a:sym typeface="Barlow"/>
              </a:rPr>
            </a:br>
            <a:r>
              <a:rPr b="0" i="0" lang="en-US" sz="1000" u="none" cap="none" strike="noStrike">
                <a:solidFill>
                  <a:srgbClr val="414042"/>
                </a:solidFill>
                <a:latin typeface="Barlow"/>
                <a:ea typeface="Barlow"/>
                <a:cs typeface="Barlow"/>
                <a:sym typeface="Barlow"/>
              </a:rPr>
              <a:t>Revenue Model</a:t>
            </a:r>
            <a:endParaRPr b="0" i="0" sz="1000" u="none" cap="none" strike="noStrike">
              <a:solidFill>
                <a:srgbClr val="414042"/>
              </a:solidFill>
              <a:latin typeface="Barlow"/>
              <a:ea typeface="Barlow"/>
              <a:cs typeface="Barlow"/>
              <a:sym typeface="Barlow"/>
            </a:endParaRPr>
          </a:p>
          <a:p>
            <a:pPr indent="-144145" lvl="0" marL="144145"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Revenue Models, contd.</a:t>
            </a:r>
            <a:endParaRPr b="0" i="0" sz="1000" u="none" cap="none" strike="noStrike">
              <a:solidFill>
                <a:srgbClr val="414042"/>
              </a:solidFill>
              <a:latin typeface="Barlow"/>
              <a:ea typeface="Barlow"/>
              <a:cs typeface="Barlow"/>
              <a:sym typeface="Barlow"/>
            </a:endParaRPr>
          </a:p>
          <a:p>
            <a:pPr indent="-144145" lvl="0" marL="144145"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Review &amp; Organize the Lean Canvas</a:t>
            </a:r>
            <a:endParaRPr b="0" i="0" sz="1000" u="none" cap="none" strike="noStrike">
              <a:solidFill>
                <a:srgbClr val="414042"/>
              </a:solidFill>
              <a:latin typeface="Barlow"/>
              <a:ea typeface="Barlow"/>
              <a:cs typeface="Barlow"/>
              <a:sym typeface="Barlow"/>
            </a:endParaRPr>
          </a:p>
          <a:p>
            <a:pPr indent="-144145" lvl="0" marL="144145"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Build the LC for </a:t>
            </a:r>
            <a:br>
              <a:rPr b="0" i="0" lang="en-US" sz="1000" u="none" cap="none" strike="noStrike">
                <a:solidFill>
                  <a:srgbClr val="414042"/>
                </a:solidFill>
                <a:latin typeface="Barlow"/>
                <a:ea typeface="Barlow"/>
                <a:cs typeface="Barlow"/>
                <a:sym typeface="Barlow"/>
              </a:rPr>
            </a:br>
            <a:r>
              <a:rPr b="0" i="0" lang="en-US" sz="1000" u="none" cap="none" strike="noStrike">
                <a:solidFill>
                  <a:srgbClr val="414042"/>
                </a:solidFill>
                <a:latin typeface="Barlow"/>
                <a:ea typeface="Barlow"/>
                <a:cs typeface="Barlow"/>
                <a:sym typeface="Barlow"/>
              </a:rPr>
              <a:t>your Startup</a:t>
            </a:r>
            <a:endParaRPr b="0" i="0" sz="1000" u="none" cap="none" strike="noStrike">
              <a:solidFill>
                <a:srgbClr val="414042"/>
              </a:solidFill>
              <a:latin typeface="Barlow"/>
              <a:ea typeface="Barlow"/>
              <a:cs typeface="Barlow"/>
              <a:sym typeface="Barlow"/>
            </a:endParaRPr>
          </a:p>
        </p:txBody>
      </p:sp>
      <p:sp>
        <p:nvSpPr>
          <p:cNvPr id="3630" name="Google Shape;3630;p7"/>
          <p:cNvSpPr txBox="1"/>
          <p:nvPr/>
        </p:nvSpPr>
        <p:spPr>
          <a:xfrm>
            <a:off x="8433436" y="2692268"/>
            <a:ext cx="1418568"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Team &amp; Talent Requirement</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chemeClr val="dk1"/>
                </a:solidFill>
                <a:latin typeface="Barlow"/>
                <a:ea typeface="Barlow"/>
                <a:cs typeface="Barlow"/>
                <a:sym typeface="Barlow"/>
              </a:rPr>
              <a:t>Finding Team Members &amp; Mentors</a:t>
            </a:r>
            <a:endParaRPr b="0" i="0" sz="1000" u="none" cap="none" strike="noStrike">
              <a:solidFill>
                <a:schemeClr val="dk1"/>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chemeClr val="dk1"/>
                </a:solidFill>
                <a:latin typeface="Barlow"/>
                <a:ea typeface="Barlow"/>
                <a:cs typeface="Barlow"/>
                <a:sym typeface="Barlow"/>
              </a:rPr>
              <a:t>Building an Initial Team</a:t>
            </a:r>
            <a:endParaRPr b="0" i="0" sz="1000" u="none" cap="none" strike="noStrike">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15"/>
                                        </p:tgtEl>
                                        <p:attrNameLst>
                                          <p:attrName>style.visibility</p:attrName>
                                        </p:attrNameLst>
                                      </p:cBhvr>
                                      <p:to>
                                        <p:strVal val="visible"/>
                                      </p:to>
                                    </p:set>
                                    <p:animEffect filter="fade" transition="in">
                                      <p:cBhvr>
                                        <p:cTn dur="500"/>
                                        <p:tgtEl>
                                          <p:spTgt spid="3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4" name="Shape 3634"/>
        <p:cNvGrpSpPr/>
        <p:nvPr/>
      </p:nvGrpSpPr>
      <p:grpSpPr>
        <a:xfrm>
          <a:off x="0" y="0"/>
          <a:ext cx="0" cy="0"/>
          <a:chOff x="0" y="0"/>
          <a:chExt cx="0" cy="0"/>
        </a:xfrm>
      </p:grpSpPr>
      <p:cxnSp>
        <p:nvCxnSpPr>
          <p:cNvPr id="3635" name="Google Shape;3635;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3636" name="Google Shape;3636;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p:txBody>
      </p:sp>
      <p:cxnSp>
        <p:nvCxnSpPr>
          <p:cNvPr id="3637" name="Google Shape;3637;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3638" name="Google Shape;3638;p8"/>
          <p:cNvSpPr/>
          <p:nvPr/>
        </p:nvSpPr>
        <p:spPr>
          <a:xfrm flipH="1">
            <a:off x="1460813" y="3698241"/>
            <a:ext cx="3278827" cy="2548689"/>
          </a:xfrm>
          <a:prstGeom prst="arc">
            <a:avLst>
              <a:gd fmla="val 16200000"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p:txBody>
      </p:sp>
      <p:cxnSp>
        <p:nvCxnSpPr>
          <p:cNvPr id="3639" name="Google Shape;3639;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3640" name="Google Shape;3640;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01</a:t>
            </a:r>
            <a:endParaRPr sz="1800">
              <a:solidFill>
                <a:srgbClr val="FFFFFF"/>
              </a:solidFill>
              <a:latin typeface="Calibri"/>
              <a:ea typeface="Calibri"/>
              <a:cs typeface="Calibri"/>
              <a:sym typeface="Calibri"/>
            </a:endParaRPr>
          </a:p>
        </p:txBody>
      </p:sp>
      <p:sp>
        <p:nvSpPr>
          <p:cNvPr id="3641" name="Google Shape;3641;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12</a:t>
            </a:r>
            <a:endParaRPr sz="1800">
              <a:solidFill>
                <a:srgbClr val="FFFFFF"/>
              </a:solidFill>
              <a:latin typeface="Calibri"/>
              <a:ea typeface="Calibri"/>
              <a:cs typeface="Calibri"/>
              <a:sym typeface="Calibri"/>
            </a:endParaRPr>
          </a:p>
        </p:txBody>
      </p:sp>
      <p:sp>
        <p:nvSpPr>
          <p:cNvPr id="3642" name="Google Shape;3642;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11</a:t>
            </a:r>
            <a:endParaRPr sz="1800">
              <a:solidFill>
                <a:srgbClr val="FFFFFF"/>
              </a:solidFill>
              <a:latin typeface="Calibri"/>
              <a:ea typeface="Calibri"/>
              <a:cs typeface="Calibri"/>
              <a:sym typeface="Calibri"/>
            </a:endParaRPr>
          </a:p>
        </p:txBody>
      </p:sp>
      <p:sp>
        <p:nvSpPr>
          <p:cNvPr id="3643" name="Google Shape;3643;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08</a:t>
            </a:r>
            <a:endParaRPr sz="1800">
              <a:solidFill>
                <a:srgbClr val="FFFFFF"/>
              </a:solidFill>
              <a:latin typeface="Calibri"/>
              <a:ea typeface="Calibri"/>
              <a:cs typeface="Calibri"/>
              <a:sym typeface="Calibri"/>
            </a:endParaRPr>
          </a:p>
        </p:txBody>
      </p:sp>
      <p:sp>
        <p:nvSpPr>
          <p:cNvPr id="3644" name="Google Shape;3644;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07</a:t>
            </a:r>
            <a:endParaRPr sz="1800">
              <a:solidFill>
                <a:srgbClr val="FFFFFF"/>
              </a:solidFill>
              <a:latin typeface="Calibri"/>
              <a:ea typeface="Calibri"/>
              <a:cs typeface="Calibri"/>
              <a:sym typeface="Calibri"/>
            </a:endParaRPr>
          </a:p>
        </p:txBody>
      </p:sp>
      <p:sp>
        <p:nvSpPr>
          <p:cNvPr id="3645" name="Google Shape;3645;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04</a:t>
            </a:r>
            <a:endParaRPr sz="1800">
              <a:solidFill>
                <a:srgbClr val="000000"/>
              </a:solidFill>
              <a:latin typeface="Calibri"/>
              <a:ea typeface="Calibri"/>
              <a:cs typeface="Calibri"/>
              <a:sym typeface="Calibri"/>
            </a:endParaRPr>
          </a:p>
        </p:txBody>
      </p:sp>
      <p:sp>
        <p:nvSpPr>
          <p:cNvPr id="3646" name="Google Shape;3646;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02</a:t>
            </a:r>
            <a:endParaRPr sz="1800">
              <a:solidFill>
                <a:srgbClr val="FFFFFF"/>
              </a:solidFill>
              <a:latin typeface="Calibri"/>
              <a:ea typeface="Calibri"/>
              <a:cs typeface="Calibri"/>
              <a:sym typeface="Calibri"/>
            </a:endParaRPr>
          </a:p>
        </p:txBody>
      </p:sp>
      <p:sp>
        <p:nvSpPr>
          <p:cNvPr id="3647" name="Google Shape;3647;p8"/>
          <p:cNvSpPr/>
          <p:nvPr/>
        </p:nvSpPr>
        <p:spPr>
          <a:xfrm>
            <a:off x="5675634" y="3388362"/>
            <a:ext cx="619758" cy="619758"/>
          </a:xfrm>
          <a:prstGeom prst="ellipse">
            <a:avLst/>
          </a:prstGeom>
          <a:solidFill>
            <a:srgbClr val="C8450C"/>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Calibri"/>
                <a:ea typeface="Calibri"/>
                <a:cs typeface="Calibri"/>
                <a:sym typeface="Calibri"/>
              </a:rPr>
              <a:t>06</a:t>
            </a:r>
            <a:endParaRPr sz="1800">
              <a:solidFill>
                <a:srgbClr val="FFFFFF"/>
              </a:solidFill>
              <a:latin typeface="Calibri"/>
              <a:ea typeface="Calibri"/>
              <a:cs typeface="Calibri"/>
              <a:sym typeface="Calibri"/>
            </a:endParaRPr>
          </a:p>
        </p:txBody>
      </p:sp>
      <p:sp>
        <p:nvSpPr>
          <p:cNvPr id="3648" name="Google Shape;3648;p8"/>
          <p:cNvSpPr/>
          <p:nvPr/>
        </p:nvSpPr>
        <p:spPr>
          <a:xfrm>
            <a:off x="8816342" y="858522"/>
            <a:ext cx="619758" cy="619758"/>
          </a:xfrm>
          <a:prstGeom prst="ellipse">
            <a:avLst/>
          </a:prstGeom>
          <a:solidFill>
            <a:srgbClr val="D0E5F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09</a:t>
            </a:r>
            <a:endParaRPr sz="1800">
              <a:solidFill>
                <a:srgbClr val="000000"/>
              </a:solidFill>
              <a:latin typeface="Calibri"/>
              <a:ea typeface="Calibri"/>
              <a:cs typeface="Calibri"/>
              <a:sym typeface="Calibri"/>
            </a:endParaRPr>
          </a:p>
        </p:txBody>
      </p:sp>
      <p:sp>
        <p:nvSpPr>
          <p:cNvPr id="3649" name="Google Shape;3649;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05</a:t>
            </a:r>
            <a:endParaRPr sz="1800">
              <a:solidFill>
                <a:srgbClr val="FFFFFF"/>
              </a:solidFill>
              <a:latin typeface="Calibri"/>
              <a:ea typeface="Calibri"/>
              <a:cs typeface="Calibri"/>
              <a:sym typeface="Calibri"/>
            </a:endParaRPr>
          </a:p>
        </p:txBody>
      </p:sp>
      <p:sp>
        <p:nvSpPr>
          <p:cNvPr id="3650" name="Google Shape;3650;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03</a:t>
            </a:r>
            <a:endParaRPr sz="1800">
              <a:solidFill>
                <a:srgbClr val="FFFFFF"/>
              </a:solidFill>
              <a:latin typeface="Calibri"/>
              <a:ea typeface="Calibri"/>
              <a:cs typeface="Calibri"/>
              <a:sym typeface="Calibri"/>
            </a:endParaRPr>
          </a:p>
        </p:txBody>
      </p:sp>
      <p:sp>
        <p:nvSpPr>
          <p:cNvPr id="3651" name="Google Shape;3651;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10</a:t>
            </a:r>
            <a:endParaRPr sz="1800">
              <a:solidFill>
                <a:srgbClr val="FFFFFF"/>
              </a:solidFill>
              <a:latin typeface="Calibri"/>
              <a:ea typeface="Calibri"/>
              <a:cs typeface="Calibri"/>
              <a:sym typeface="Calibri"/>
            </a:endParaRPr>
          </a:p>
        </p:txBody>
      </p:sp>
      <p:sp>
        <p:nvSpPr>
          <p:cNvPr id="3652" name="Google Shape;3652;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53" name="Google Shape;3653;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54" name="Google Shape;3654;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55" name="Google Shape;3655;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56" name="Google Shape;3656;p8"/>
          <p:cNvSpPr txBox="1"/>
          <p:nvPr/>
        </p:nvSpPr>
        <p:spPr>
          <a:xfrm>
            <a:off x="4371340" y="1600200"/>
            <a:ext cx="180594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5">
                <a:solidFill>
                  <a:srgbClr val="000000"/>
                </a:solidFill>
                <a:latin typeface="Montserrat"/>
                <a:ea typeface="Montserrat"/>
                <a:cs typeface="Montserrat"/>
                <a:sym typeface="Montserrat"/>
              </a:rPr>
              <a:t>Orientasi untuk Peningkatan (Orientation for Scale)</a:t>
            </a:r>
            <a:endParaRPr sz="1065">
              <a:solidFill>
                <a:srgbClr val="000000"/>
              </a:solidFill>
              <a:latin typeface="Montserrat"/>
              <a:ea typeface="Montserrat"/>
              <a:cs typeface="Montserrat"/>
              <a:sym typeface="Montserrat"/>
            </a:endParaRPr>
          </a:p>
        </p:txBody>
      </p:sp>
      <p:sp>
        <p:nvSpPr>
          <p:cNvPr id="3657" name="Google Shape;3657;p8"/>
          <p:cNvSpPr txBox="1"/>
          <p:nvPr/>
        </p:nvSpPr>
        <p:spPr>
          <a:xfrm>
            <a:off x="2342515" y="1560830"/>
            <a:ext cx="1729740" cy="9118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5">
                <a:solidFill>
                  <a:srgbClr val="000000"/>
                </a:solidFill>
                <a:latin typeface="Montserrat"/>
                <a:ea typeface="Montserrat"/>
                <a:cs typeface="Montserrat"/>
                <a:sym typeface="Montserrat"/>
              </a:rPr>
              <a:t>Presentasi Kelayakan Ide perusahaan (Venture Idea Feasibility Presentation)</a:t>
            </a:r>
            <a:endParaRPr sz="1065">
              <a:solidFill>
                <a:srgbClr val="000000"/>
              </a:solidFill>
              <a:latin typeface="Montserrat"/>
              <a:ea typeface="Montserrat"/>
              <a:cs typeface="Montserrat"/>
              <a:sym typeface="Montserrat"/>
            </a:endParaRPr>
          </a:p>
        </p:txBody>
      </p:sp>
      <p:sp>
        <p:nvSpPr>
          <p:cNvPr id="3658" name="Google Shape;3658;p8"/>
          <p:cNvSpPr/>
          <p:nvPr/>
        </p:nvSpPr>
        <p:spPr>
          <a:xfrm>
            <a:off x="7365703" y="3992144"/>
            <a:ext cx="2683187" cy="1283257"/>
          </a:xfrm>
          <a:prstGeom prst="roundRect">
            <a:avLst>
              <a:gd fmla="val 16667" name="adj"/>
            </a:avLst>
          </a:prstGeom>
          <a:solidFill>
            <a:srgbClr val="FBCEA5"/>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311150" lvl="0" marL="311150" marR="0" rtl="0" algn="l">
              <a:lnSpc>
                <a:spcPct val="90000"/>
              </a:lnSpc>
              <a:spcBef>
                <a:spcPts val="0"/>
              </a:spcBef>
              <a:spcAft>
                <a:spcPts val="0"/>
              </a:spcAft>
              <a:buNone/>
            </a:pPr>
            <a:r>
              <a:rPr lang="en-US" sz="1400">
                <a:solidFill>
                  <a:schemeClr val="dk1"/>
                </a:solidFill>
                <a:latin typeface="Barlow"/>
                <a:ea typeface="Barlow"/>
                <a:cs typeface="Barlow"/>
                <a:sym typeface="Barlow"/>
              </a:rPr>
              <a:t>1.1   Discover Real Life Problems</a:t>
            </a:r>
            <a:endParaRPr sz="1400">
              <a:solidFill>
                <a:schemeClr val="dk1"/>
              </a:solidFill>
              <a:latin typeface="Barlow"/>
              <a:ea typeface="Barlow"/>
              <a:cs typeface="Barlow"/>
              <a:sym typeface="Barlow"/>
            </a:endParaRPr>
          </a:p>
          <a:p>
            <a:pPr indent="-311150" lvl="0" marL="311150" marR="0" rtl="0" algn="l">
              <a:lnSpc>
                <a:spcPct val="90000"/>
              </a:lnSpc>
              <a:spcBef>
                <a:spcPts val="0"/>
              </a:spcBef>
              <a:spcAft>
                <a:spcPts val="0"/>
              </a:spcAft>
              <a:buNone/>
            </a:pPr>
            <a:r>
              <a:rPr lang="en-US" sz="1400">
                <a:solidFill>
                  <a:schemeClr val="dk1"/>
                </a:solidFill>
                <a:latin typeface="Barlow"/>
                <a:ea typeface="Barlow"/>
                <a:cs typeface="Barlow"/>
                <a:sym typeface="Barlow"/>
              </a:rPr>
              <a:t>1.2   Identify Industry / Domain</a:t>
            </a:r>
            <a:endParaRPr sz="1400">
              <a:solidFill>
                <a:schemeClr val="dk1"/>
              </a:solidFill>
              <a:latin typeface="Barlow"/>
              <a:ea typeface="Barlow"/>
              <a:cs typeface="Barlow"/>
              <a:sym typeface="Barlow"/>
            </a:endParaRPr>
          </a:p>
          <a:p>
            <a:pPr indent="-311150" lvl="0" marL="311150" marR="0" rtl="0" algn="l">
              <a:lnSpc>
                <a:spcPct val="90000"/>
              </a:lnSpc>
              <a:spcBef>
                <a:spcPts val="0"/>
              </a:spcBef>
              <a:spcAft>
                <a:spcPts val="0"/>
              </a:spcAft>
              <a:buNone/>
            </a:pPr>
            <a:r>
              <a:rPr lang="en-US" sz="1400">
                <a:solidFill>
                  <a:srgbClr val="848184"/>
                </a:solidFill>
                <a:latin typeface="Barlow"/>
                <a:ea typeface="Barlow"/>
                <a:cs typeface="Barlow"/>
                <a:sym typeface="Barlow"/>
              </a:rPr>
              <a:t>1.3   Analyze the Problem</a:t>
            </a:r>
            <a:endParaRPr sz="1400">
              <a:solidFill>
                <a:srgbClr val="848184"/>
              </a:solidFill>
              <a:latin typeface="Barlow"/>
              <a:ea typeface="Barlow"/>
              <a:cs typeface="Barlow"/>
              <a:sym typeface="Barlow"/>
            </a:endParaRPr>
          </a:p>
        </p:txBody>
      </p:sp>
      <p:sp>
        <p:nvSpPr>
          <p:cNvPr id="3659" name="Google Shape;3659;p8"/>
          <p:cNvSpPr/>
          <p:nvPr/>
        </p:nvSpPr>
        <p:spPr>
          <a:xfrm flipH="1" rot="4334722">
            <a:off x="9142462" y="4408385"/>
            <a:ext cx="1091467" cy="1840823"/>
          </a:xfrm>
          <a:prstGeom prst="arc">
            <a:avLst>
              <a:gd fmla="val 7631770" name="adj1"/>
              <a:gd fmla="val 20086426"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A red and white rocket&#10;&#10;Description automatically generated" id="3660" name="Google Shape;3660;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3661" name="Google Shape;3661;p8"/>
          <p:cNvSpPr/>
          <p:nvPr/>
        </p:nvSpPr>
        <p:spPr>
          <a:xfrm>
            <a:off x="1656079" y="247272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Milestone #1</a:t>
            </a:r>
            <a:endParaRPr sz="1100">
              <a:solidFill>
                <a:srgbClr val="FFFFFF"/>
              </a:solidFill>
              <a:latin typeface="Calibri"/>
              <a:ea typeface="Calibri"/>
              <a:cs typeface="Calibri"/>
              <a:sym typeface="Calibri"/>
            </a:endParaRPr>
          </a:p>
        </p:txBody>
      </p:sp>
      <p:cxnSp>
        <p:nvCxnSpPr>
          <p:cNvPr id="3662" name="Google Shape;3662;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3663" name="Google Shape;3663;p8"/>
          <p:cNvSpPr/>
          <p:nvPr/>
        </p:nvSpPr>
        <p:spPr>
          <a:xfrm>
            <a:off x="10860007" y="2740585"/>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Milestone #2</a:t>
            </a:r>
            <a:endParaRPr sz="1100">
              <a:solidFill>
                <a:srgbClr val="FFFFFF"/>
              </a:solidFill>
              <a:latin typeface="Calibri"/>
              <a:ea typeface="Calibri"/>
              <a:cs typeface="Calibri"/>
              <a:sym typeface="Calibri"/>
            </a:endParaRPr>
          </a:p>
        </p:txBody>
      </p:sp>
      <p:cxnSp>
        <p:nvCxnSpPr>
          <p:cNvPr id="3664" name="Google Shape;3664;p8"/>
          <p:cNvCxnSpPr/>
          <p:nvPr/>
        </p:nvCxnSpPr>
        <p:spPr>
          <a:xfrm flipH="1">
            <a:off x="11363600" y="3076023"/>
            <a:ext cx="46672" cy="827051"/>
          </a:xfrm>
          <a:prstGeom prst="straightConnector1">
            <a:avLst/>
          </a:prstGeom>
          <a:noFill/>
          <a:ln cap="flat" cmpd="sng" w="12700">
            <a:solidFill>
              <a:schemeClr val="dk1"/>
            </a:solidFill>
            <a:prstDash val="solid"/>
            <a:miter lim="800000"/>
            <a:headEnd len="sm" w="sm" type="none"/>
            <a:tailEnd len="sm" w="sm" type="none"/>
          </a:ln>
        </p:spPr>
      </p:cxnSp>
      <p:sp>
        <p:nvSpPr>
          <p:cNvPr id="3665" name="Google Shape;3665;p8"/>
          <p:cNvSpPr/>
          <p:nvPr/>
        </p:nvSpPr>
        <p:spPr>
          <a:xfrm>
            <a:off x="5133910" y="75407"/>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Milestone #3</a:t>
            </a:r>
            <a:endParaRPr sz="1100">
              <a:solidFill>
                <a:srgbClr val="FFFFFF"/>
              </a:solidFill>
              <a:latin typeface="Calibri"/>
              <a:ea typeface="Calibri"/>
              <a:cs typeface="Calibri"/>
              <a:sym typeface="Calibri"/>
            </a:endParaRPr>
          </a:p>
        </p:txBody>
      </p:sp>
      <p:cxnSp>
        <p:nvCxnSpPr>
          <p:cNvPr id="3666" name="Google Shape;3666;p8"/>
          <p:cNvCxnSpPr/>
          <p:nvPr/>
        </p:nvCxnSpPr>
        <p:spPr>
          <a:xfrm>
            <a:off x="5955380" y="435047"/>
            <a:ext cx="24239" cy="704343"/>
          </a:xfrm>
          <a:prstGeom prst="straightConnector1">
            <a:avLst/>
          </a:prstGeom>
          <a:noFill/>
          <a:ln cap="flat" cmpd="sng" w="12700">
            <a:solidFill>
              <a:schemeClr val="dk1"/>
            </a:solidFill>
            <a:prstDash val="solid"/>
            <a:miter lim="800000"/>
            <a:headEnd len="sm" w="sm" type="none"/>
            <a:tailEnd len="sm" w="sm" type="none"/>
          </a:ln>
        </p:spPr>
      </p:cxnSp>
      <p:sp>
        <p:nvSpPr>
          <p:cNvPr id="3667" name="Google Shape;3667;p8"/>
          <p:cNvSpPr/>
          <p:nvPr/>
        </p:nvSpPr>
        <p:spPr>
          <a:xfrm>
            <a:off x="8706273"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68" name="Google Shape;3668;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Quiz 1</a:t>
            </a:r>
            <a:endParaRPr sz="1100">
              <a:solidFill>
                <a:srgbClr val="FFFFFF"/>
              </a:solidFill>
              <a:latin typeface="Calibri"/>
              <a:ea typeface="Calibri"/>
              <a:cs typeface="Calibri"/>
              <a:sym typeface="Calibri"/>
            </a:endParaRPr>
          </a:p>
        </p:txBody>
      </p:sp>
      <p:sp>
        <p:nvSpPr>
          <p:cNvPr id="3669" name="Google Shape;3669;p8"/>
          <p:cNvSpPr/>
          <p:nvPr/>
        </p:nvSpPr>
        <p:spPr>
          <a:xfrm>
            <a:off x="9595377" y="2999823"/>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Quiz 2</a:t>
            </a:r>
            <a:endParaRPr sz="1100">
              <a:solidFill>
                <a:srgbClr val="FFFFFF"/>
              </a:solidFill>
              <a:latin typeface="Calibri"/>
              <a:ea typeface="Calibri"/>
              <a:cs typeface="Calibri"/>
              <a:sym typeface="Calibri"/>
            </a:endParaRPr>
          </a:p>
        </p:txBody>
      </p:sp>
      <p:sp>
        <p:nvSpPr>
          <p:cNvPr id="3670" name="Google Shape;3670;p8"/>
          <p:cNvSpPr/>
          <p:nvPr/>
        </p:nvSpPr>
        <p:spPr>
          <a:xfrm>
            <a:off x="6432551" y="167596"/>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Quiz 3</a:t>
            </a:r>
            <a:endParaRPr sz="1100">
              <a:solidFill>
                <a:srgbClr val="FFFFFF"/>
              </a:solidFill>
              <a:latin typeface="Calibri"/>
              <a:ea typeface="Calibri"/>
              <a:cs typeface="Calibri"/>
              <a:sym typeface="Calibri"/>
            </a:endParaRPr>
          </a:p>
        </p:txBody>
      </p:sp>
      <p:cxnSp>
        <p:nvCxnSpPr>
          <p:cNvPr id="3671" name="Google Shape;3671;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3672" name="Google Shape;3672;p8"/>
          <p:cNvCxnSpPr/>
          <p:nvPr/>
        </p:nvCxnSpPr>
        <p:spPr>
          <a:xfrm>
            <a:off x="9945385" y="3351292"/>
            <a:ext cx="0" cy="350828"/>
          </a:xfrm>
          <a:prstGeom prst="straightConnector1">
            <a:avLst/>
          </a:prstGeom>
          <a:noFill/>
          <a:ln cap="flat" cmpd="sng" w="12700">
            <a:solidFill>
              <a:schemeClr val="dk1"/>
            </a:solidFill>
            <a:prstDash val="solid"/>
            <a:miter lim="800000"/>
            <a:headEnd len="sm" w="sm" type="none"/>
            <a:tailEnd len="sm" w="sm" type="none"/>
          </a:ln>
        </p:spPr>
      </p:cxnSp>
      <p:cxnSp>
        <p:nvCxnSpPr>
          <p:cNvPr id="3673" name="Google Shape;3673;p8"/>
          <p:cNvCxnSpPr/>
          <p:nvPr/>
        </p:nvCxnSpPr>
        <p:spPr>
          <a:xfrm flipH="1">
            <a:off x="6832956" y="530688"/>
            <a:ext cx="1" cy="652642"/>
          </a:xfrm>
          <a:prstGeom prst="straightConnector1">
            <a:avLst/>
          </a:prstGeom>
          <a:noFill/>
          <a:ln cap="flat" cmpd="sng" w="12700">
            <a:solidFill>
              <a:schemeClr val="dk1"/>
            </a:solidFill>
            <a:prstDash val="solid"/>
            <a:miter lim="800000"/>
            <a:headEnd len="sm" w="sm" type="none"/>
            <a:tailEnd len="sm" w="sm" type="none"/>
          </a:ln>
        </p:spPr>
      </p:cxnSp>
      <p:sp>
        <p:nvSpPr>
          <p:cNvPr id="3674" name="Google Shape;3674;p8"/>
          <p:cNvSpPr txBox="1"/>
          <p:nvPr/>
        </p:nvSpPr>
        <p:spPr>
          <a:xfrm>
            <a:off x="246630" y="263097"/>
            <a:ext cx="149760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2"/>
                </a:solidFill>
                <a:latin typeface="Open Sans"/>
                <a:ea typeface="Open Sans"/>
                <a:cs typeface="Open Sans"/>
                <a:sym typeface="Open Sans"/>
              </a:rPr>
              <a:t>Your </a:t>
            </a:r>
            <a:endParaRPr b="1" sz="2400">
              <a:solidFill>
                <a:schemeClr val="accent2"/>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accent2"/>
                </a:solidFill>
                <a:latin typeface="Open Sans"/>
                <a:ea typeface="Open Sans"/>
                <a:cs typeface="Open Sans"/>
                <a:sym typeface="Open Sans"/>
              </a:rPr>
              <a:t>Venture </a:t>
            </a:r>
            <a:endParaRPr b="1" sz="2400">
              <a:solidFill>
                <a:schemeClr val="accent2"/>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accent2"/>
                </a:solidFill>
                <a:latin typeface="Open Sans"/>
                <a:ea typeface="Open Sans"/>
                <a:cs typeface="Open Sans"/>
                <a:sym typeface="Open Sans"/>
              </a:rPr>
              <a:t>Journey</a:t>
            </a:r>
            <a:endParaRPr b="1" sz="2400">
              <a:solidFill>
                <a:schemeClr val="accent2"/>
              </a:solidFill>
              <a:latin typeface="Open Sans"/>
              <a:ea typeface="Open Sans"/>
              <a:cs typeface="Open Sans"/>
              <a:sym typeface="Open Sans"/>
            </a:endParaRPr>
          </a:p>
        </p:txBody>
      </p:sp>
      <p:sp>
        <p:nvSpPr>
          <p:cNvPr id="3675" name="Google Shape;3675;p8"/>
          <p:cNvSpPr txBox="1"/>
          <p:nvPr/>
        </p:nvSpPr>
        <p:spPr>
          <a:xfrm>
            <a:off x="8168640" y="5346065"/>
            <a:ext cx="2205355" cy="4298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1" i="0" lang="en-US" sz="1100" u="none" cap="none" strike="noStrike">
                <a:solidFill>
                  <a:srgbClr val="000000"/>
                </a:solidFill>
                <a:latin typeface="Montserrat"/>
                <a:ea typeface="Montserrat"/>
                <a:cs typeface="Montserrat"/>
                <a:sym typeface="Montserrat"/>
              </a:rPr>
              <a:t>Mengidentifikasikan Masalah (Problem Identification)</a:t>
            </a:r>
            <a:endParaRPr b="1" i="0" sz="1100" u="none" cap="none" strike="noStrike">
              <a:solidFill>
                <a:srgbClr val="000000"/>
              </a:solidFill>
              <a:latin typeface="Montserrat"/>
              <a:ea typeface="Montserrat"/>
              <a:cs typeface="Montserrat"/>
              <a:sym typeface="Montserrat"/>
            </a:endParaRPr>
          </a:p>
        </p:txBody>
      </p:sp>
      <p:sp>
        <p:nvSpPr>
          <p:cNvPr id="3676" name="Google Shape;3676;p8"/>
          <p:cNvSpPr txBox="1"/>
          <p:nvPr/>
        </p:nvSpPr>
        <p:spPr>
          <a:xfrm>
            <a:off x="4605655" y="5027930"/>
            <a:ext cx="2706370" cy="7480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Mengidentifikasikan Pelanggan &amp; Memvalidasi kebutuhannya (Customer Identification &amp; Needs Validation)</a:t>
            </a:r>
            <a:endParaRPr b="1" i="0" sz="1065" u="none" cap="none" strike="noStrike">
              <a:solidFill>
                <a:srgbClr val="000000"/>
              </a:solidFill>
              <a:latin typeface="Montserrat"/>
              <a:ea typeface="Montserrat"/>
              <a:cs typeface="Montserrat"/>
              <a:sym typeface="Montserrat"/>
            </a:endParaRPr>
          </a:p>
        </p:txBody>
      </p:sp>
      <p:sp>
        <p:nvSpPr>
          <p:cNvPr id="3677" name="Google Shape;3677;p8"/>
          <p:cNvSpPr txBox="1"/>
          <p:nvPr/>
        </p:nvSpPr>
        <p:spPr>
          <a:xfrm>
            <a:off x="2437765" y="5212715"/>
            <a:ext cx="1933575" cy="5835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Membuat Ide solusi (Solution Idea</a:t>
            </a:r>
            <a:endParaRPr b="1" i="0" sz="1065"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Generation)</a:t>
            </a:r>
            <a:endParaRPr b="1" i="0" sz="1065" u="none" cap="none" strike="noStrike">
              <a:solidFill>
                <a:srgbClr val="000000"/>
              </a:solidFill>
              <a:latin typeface="Montserrat"/>
              <a:ea typeface="Montserrat"/>
              <a:cs typeface="Montserrat"/>
              <a:sym typeface="Montserrat"/>
            </a:endParaRPr>
          </a:p>
        </p:txBody>
      </p:sp>
      <p:sp>
        <p:nvSpPr>
          <p:cNvPr id="3678" name="Google Shape;3678;p8"/>
          <p:cNvSpPr txBox="1"/>
          <p:nvPr/>
        </p:nvSpPr>
        <p:spPr>
          <a:xfrm>
            <a:off x="246380" y="4089400"/>
            <a:ext cx="1976120" cy="5835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Pemetaan Peluang &amp; Persaingan (Opportunity &amp; Competition Mapping)</a:t>
            </a:r>
            <a:endParaRPr b="1" i="0" sz="1065" u="none" cap="none" strike="noStrike">
              <a:solidFill>
                <a:srgbClr val="000000"/>
              </a:solidFill>
              <a:latin typeface="Montserrat"/>
              <a:ea typeface="Montserrat"/>
              <a:cs typeface="Montserrat"/>
              <a:sym typeface="Montserrat"/>
            </a:endParaRPr>
          </a:p>
        </p:txBody>
      </p:sp>
      <p:sp>
        <p:nvSpPr>
          <p:cNvPr id="3679" name="Google Shape;3679;p8"/>
          <p:cNvSpPr txBox="1"/>
          <p:nvPr/>
        </p:nvSpPr>
        <p:spPr>
          <a:xfrm>
            <a:off x="2560320" y="4089400"/>
            <a:ext cx="1994535" cy="5835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Pengembangan Prototipe &amp; MVP (Prototype Development &amp; MVP)</a:t>
            </a:r>
            <a:endParaRPr b="1" i="0" sz="1065" u="none" cap="none" strike="noStrike">
              <a:solidFill>
                <a:srgbClr val="000000"/>
              </a:solidFill>
              <a:latin typeface="Montserrat"/>
              <a:ea typeface="Montserrat"/>
              <a:cs typeface="Montserrat"/>
              <a:sym typeface="Montserrat"/>
            </a:endParaRPr>
          </a:p>
        </p:txBody>
      </p:sp>
      <p:sp>
        <p:nvSpPr>
          <p:cNvPr id="3680" name="Google Shape;3680;p8"/>
          <p:cNvSpPr txBox="1"/>
          <p:nvPr/>
        </p:nvSpPr>
        <p:spPr>
          <a:xfrm>
            <a:off x="5006340" y="4089400"/>
            <a:ext cx="2042160" cy="7480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Asesmen Peluang &amp; Penetapan Ukuran (Opportunity Assessment &amp; Sizing)</a:t>
            </a:r>
            <a:endParaRPr b="1" i="0" sz="1065" u="none" cap="none" strike="noStrike">
              <a:solidFill>
                <a:srgbClr val="000000"/>
              </a:solidFill>
              <a:latin typeface="Montserrat"/>
              <a:ea typeface="Montserrat"/>
              <a:cs typeface="Montserrat"/>
              <a:sym typeface="Montserrat"/>
            </a:endParaRPr>
          </a:p>
        </p:txBody>
      </p:sp>
      <p:sp>
        <p:nvSpPr>
          <p:cNvPr id="3681" name="Google Shape;3681;p8"/>
          <p:cNvSpPr txBox="1"/>
          <p:nvPr/>
        </p:nvSpPr>
        <p:spPr>
          <a:xfrm>
            <a:off x="7684135" y="2847340"/>
            <a:ext cx="1850390" cy="4298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1" i="0" lang="en-US" sz="1100" u="none" cap="none" strike="noStrike">
                <a:solidFill>
                  <a:srgbClr val="000000"/>
                </a:solidFill>
                <a:latin typeface="Montserrat"/>
                <a:ea typeface="Montserrat"/>
                <a:cs typeface="Montserrat"/>
                <a:sym typeface="Montserrat"/>
              </a:rPr>
              <a:t>Membuat Model Bisnis (Business Modelling)</a:t>
            </a:r>
            <a:endParaRPr b="1" i="0" sz="1100" u="none" cap="none" strike="noStrike">
              <a:solidFill>
                <a:srgbClr val="000000"/>
              </a:solidFill>
              <a:latin typeface="Montserrat"/>
              <a:ea typeface="Montserrat"/>
              <a:cs typeface="Montserrat"/>
              <a:sym typeface="Montserrat"/>
            </a:endParaRPr>
          </a:p>
        </p:txBody>
      </p:sp>
      <p:sp>
        <p:nvSpPr>
          <p:cNvPr id="3682" name="Google Shape;3682;p8"/>
          <p:cNvSpPr txBox="1"/>
          <p:nvPr/>
        </p:nvSpPr>
        <p:spPr>
          <a:xfrm>
            <a:off x="9782175" y="1992630"/>
            <a:ext cx="1391285" cy="7480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Strategi Marketing &amp; Sales (Marketing &amp; Sales Strategy)</a:t>
            </a:r>
            <a:endParaRPr b="1" i="0" sz="1065" u="none" cap="none" strike="noStrike">
              <a:solidFill>
                <a:srgbClr val="000000"/>
              </a:solidFill>
              <a:latin typeface="Montserrat"/>
              <a:ea typeface="Montserrat"/>
              <a:cs typeface="Montserrat"/>
              <a:sym typeface="Montserrat"/>
            </a:endParaRPr>
          </a:p>
        </p:txBody>
      </p:sp>
      <p:sp>
        <p:nvSpPr>
          <p:cNvPr id="3683" name="Google Shape;3683;p8"/>
          <p:cNvSpPr txBox="1"/>
          <p:nvPr/>
        </p:nvSpPr>
        <p:spPr>
          <a:xfrm>
            <a:off x="8291195" y="1600200"/>
            <a:ext cx="1925955" cy="7480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Manajemen Keuangan &amp; Keuntungan (Financial Management for Profitability)</a:t>
            </a:r>
            <a:endParaRPr b="1" i="0" sz="1065" u="none" cap="none" strike="noStrike">
              <a:solidFill>
                <a:srgbClr val="000000"/>
              </a:solidFill>
              <a:latin typeface="Montserrat"/>
              <a:ea typeface="Montserrat"/>
              <a:cs typeface="Montserrat"/>
              <a:sym typeface="Montserrat"/>
            </a:endParaRPr>
          </a:p>
        </p:txBody>
      </p:sp>
      <p:sp>
        <p:nvSpPr>
          <p:cNvPr id="3684" name="Google Shape;3684;p8"/>
          <p:cNvSpPr txBox="1"/>
          <p:nvPr/>
        </p:nvSpPr>
        <p:spPr>
          <a:xfrm>
            <a:off x="6299835" y="1600200"/>
            <a:ext cx="1868805" cy="5835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Kebutuhan Tim &amp; tenaga kerja  (Team &amp; Talent Requirements)</a:t>
            </a:r>
            <a:endParaRPr b="1" i="0" sz="1065"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8" name="Shape 3688"/>
        <p:cNvGrpSpPr/>
        <p:nvPr/>
      </p:nvGrpSpPr>
      <p:grpSpPr>
        <a:xfrm>
          <a:off x="0" y="0"/>
          <a:ext cx="0" cy="0"/>
          <a:chOff x="0" y="0"/>
          <a:chExt cx="0" cy="0"/>
        </a:xfrm>
      </p:grpSpPr>
      <p:sp>
        <p:nvSpPr>
          <p:cNvPr id="3689" name="Google Shape;3689;p9"/>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Clr>
                <a:srgbClr val="C8450C"/>
              </a:buClr>
              <a:buSzPct val="100000"/>
              <a:buFont typeface="Barlow Medium"/>
              <a:buNone/>
            </a:pPr>
            <a:r>
              <a:rPr lang="en-US">
                <a:solidFill>
                  <a:srgbClr val="C8450C"/>
                </a:solidFill>
              </a:rPr>
              <a:t>Tujuan Pembelajaran</a:t>
            </a:r>
            <a:endParaRPr b="1">
              <a:solidFill>
                <a:srgbClr val="C8450C"/>
              </a:solidFill>
            </a:endParaRPr>
          </a:p>
        </p:txBody>
      </p:sp>
      <p:pic>
        <p:nvPicPr>
          <p:cNvPr descr="Brainstorm with solid fill" id="3690" name="Google Shape;3690;p9"/>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3691" name="Google Shape;3691;p9"/>
          <p:cNvSpPr txBox="1"/>
          <p:nvPr>
            <p:ph idx="2" type="body"/>
          </p:nvPr>
        </p:nvSpPr>
        <p:spPr>
          <a:xfrm>
            <a:off x="996177" y="3386661"/>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8450C"/>
              </a:buClr>
              <a:buSzPts val="2800"/>
              <a:buNone/>
            </a:pPr>
            <a:r>
              <a:rPr lang="en-US" sz="2800">
                <a:solidFill>
                  <a:srgbClr val="C8450C"/>
                </a:solidFill>
              </a:rPr>
              <a:t>02</a:t>
            </a:r>
            <a:endParaRPr sz="2800">
              <a:solidFill>
                <a:srgbClr val="C8450C"/>
              </a:solidFill>
            </a:endParaRPr>
          </a:p>
        </p:txBody>
      </p:sp>
      <p:sp>
        <p:nvSpPr>
          <p:cNvPr id="3692" name="Google Shape;3692;p9"/>
          <p:cNvSpPr txBox="1"/>
          <p:nvPr/>
        </p:nvSpPr>
        <p:spPr>
          <a:xfrm>
            <a:off x="1000790" y="4840219"/>
            <a:ext cx="815382" cy="682625"/>
          </a:xfrm>
          <a:prstGeom prst="rect">
            <a:avLst/>
          </a:prstGeom>
          <a:noFill/>
          <a:ln>
            <a:noFill/>
          </a:ln>
        </p:spPr>
        <p:txBody>
          <a:bodyPr anchorCtr="0" anchor="t" bIns="45700" lIns="91425" spcFirstLastPara="1" rIns="91425" wrap="square" tIns="45700">
            <a:normAutofit fontScale="70000"/>
          </a:bodyPr>
          <a:lstStyle/>
          <a:p>
            <a:pPr indent="0" lvl="0" marL="0" marR="0" rtl="0" algn="l">
              <a:lnSpc>
                <a:spcPct val="90000"/>
              </a:lnSpc>
              <a:spcBef>
                <a:spcPts val="0"/>
              </a:spcBef>
              <a:spcAft>
                <a:spcPts val="0"/>
              </a:spcAft>
              <a:buClr>
                <a:srgbClr val="C8450C"/>
              </a:buClr>
              <a:buSzPct val="100000"/>
              <a:buFont typeface="Arial"/>
              <a:buNone/>
            </a:pPr>
            <a:r>
              <a:rPr b="1" i="0" lang="en-US" sz="4100" u="none" cap="none" strike="noStrike">
                <a:solidFill>
                  <a:srgbClr val="C8450C"/>
                </a:solidFill>
                <a:latin typeface="Barlow"/>
                <a:ea typeface="Barlow"/>
                <a:cs typeface="Barlow"/>
                <a:sym typeface="Barlow"/>
              </a:rPr>
              <a:t>03</a:t>
            </a:r>
            <a:endParaRPr b="1" i="0" sz="4100" u="none" cap="none" strike="noStrike">
              <a:solidFill>
                <a:srgbClr val="C8450C"/>
              </a:solidFill>
              <a:latin typeface="Barlow"/>
              <a:ea typeface="Barlow"/>
              <a:cs typeface="Barlow"/>
              <a:sym typeface="Barlow"/>
            </a:endParaRPr>
          </a:p>
        </p:txBody>
      </p:sp>
      <p:sp>
        <p:nvSpPr>
          <p:cNvPr id="3693" name="Google Shape;3693;p9"/>
          <p:cNvSpPr txBox="1"/>
          <p:nvPr/>
        </p:nvSpPr>
        <p:spPr>
          <a:xfrm>
            <a:off x="1000800" y="1770962"/>
            <a:ext cx="815382" cy="682625"/>
          </a:xfrm>
          <a:prstGeom prst="rect">
            <a:avLst/>
          </a:prstGeom>
          <a:noFill/>
          <a:ln>
            <a:noFill/>
          </a:ln>
        </p:spPr>
        <p:txBody>
          <a:bodyPr anchorCtr="0" anchor="t" bIns="45700" lIns="91425" spcFirstLastPara="1" rIns="91425" wrap="square" tIns="45700">
            <a:normAutofit fontScale="70000"/>
          </a:bodyPr>
          <a:lstStyle/>
          <a:p>
            <a:pPr indent="0" lvl="0" marL="0" marR="0" rtl="0" algn="l">
              <a:lnSpc>
                <a:spcPct val="90000"/>
              </a:lnSpc>
              <a:spcBef>
                <a:spcPts val="0"/>
              </a:spcBef>
              <a:spcAft>
                <a:spcPts val="0"/>
              </a:spcAft>
              <a:buClr>
                <a:srgbClr val="C8450C"/>
              </a:buClr>
              <a:buSzPct val="100000"/>
              <a:buFont typeface="Arial"/>
              <a:buNone/>
            </a:pPr>
            <a:r>
              <a:rPr b="1" i="0" lang="en-US" sz="4100" u="none" cap="none" strike="noStrike">
                <a:solidFill>
                  <a:srgbClr val="C8450C"/>
                </a:solidFill>
                <a:latin typeface="Barlow"/>
                <a:ea typeface="Barlow"/>
                <a:cs typeface="Barlow"/>
                <a:sym typeface="Barlow"/>
              </a:rPr>
              <a:t>01</a:t>
            </a:r>
            <a:endParaRPr b="1" i="0" sz="4100" u="none" cap="none" strike="noStrike">
              <a:solidFill>
                <a:srgbClr val="C8450C"/>
              </a:solidFill>
              <a:latin typeface="Barlow"/>
              <a:ea typeface="Barlow"/>
              <a:cs typeface="Barlow"/>
              <a:sym typeface="Barlow"/>
            </a:endParaRPr>
          </a:p>
        </p:txBody>
      </p:sp>
      <p:sp>
        <p:nvSpPr>
          <p:cNvPr id="3694" name="Google Shape;3694;p9"/>
          <p:cNvSpPr txBox="1"/>
          <p:nvPr>
            <p:ph idx="4" type="body"/>
          </p:nvPr>
        </p:nvSpPr>
        <p:spPr>
          <a:xfrm>
            <a:off x="2123440" y="1734820"/>
            <a:ext cx="5083810" cy="16033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03031"/>
              </a:buClr>
              <a:buSzPts val="1800"/>
              <a:buNone/>
            </a:pPr>
            <a:r>
              <a:rPr b="0" lang="en-US">
                <a:solidFill>
                  <a:srgbClr val="303031"/>
                </a:solidFill>
                <a:latin typeface="Open Sans"/>
                <a:ea typeface="Open Sans"/>
                <a:cs typeface="Open Sans"/>
                <a:sym typeface="Open Sans"/>
              </a:rPr>
              <a:t>Belajar bahwa mengidentifikasikan masalah itu merupakan awal dari semua inovasi </a:t>
            </a:r>
            <a:endParaRPr>
              <a:solidFill>
                <a:srgbClr val="303031"/>
              </a:solidFill>
              <a:latin typeface="Open Sans"/>
              <a:ea typeface="Open Sans"/>
              <a:cs typeface="Open Sans"/>
              <a:sym typeface="Open Sans"/>
            </a:endParaRPr>
          </a:p>
        </p:txBody>
      </p:sp>
      <p:sp>
        <p:nvSpPr>
          <p:cNvPr id="3695" name="Google Shape;3695;p9"/>
          <p:cNvSpPr txBox="1"/>
          <p:nvPr>
            <p:ph idx="6" type="body"/>
          </p:nvPr>
        </p:nvSpPr>
        <p:spPr>
          <a:xfrm>
            <a:off x="2014855" y="3382010"/>
            <a:ext cx="5193030" cy="113093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03031"/>
              </a:buClr>
              <a:buSzPts val="1800"/>
              <a:buNone/>
            </a:pPr>
            <a:r>
              <a:rPr b="0" lang="en-US">
                <a:solidFill>
                  <a:srgbClr val="303031"/>
                </a:solidFill>
                <a:latin typeface="Open Sans"/>
                <a:ea typeface="Open Sans"/>
                <a:cs typeface="Open Sans"/>
                <a:sym typeface="Open Sans"/>
              </a:rPr>
              <a:t>Belajar secara teknis tentang cara menjadi pengamat yang jeli terhadap masalah yang terjadi setiap hari</a:t>
            </a:r>
            <a:endParaRPr>
              <a:solidFill>
                <a:srgbClr val="303031"/>
              </a:solidFill>
            </a:endParaRPr>
          </a:p>
        </p:txBody>
      </p:sp>
      <p:sp>
        <p:nvSpPr>
          <p:cNvPr id="3696" name="Google Shape;3696;p9"/>
          <p:cNvSpPr txBox="1"/>
          <p:nvPr>
            <p:ph idx="8" type="body"/>
          </p:nvPr>
        </p:nvSpPr>
        <p:spPr>
          <a:xfrm>
            <a:off x="2028190" y="4975860"/>
            <a:ext cx="6199505" cy="65341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03031"/>
              </a:buClr>
              <a:buSzPts val="1700"/>
              <a:buNone/>
            </a:pPr>
            <a:r>
              <a:rPr b="0" lang="en-US" sz="1700">
                <a:solidFill>
                  <a:srgbClr val="303031"/>
                </a:solidFill>
                <a:latin typeface="Open Sans"/>
                <a:ea typeface="Open Sans"/>
                <a:cs typeface="Open Sans"/>
                <a:sym typeface="Open Sans"/>
              </a:rPr>
              <a:t>Menentukan problem yang akan diselesaikan dalam industri/ domain  yang sudah anda pilih</a:t>
            </a:r>
            <a:endParaRPr b="0" sz="1300">
              <a:solidFill>
                <a:srgbClr val="303031"/>
              </a:solidFill>
              <a:latin typeface="Open Sans"/>
              <a:ea typeface="Open Sans"/>
              <a:cs typeface="Open Sans"/>
              <a:sym typeface="Open Sans"/>
            </a:endParaRPr>
          </a:p>
        </p:txBody>
      </p:sp>
      <p:sp>
        <p:nvSpPr>
          <p:cNvPr id="3697" name="Google Shape;3697;p9"/>
          <p:cNvSpPr/>
          <p:nvPr/>
        </p:nvSpPr>
        <p:spPr>
          <a:xfrm>
            <a:off x="359410" y="1148080"/>
            <a:ext cx="6743700" cy="4470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03031"/>
              </a:buClr>
              <a:buSzPts val="2000"/>
              <a:buFont typeface="Arial"/>
              <a:buNone/>
            </a:pPr>
            <a:r>
              <a:rPr b="0" lang="en-US" sz="2000">
                <a:solidFill>
                  <a:srgbClr val="303031"/>
                </a:solidFill>
                <a:latin typeface="Barlow"/>
                <a:ea typeface="Barlow"/>
                <a:cs typeface="Barlow"/>
                <a:sym typeface="Barlow"/>
              </a:rPr>
              <a:t>Pada akhir pembelajaran anda akan mampu </a:t>
            </a:r>
            <a:endParaRPr b="0" i="0" sz="2000" u="none" cap="none" strike="noStrike">
              <a:solidFill>
                <a:srgbClr val="303031"/>
              </a:solidFill>
              <a:latin typeface="Barlow"/>
              <a:ea typeface="Barlow"/>
              <a:cs typeface="Barlow"/>
              <a:sym typeface="Barlow"/>
            </a:endParaRPr>
          </a:p>
          <a:p>
            <a:pPr indent="0" lvl="0" marL="0" marR="0" rtl="0" algn="l">
              <a:lnSpc>
                <a:spcPct val="90000"/>
              </a:lnSpc>
              <a:spcBef>
                <a:spcPts val="1000"/>
              </a:spcBef>
              <a:spcAft>
                <a:spcPts val="0"/>
              </a:spcAft>
              <a:buClr>
                <a:schemeClr val="dk2"/>
              </a:buClr>
              <a:buSzPts val="1700"/>
              <a:buFont typeface="Arial"/>
              <a:buNone/>
            </a:pPr>
            <a:r>
              <a:t/>
            </a:r>
            <a:endParaRPr b="0" i="0" sz="1700" u="none" cap="none" strike="noStrike">
              <a:solidFill>
                <a:srgbClr val="30303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690"/>
                                        </p:tgtEl>
                                        <p:attrNameLst>
                                          <p:attrName>style.visibility</p:attrName>
                                        </p:attrNameLst>
                                      </p:cBhvr>
                                      <p:to>
                                        <p:strVal val="visible"/>
                                      </p:to>
                                    </p:set>
                                    <p:anim calcmode="lin" valueType="num">
                                      <p:cBhvr additive="base">
                                        <p:cTn dur="500"/>
                                        <p:tgtEl>
                                          <p:spTgt spid="369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2024-05-21T06:05:00Z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BB844330-C07B-47C1-8C12-A90F9B13D15C</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Decks/1.2 IgniteX Faculty Deck V2</vt:lpwstr>
  </property>
  <property fmtid="{D5CDD505-2E9C-101B-9397-08002B2CF9AE}" pid="4" name="ICV">
    <vt:lpwstr>B5A4F0659916444480AB99F6FDF3EEE3_13</vt:lpwstr>
  </property>
  <property fmtid="{D5CDD505-2E9C-101B-9397-08002B2CF9AE}" pid="5" name="KSOProductBuildVer">
    <vt:lpwstr>1033-12.2.0.19307</vt:lpwstr>
  </property>
</Properties>
</file>