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</p:sldIdLst>
  <p:sldSz cx="9753600" cy="7315200"/>
  <p:notesSz cx="9753600" cy="73152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31520" y="2267712"/>
            <a:ext cx="8290560" cy="15361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63040" y="4096512"/>
            <a:ext cx="6827520" cy="1828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87680" y="1682496"/>
            <a:ext cx="4242816" cy="4828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5023104" y="1682496"/>
            <a:ext cx="4242816" cy="4828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7680" y="292608"/>
            <a:ext cx="8778240" cy="11704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87680" y="1682496"/>
            <a:ext cx="8778240" cy="4828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316224" y="6803136"/>
            <a:ext cx="3121152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87680" y="6803136"/>
            <a:ext cx="2243328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7022592" y="6803136"/>
            <a:ext cx="2243328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jp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jp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.jp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jp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.jp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.jp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6.jp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7.jpg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8.jp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9.jp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jpg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0.jpg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1.jpg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2.jpg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3.jpg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4.jpg"/></Relationships>
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5.jpg"/></Relationships>
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6.jpg"/></Relationships>
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7.jpg"/></Relationships>
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8.jpg"/></Relationships>
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9.jp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jpg"/></Relationships>
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0.jpg"/></Relationships>
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1.jpg"/></Relationships>
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2.jpg"/></Relationships>
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3.jpg"/></Relationships>
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4.jp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jp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jp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jp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599" cy="73151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599" cy="73151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599" cy="73151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599" cy="73151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599" cy="73151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599" cy="73151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599" cy="73151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599" cy="73151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599" cy="73151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599" cy="73151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599" cy="73151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599" cy="73151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599" cy="73151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599" cy="73151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599" cy="73151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599" cy="73151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599" cy="73151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599" cy="73151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599" cy="73151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599" cy="73151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599" cy="73151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599" cy="73151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599" cy="73151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599" cy="73151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599" cy="73151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599" cy="73151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599" cy="73151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599" cy="73151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599" cy="73151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599" cy="73151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599" cy="73151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599" cy="73151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599" cy="73151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599" cy="73151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Aderina</dc:creator>
  <dc:title>Slide 1</dc:title>
  <dcterms:created xsi:type="dcterms:W3CDTF">2020-12-08T01:34:35Z</dcterms:created>
  <dcterms:modified xsi:type="dcterms:W3CDTF">2020-12-08T01:34:35Z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2020-12-08T00:00:00Z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2020-12-08T00:00:00Z</vt:filetime>
  </property>
</Properties>
</file>