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753600" cy="7315200"/>
  <p:notesSz cx="9753600" cy="7315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7680" y="292608"/>
            <a:ext cx="8778240" cy="1170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7680" y="1682496"/>
            <a:ext cx="8778240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jp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jp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jp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jp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jp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jpg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1.jpg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jpg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3.jpg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Aderina</dc:creator>
  <dc:title>Slide 1</dc:title>
  <dcterms:created xsi:type="dcterms:W3CDTF">2020-12-08T01:34:35Z</dcterms:created>
  <dcterms:modified xsi:type="dcterms:W3CDTF">2020-12-08T01:34:35Z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2020-12-08T00:00:00Z</vt:filetime>
  </property>
</Properties>
</file>