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coinmarketcap.com/alexandria/article/pi-network-where-the-mining-never-stops-and-looks-like-it-never-wil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oinmarketcap.com/alexandria/article/who-is-satoshi-nakamot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inmarketcap.com/alexandria/glossary/roadmap" TargetMode="External"/><Relationship Id="rId2" Type="http://schemas.openxmlformats.org/officeDocument/2006/relationships/hyperlink" Target="https://coinmarketcap.com/alexandria/glossary/use-cas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inmarketcap.com/alexandria/glossary/decentralized-applications-dapps" TargetMode="External"/><Relationship Id="rId2" Type="http://schemas.openxmlformats.org/officeDocument/2006/relationships/hyperlink" Target="https://coinmarketcap.com/alexandria/glossary/consensus-mechanis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hyperlink" Target="https://coinmarketcap.com/id/currencies/verasity/" TargetMode="External"/><Relationship Id="rId4" Type="http://schemas.openxmlformats.org/officeDocument/2006/relationships/hyperlink" Target="https://coinmarketcap.com/alexandria/glossary/off-chain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3FF87-A72E-4AC5-5DD0-305F17B9E2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wHITEPAPER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F2626B-2DD6-8A72-0702-2D44A81C65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Faurani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Santi </a:t>
            </a:r>
          </a:p>
        </p:txBody>
      </p:sp>
      <p:pic>
        <p:nvPicPr>
          <p:cNvPr id="4098" name="Picture 2" descr="Latest fintech whitepapers | FintechOS">
            <a:extLst>
              <a:ext uri="{FF2B5EF4-FFF2-40B4-BE49-F238E27FC236}">
                <a16:creationId xmlns:a16="http://schemas.microsoft.com/office/drawing/2014/main" id="{3AD631A9-4936-4580-B222-CC58EC780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488"/>
            <a:ext cx="3046121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Whitepaper">
            <a:extLst>
              <a:ext uri="{FF2B5EF4-FFF2-40B4-BE49-F238E27FC236}">
                <a16:creationId xmlns:a16="http://schemas.microsoft.com/office/drawing/2014/main" id="{69D446B5-9255-411D-B612-C597DEB4E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9416" y="4714875"/>
            <a:ext cx="2096086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STARBASE, PLATFORM CROWDFUNDING DENGAN TOKEN BLOCKCHAIN - Dunia Fintech">
            <a:extLst>
              <a:ext uri="{FF2B5EF4-FFF2-40B4-BE49-F238E27FC236}">
                <a16:creationId xmlns:a16="http://schemas.microsoft.com/office/drawing/2014/main" id="{F0B2F1B4-7471-4C42-A525-3CF5AFABA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37" y="-22898"/>
            <a:ext cx="2974938" cy="1636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Axerve unveils new Payment Orchestration whitepaper - Fintech Finance">
            <a:extLst>
              <a:ext uri="{FF2B5EF4-FFF2-40B4-BE49-F238E27FC236}">
                <a16:creationId xmlns:a16="http://schemas.microsoft.com/office/drawing/2014/main" id="{622D6896-C3F6-450A-B772-D4DB4F672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891" y="-9783"/>
            <a:ext cx="3189447" cy="162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Project Garuda: Navigating The Architecture Of Digital Rupiah">
            <a:extLst>
              <a:ext uri="{FF2B5EF4-FFF2-40B4-BE49-F238E27FC236}">
                <a16:creationId xmlns:a16="http://schemas.microsoft.com/office/drawing/2014/main" id="{3FB0FB67-0BA9-4D17-BC51-463D7E54A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18965"/>
            <a:ext cx="209608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Digital Rupiah dan Aset Kripto Bisa Tingkatkan Inklusi Keuangan di Indonesia">
            <a:extLst>
              <a:ext uri="{FF2B5EF4-FFF2-40B4-BE49-F238E27FC236}">
                <a16:creationId xmlns:a16="http://schemas.microsoft.com/office/drawing/2014/main" id="{B1E09D1D-CE18-4FFB-80DE-51373F564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4338" y="1"/>
            <a:ext cx="297685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526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E4CB2-3BF5-4133-A40E-3B4C7FE24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618518"/>
            <a:ext cx="5182226" cy="971132"/>
          </a:xfrm>
        </p:spPr>
        <p:txBody>
          <a:bodyPr>
            <a:normAutofit fontScale="90000"/>
          </a:bodyPr>
          <a:lstStyle/>
          <a:p>
            <a:br>
              <a:rPr lang="en-ID" b="1" dirty="0"/>
            </a:br>
            <a:r>
              <a:rPr lang="en-ID" b="1" dirty="0"/>
              <a:t>BERISI ROADMAP</a:t>
            </a:r>
            <a:br>
              <a:rPr lang="en-ID" b="1" dirty="0"/>
            </a:b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21C13-BA70-4EB1-B7CA-C05A62C62F4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11483" y="1589650"/>
            <a:ext cx="6274191" cy="4895556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en-ID" dirty="0" err="1"/>
              <a:t>Hampir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white paper </a:t>
            </a:r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peta </a:t>
            </a:r>
            <a:r>
              <a:rPr lang="en-ID" dirty="0" err="1"/>
              <a:t>jalan</a:t>
            </a:r>
            <a:r>
              <a:rPr lang="en-ID" dirty="0"/>
              <a:t>. Yang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masuk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detail dan </a:t>
            </a:r>
            <a:r>
              <a:rPr lang="en-ID" dirty="0" err="1"/>
              <a:t>memiliki</a:t>
            </a:r>
            <a:r>
              <a:rPr lang="en-ID" dirty="0"/>
              <a:t> </a:t>
            </a:r>
            <a:r>
              <a:rPr lang="en-ID" b="1" dirty="0"/>
              <a:t>target </a:t>
            </a:r>
            <a:r>
              <a:rPr lang="en-ID" b="1" dirty="0" err="1"/>
              <a:t>realistis</a:t>
            </a:r>
            <a:r>
              <a:rPr lang="en-ID" b="1" dirty="0"/>
              <a:t> yang </a:t>
            </a:r>
            <a:r>
              <a:rPr lang="en-ID" b="1" dirty="0" err="1"/>
              <a:t>akan</a:t>
            </a:r>
            <a:r>
              <a:rPr lang="en-ID" b="1" dirty="0"/>
              <a:t> </a:t>
            </a:r>
            <a:r>
              <a:rPr lang="en-ID" b="1" dirty="0" err="1"/>
              <a:t>meningkatkan</a:t>
            </a:r>
            <a:r>
              <a:rPr lang="en-ID" b="1" dirty="0"/>
              <a:t> </a:t>
            </a:r>
            <a:r>
              <a:rPr lang="en-ID" b="1" dirty="0" err="1"/>
              <a:t>utilitas</a:t>
            </a:r>
            <a:r>
              <a:rPr lang="en-ID" b="1" dirty="0"/>
              <a:t> </a:t>
            </a:r>
            <a:r>
              <a:rPr lang="en-ID" b="1" dirty="0" err="1"/>
              <a:t>proyek</a:t>
            </a:r>
            <a:r>
              <a:rPr lang="en-ID" dirty="0"/>
              <a:t>. White paper yang </a:t>
            </a:r>
            <a:r>
              <a:rPr lang="en-ID" dirty="0" err="1"/>
              <a:t>buruk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mencantumkan</a:t>
            </a:r>
            <a:r>
              <a:rPr lang="en-ID" dirty="0"/>
              <a:t> </a:t>
            </a:r>
            <a:r>
              <a:rPr lang="en-ID" dirty="0" err="1"/>
              <a:t>poin-poin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daftar bursa, </a:t>
            </a:r>
            <a:r>
              <a:rPr lang="en-ID" dirty="0" err="1"/>
              <a:t>kampanye</a:t>
            </a:r>
            <a:r>
              <a:rPr lang="en-ID" dirty="0"/>
              <a:t> </a:t>
            </a:r>
            <a:r>
              <a:rPr lang="en-ID" dirty="0" err="1"/>
              <a:t>pemasaran</a:t>
            </a:r>
            <a:r>
              <a:rPr lang="en-ID" dirty="0"/>
              <a:t>, dan </a:t>
            </a:r>
            <a:r>
              <a:rPr lang="en-ID" dirty="0" err="1"/>
              <a:t>pembaruan</a:t>
            </a:r>
            <a:r>
              <a:rPr lang="en-ID" dirty="0"/>
              <a:t> situs web. </a:t>
            </a:r>
            <a:r>
              <a:rPr lang="en-ID" dirty="0" err="1"/>
              <a:t>Meskipun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memajukan</a:t>
            </a:r>
            <a:r>
              <a:rPr lang="en-ID" dirty="0"/>
              <a:t> </a:t>
            </a:r>
            <a:r>
              <a:rPr lang="en-ID" dirty="0" err="1"/>
              <a:t>proyek</a:t>
            </a:r>
            <a:r>
              <a:rPr lang="en-ID" dirty="0"/>
              <a:t>, </a:t>
            </a:r>
            <a:r>
              <a:rPr lang="en-ID" dirty="0" err="1"/>
              <a:t>mereka</a:t>
            </a:r>
            <a:r>
              <a:rPr lang="en-ID" dirty="0"/>
              <a:t> juga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keraguan</a:t>
            </a:r>
            <a:r>
              <a:rPr lang="en-ID" dirty="0"/>
              <a:t> pada </a:t>
            </a:r>
            <a:r>
              <a:rPr lang="en-ID" dirty="0" err="1"/>
              <a:t>orientasi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sebenarnya</a:t>
            </a:r>
            <a:r>
              <a:rPr lang="en-ID" dirty="0"/>
              <a:t>. </a:t>
            </a:r>
            <a:r>
              <a:rPr lang="en-ID" dirty="0" err="1"/>
              <a:t>Sebuah</a:t>
            </a:r>
            <a:r>
              <a:rPr lang="en-ID" dirty="0"/>
              <a:t> white paper yang </a:t>
            </a:r>
            <a:r>
              <a:rPr lang="en-ID" dirty="0" err="1"/>
              <a:t>mengerikan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yang </a:t>
            </a:r>
            <a:r>
              <a:rPr lang="en-ID" dirty="0" err="1"/>
              <a:t>kabur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peta </a:t>
            </a:r>
            <a:r>
              <a:rPr lang="en-ID" dirty="0" err="1"/>
              <a:t>jalannya</a:t>
            </a:r>
            <a:r>
              <a:rPr lang="en-ID" dirty="0"/>
              <a:t>.</a:t>
            </a:r>
          </a:p>
          <a:p>
            <a:pPr fontAlgn="base"/>
            <a:r>
              <a:rPr lang="en-ID" b="1" dirty="0" err="1"/>
              <a:t>Contoh</a:t>
            </a:r>
            <a:r>
              <a:rPr lang="en-ID" b="1" dirty="0"/>
              <a:t> peta </a:t>
            </a:r>
            <a:r>
              <a:rPr lang="en-ID" b="1" dirty="0" err="1"/>
              <a:t>jalan</a:t>
            </a:r>
            <a:r>
              <a:rPr lang="en-ID" b="1" dirty="0"/>
              <a:t> yang </a:t>
            </a:r>
            <a:r>
              <a:rPr lang="en-ID" b="1" dirty="0" err="1"/>
              <a:t>buruk</a:t>
            </a:r>
            <a:r>
              <a:rPr lang="en-ID" dirty="0"/>
              <a:t> </a:t>
            </a:r>
            <a:r>
              <a:rPr lang="en-ID" dirty="0" err="1"/>
              <a:t>adalah</a:t>
            </a:r>
            <a:r>
              <a:rPr lang="en-ID" dirty="0"/>
              <a:t> </a:t>
            </a:r>
            <a:r>
              <a:rPr lang="en-ID" dirty="0">
                <a:hlinkClick r:id="rId2"/>
              </a:rPr>
              <a:t>Pi Network</a:t>
            </a:r>
            <a:r>
              <a:rPr lang="en-ID" dirty="0"/>
              <a:t> yang </a:t>
            </a:r>
            <a:r>
              <a:rPr lang="en-ID" dirty="0" err="1"/>
              <a:t>terkenal</a:t>
            </a:r>
            <a:r>
              <a:rPr lang="en-ID" dirty="0"/>
              <a:t>. “Peta </a:t>
            </a:r>
            <a:r>
              <a:rPr lang="en-ID" dirty="0" err="1"/>
              <a:t>jalan</a:t>
            </a:r>
            <a:r>
              <a:rPr lang="en-ID" dirty="0"/>
              <a:t>”-</a:t>
            </a:r>
            <a:r>
              <a:rPr lang="en-ID" dirty="0" err="1"/>
              <a:t>nya</a:t>
            </a:r>
            <a:r>
              <a:rPr lang="en-ID" dirty="0"/>
              <a:t>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yang </a:t>
            </a:r>
            <a:r>
              <a:rPr lang="en-ID" dirty="0" err="1"/>
              <a:t>ditulis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malas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substansial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masa </a:t>
            </a:r>
            <a:r>
              <a:rPr lang="en-ID" dirty="0" err="1"/>
              <a:t>depan</a:t>
            </a:r>
            <a:r>
              <a:rPr lang="en-ID" dirty="0"/>
              <a:t> </a:t>
            </a:r>
            <a:r>
              <a:rPr lang="en-ID" dirty="0" err="1"/>
              <a:t>proyek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pic>
        <p:nvPicPr>
          <p:cNvPr id="3074" name="Picture 2" descr="https://academy-public.coinmarketcap.com/optimized-uploads/44c363f931f34e9f8e1c749492d5e28b.png">
            <a:extLst>
              <a:ext uri="{FF2B5EF4-FFF2-40B4-BE49-F238E27FC236}">
                <a16:creationId xmlns:a16="http://schemas.microsoft.com/office/drawing/2014/main" id="{D4F1DECE-4E90-439D-9005-8540B74D1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38" y="1005026"/>
            <a:ext cx="5303545" cy="5480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2570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FCFBD-D8B4-43D1-9D6C-84B92F096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MENJELASKAN TIM PROJECT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AA8DC-7F96-4AA6-A505-5E742ADD991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D" dirty="0"/>
              <a:t>white paper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berisi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tim.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dibilang</a:t>
            </a:r>
            <a:r>
              <a:rPr lang="en-ID" dirty="0"/>
              <a:t>, Bitcoin </a:t>
            </a:r>
            <a:r>
              <a:rPr lang="en-ID" dirty="0" err="1"/>
              <a:t>ditemukan</a:t>
            </a:r>
            <a:r>
              <a:rPr lang="en-ID" dirty="0"/>
              <a:t> oleh </a:t>
            </a:r>
            <a:r>
              <a:rPr lang="en-ID" dirty="0">
                <a:hlinkClick r:id="rId2"/>
              </a:rPr>
              <a:t>Satoshi Nakamoto</a:t>
            </a:r>
            <a:r>
              <a:rPr lang="en-ID" dirty="0"/>
              <a:t> 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samaran</a:t>
            </a:r>
            <a:r>
              <a:rPr lang="en-ID" dirty="0"/>
              <a:t>, yang juga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info </a:t>
            </a:r>
            <a:r>
              <a:rPr lang="en-ID" dirty="0" err="1"/>
              <a:t>apa</a:t>
            </a:r>
            <a:r>
              <a:rPr lang="en-ID" dirty="0"/>
              <a:t> pun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dirinya</a:t>
            </a:r>
            <a:r>
              <a:rPr lang="en-ID" dirty="0"/>
              <a:t>. </a:t>
            </a:r>
            <a:r>
              <a:rPr lang="en-ID" dirty="0" err="1"/>
              <a:t>Namun</a:t>
            </a:r>
            <a:r>
              <a:rPr lang="en-ID" dirty="0"/>
              <a:t>, Bitcoin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pengecualian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Anda </a:t>
            </a:r>
            <a:r>
              <a:rPr lang="en-ID" dirty="0" err="1"/>
              <a:t>harus</a:t>
            </a:r>
            <a:r>
              <a:rPr lang="en-ID" dirty="0"/>
              <a:t> </a:t>
            </a:r>
            <a:r>
              <a:rPr lang="en-ID" b="1" dirty="0" err="1"/>
              <a:t>mencari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</a:t>
            </a:r>
            <a:r>
              <a:rPr lang="en-ID" b="1" dirty="0" err="1"/>
              <a:t>tentang</a:t>
            </a:r>
            <a:r>
              <a:rPr lang="en-ID" b="1" dirty="0"/>
              <a:t> orang-orang di </a:t>
            </a:r>
            <a:r>
              <a:rPr lang="en-ID" b="1" dirty="0" err="1"/>
              <a:t>balik</a:t>
            </a:r>
            <a:r>
              <a:rPr lang="en-ID" b="1" dirty="0"/>
              <a:t> </a:t>
            </a:r>
            <a:r>
              <a:rPr lang="en-ID" b="1" dirty="0" err="1"/>
              <a:t>proyek</a:t>
            </a:r>
            <a:r>
              <a:rPr lang="en-ID" dirty="0"/>
              <a:t>,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anonim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.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pengembang</a:t>
            </a:r>
            <a:r>
              <a:rPr lang="en-ID" dirty="0"/>
              <a:t> </a:t>
            </a:r>
            <a:r>
              <a:rPr lang="en-ID" dirty="0" err="1"/>
              <a:t>anonim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info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latar</a:t>
            </a:r>
            <a:r>
              <a:rPr lang="en-ID" dirty="0"/>
              <a:t> </a:t>
            </a:r>
            <a:r>
              <a:rPr lang="en-ID" dirty="0" err="1"/>
              <a:t>belakang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sedikit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siapa</a:t>
            </a:r>
            <a:r>
              <a:rPr lang="en-ID" dirty="0"/>
              <a:t> yang </a:t>
            </a:r>
            <a:r>
              <a:rPr lang="en-ID" dirty="0" err="1"/>
              <a:t>membuat</a:t>
            </a:r>
            <a:r>
              <a:rPr lang="en-ID" dirty="0"/>
              <a:t> token </a:t>
            </a:r>
            <a:r>
              <a:rPr lang="en-ID" dirty="0" err="1"/>
              <a:t>umumnya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risikonya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8113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7A260-911A-9133-319F-7BC36AFE3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380090"/>
          </a:xfrm>
        </p:spPr>
        <p:txBody>
          <a:bodyPr>
            <a:normAutofit fontScale="90000"/>
          </a:bodyPr>
          <a:lstStyle/>
          <a:p>
            <a:r>
              <a:rPr lang="id-ID" dirty="0"/>
              <a:t>APA ITU WHITEPAPER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1E5B3-0354-F7E3-F3B5-BF279AEA11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2940" y="1151548"/>
            <a:ext cx="11749374" cy="543386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2800" b="1" i="0" dirty="0">
                <a:solidFill>
                  <a:srgbClr val="25282B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White Paper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 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adalah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sebuah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dokumen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yang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berisi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penjelasan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akan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sebuah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masalah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yang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ingin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diselesaikan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suatu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projek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,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solusi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akan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masalah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tersebut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,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serta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penjelasan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detil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project,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pembuatannya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,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interaksinya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dengan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pengguna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.</a:t>
            </a:r>
          </a:p>
          <a:p>
            <a:pPr marL="0" indent="0">
              <a:buNone/>
            </a:pP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Isi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dari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setiap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white paper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harus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berisi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beberapa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poin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penting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,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namun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tidak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terbatas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pada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:</a:t>
            </a:r>
          </a:p>
          <a:p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Introduksi</a:t>
            </a:r>
            <a:endParaRPr lang="en-US" sz="2800" b="0" i="0" dirty="0">
              <a:solidFill>
                <a:srgbClr val="52575C"/>
              </a:solidFill>
              <a:effectLst/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  <a:p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Disclaimer (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dalam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artian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batasan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tanggung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jawab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)</a:t>
            </a:r>
          </a:p>
          <a:p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Daftar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isi</a:t>
            </a:r>
            <a:endParaRPr lang="en-US" sz="2800" b="0" i="0" dirty="0">
              <a:solidFill>
                <a:srgbClr val="52575C"/>
              </a:solidFill>
              <a:effectLst/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  <a:p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Deskripsi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market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masalah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yang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ingin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diselesaikan</a:t>
            </a:r>
            <a:endParaRPr lang="en-US" sz="2800" b="0" i="0" dirty="0">
              <a:solidFill>
                <a:srgbClr val="52575C"/>
              </a:solidFill>
              <a:effectLst/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  <a:p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Deskripsi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produk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projek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bagaimana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produk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tersebut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dapat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menyelesaikan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masalah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yang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disebutkan</a:t>
            </a:r>
            <a:endParaRPr lang="en-US" sz="2800" b="0" i="0" dirty="0">
              <a:solidFill>
                <a:srgbClr val="52575C"/>
              </a:solidFill>
              <a:effectLst/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  <a:p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Tokens: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berapa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banyak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token yang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akan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didistribusikan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,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mengapa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perlu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token,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bagaiman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token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dapat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digunakan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,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kapan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token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akan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dapat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digunakan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,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sebagainya</a:t>
            </a:r>
            <a:endParaRPr lang="en-US" sz="2800" b="0" i="0" dirty="0">
              <a:solidFill>
                <a:srgbClr val="52575C"/>
              </a:solidFill>
              <a:effectLst/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  <a:p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Bagaimana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dana yang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terkumpul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akan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digunakan</a:t>
            </a:r>
            <a:endParaRPr lang="en-US" sz="2800" b="0" i="0" dirty="0">
              <a:solidFill>
                <a:srgbClr val="52575C"/>
              </a:solidFill>
              <a:effectLst/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  <a:p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Siapa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tim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di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balik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projek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ICO</a:t>
            </a:r>
          </a:p>
          <a:p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Rencana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projek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beberapa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tahun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ke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depan</a:t>
            </a:r>
            <a:endParaRPr lang="en-US" sz="2800" b="0" i="0" dirty="0">
              <a:solidFill>
                <a:srgbClr val="52575C"/>
              </a:solidFill>
              <a:effectLst/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  <a:p>
            <a:pPr marL="0" indent="0">
              <a:buNone/>
            </a:pP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Secara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singkat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, white paper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menjelaskan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tiga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poin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berikut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:</a:t>
            </a:r>
          </a:p>
          <a:p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Masalah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apa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yang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akan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diselesaikan</a:t>
            </a:r>
            <a:endParaRPr lang="en-US" sz="2800" b="0" i="0" dirty="0">
              <a:solidFill>
                <a:srgbClr val="52575C"/>
              </a:solidFill>
              <a:effectLst/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  <a:p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Bagaimana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bisnis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ini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menyelesaikan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masalah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tersebut</a:t>
            </a:r>
            <a:endParaRPr lang="en-US" sz="2800" b="0" i="0" dirty="0">
              <a:solidFill>
                <a:srgbClr val="52575C"/>
              </a:solidFill>
              <a:effectLst/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  <a:p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Bagaimana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bisnis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ini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berkembang</a:t>
            </a:r>
            <a:r>
              <a:rPr lang="en-US" sz="2800" b="0" i="0" dirty="0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 di masa </a:t>
            </a:r>
            <a:r>
              <a:rPr lang="en-US" sz="2800" b="0" i="0" dirty="0" err="1">
                <a:solidFill>
                  <a:srgbClr val="52575C"/>
                </a:solidFill>
                <a:effectLst/>
                <a:latin typeface="Amasis MT Pro Light" panose="02000000000000000000" pitchFamily="2" charset="0"/>
                <a:ea typeface="Amasis MT Pro Light" panose="02000000000000000000" pitchFamily="2" charset="0"/>
              </a:rPr>
              <a:t>depan</a:t>
            </a:r>
            <a:endParaRPr lang="en-US" sz="2800" b="0" i="0" dirty="0">
              <a:solidFill>
                <a:srgbClr val="52575C"/>
              </a:solidFill>
              <a:effectLst/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  <a:p>
            <a:pPr marL="0" indent="0">
              <a:buNone/>
            </a:pPr>
            <a:endParaRPr lang="en-US" sz="3200" dirty="0">
              <a:latin typeface="Amasis MT Pro Light" panose="02000000000000000000" pitchFamily="2" charset="0"/>
              <a:ea typeface="Amasis MT Pr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311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B5C24-9451-E49F-92E4-9D76E7180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743" y="141704"/>
            <a:ext cx="10364451" cy="560019"/>
          </a:xfrm>
        </p:spPr>
        <p:txBody>
          <a:bodyPr>
            <a:normAutofit fontScale="90000"/>
          </a:bodyPr>
          <a:lstStyle/>
          <a:p>
            <a:r>
              <a:rPr lang="id-ID" dirty="0"/>
              <a:t>CARA PENULISAN WHITEPAPER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BD847-0316-7F73-A085-06A80D4BD2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2905" y="881653"/>
            <a:ext cx="11569444" cy="5739739"/>
          </a:xfrm>
        </p:spPr>
        <p:txBody>
          <a:bodyPr>
            <a:normAutofit fontScale="85000" lnSpcReduction="20000"/>
          </a:bodyPr>
          <a:lstStyle/>
          <a:p>
            <a:r>
              <a:rPr lang="id-ID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PENULISAN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peringatan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legal</a:t>
            </a:r>
            <a:r>
              <a:rPr lang="id-ID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disclaimer</a:t>
            </a:r>
            <a:r>
              <a:rPr lang="id-ID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 PADA BAGIAN AWAL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berisi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batasan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notifikasi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pentin</a:t>
            </a:r>
            <a:r>
              <a:rPr lang="id-ID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 </a:t>
            </a:r>
          </a:p>
          <a:p>
            <a:pPr marL="0" indent="0">
              <a:buNone/>
            </a:pPr>
            <a:r>
              <a:rPr lang="id-ID" b="1" dirty="0">
                <a:solidFill>
                  <a:srgbClr val="52575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MISAL: </a:t>
            </a:r>
            <a:r>
              <a:rPr lang="id-ID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BERISI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pengecualian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beberapa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membeli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token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karena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regulasi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berlaku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ataupun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sederhana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memberi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tahu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investor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bahwa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ada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garansi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profit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investasi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diberikan</a:t>
            </a:r>
            <a:endParaRPr lang="id-ID" b="1" i="0" dirty="0">
              <a:solidFill>
                <a:srgbClr val="52575C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id-ID" b="1" dirty="0">
                <a:solidFill>
                  <a:srgbClr val="52575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INTRODUKSI/KATA PENGANTAR YANG MENARIK</a:t>
            </a:r>
          </a:p>
          <a:p>
            <a:pPr marL="0" indent="0">
              <a:buNone/>
            </a:pPr>
            <a:r>
              <a:rPr lang="id-ID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BISA BERUPA PESAN DARI CEO</a:t>
            </a:r>
          </a:p>
          <a:p>
            <a:r>
              <a:rPr lang="id-ID" b="1" dirty="0">
                <a:solidFill>
                  <a:srgbClr val="52575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PENJELASAN MENGENAI MASALAH DAN URGENSI PENYELESAIAN MASALAH BERIKUT KONSEKWENSI-KONSEKWENSI</a:t>
            </a:r>
          </a:p>
          <a:p>
            <a:r>
              <a:rPr lang="id-ID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PEMAPARAN T</a:t>
            </a:r>
            <a:r>
              <a:rPr lang="id-ID" b="1" dirty="0">
                <a:solidFill>
                  <a:srgbClr val="52575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ENTANG BENEFIT/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bisa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didapatkan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membaca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dokumen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id-ID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YANG DI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jelaskan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singkat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apa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bisa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id-ID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DIDAPATKAN DALAM MEN</a:t>
            </a:r>
            <a:r>
              <a:rPr lang="id-ID" b="1" dirty="0">
                <a:solidFill>
                  <a:srgbClr val="52575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GGUNAKAN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fitur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apapun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tabel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grafik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lain-lain.</a:t>
            </a:r>
            <a:endParaRPr lang="id-ID" b="1" i="0" dirty="0">
              <a:solidFill>
                <a:srgbClr val="52575C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Sebuah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white paper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bisanya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berisi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penjelasan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teknis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rata-rata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terdiri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25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halaman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karena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itu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sangat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penting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membuat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white paper project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kamu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mudah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diakses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khalayak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umum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disertai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navigasi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mudah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dibaca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misalnya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daftar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isi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terstruktur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rapi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Jika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white paper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terdapat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kata-kata yang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cukup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sulit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id-ID" b="1" dirty="0">
                <a:solidFill>
                  <a:srgbClr val="52575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DAPAT DIJELASKAN PADA BAGIAN </a:t>
            </a:r>
            <a:r>
              <a:rPr lang="en-US" b="1" i="0" dirty="0" err="1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glosari</a:t>
            </a:r>
            <a:r>
              <a:rPr lang="en-US" b="1" i="0" dirty="0">
                <a:solidFill>
                  <a:srgbClr val="52575C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endParaRPr lang="id-ID" b="0" i="0" dirty="0">
              <a:solidFill>
                <a:srgbClr val="52575C"/>
              </a:solidFill>
              <a:effectLst/>
              <a:latin typeface="DINNextLTPro"/>
            </a:endParaRPr>
          </a:p>
        </p:txBody>
      </p:sp>
    </p:spTree>
    <p:extLst>
      <p:ext uri="{BB962C8B-B14F-4D97-AF65-F5344CB8AC3E}">
        <p14:creationId xmlns:p14="http://schemas.microsoft.com/office/powerpoint/2010/main" val="542925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91E-3581-B9D7-E98D-5AB4A819E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84930"/>
          </a:xfrm>
        </p:spPr>
        <p:txBody>
          <a:bodyPr/>
          <a:lstStyle/>
          <a:p>
            <a:r>
              <a:rPr lang="id-ID" dirty="0"/>
              <a:t>Teknik analisis whitepaper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F41D5-1348-1745-944E-EAD8F347AB3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64346"/>
            <a:ext cx="10363826" cy="4876079"/>
          </a:xfrm>
        </p:spPr>
        <p:txBody>
          <a:bodyPr/>
          <a:lstStyle/>
          <a:p>
            <a:pPr marL="0" indent="0" fontAlgn="base">
              <a:buNone/>
            </a:pPr>
            <a:r>
              <a:rPr lang="id-ID" b="0" i="0" dirty="0">
                <a:solidFill>
                  <a:srgbClr val="14151A"/>
                </a:solidFill>
                <a:effectLst/>
                <a:latin typeface="Inter"/>
              </a:rPr>
              <a:t>Sebagian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besar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white paper modern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mengikuti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pola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umum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.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Tulang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punggung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mereka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terdiri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dari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bagian-bagian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berikut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(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harus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dalam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urutan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ini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):</a:t>
            </a:r>
          </a:p>
          <a:p>
            <a:pPr fontAlgn="base"/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Alasan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di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balik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proyek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.</a:t>
            </a:r>
          </a:p>
          <a:p>
            <a:pPr fontAlgn="base"/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Utilitas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dan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 </a:t>
            </a:r>
            <a:r>
              <a:rPr lang="en-US" b="0" i="0" u="none" strike="noStrike" dirty="0" err="1">
                <a:solidFill>
                  <a:srgbClr val="3861FB"/>
                </a:solidFill>
                <a:effectLst/>
                <a:latin typeface="Inter"/>
                <a:hlinkClick r:id="rId2"/>
              </a:rPr>
              <a:t>kasus</a:t>
            </a:r>
            <a:r>
              <a:rPr lang="en-US" b="0" i="0" u="none" strike="noStrike" dirty="0">
                <a:solidFill>
                  <a:srgbClr val="3861FB"/>
                </a:solidFill>
                <a:effectLst/>
                <a:latin typeface="Inter"/>
                <a:hlinkClick r:id="rId2"/>
              </a:rPr>
              <a:t> </a:t>
            </a:r>
            <a:r>
              <a:rPr lang="en-US" b="0" i="0" u="none" strike="noStrike" dirty="0" err="1">
                <a:solidFill>
                  <a:srgbClr val="3861FB"/>
                </a:solidFill>
                <a:effectLst/>
                <a:latin typeface="Inter"/>
                <a:hlinkClick r:id="rId2"/>
              </a:rPr>
              <a:t>penggunaannya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.</a:t>
            </a:r>
          </a:p>
          <a:p>
            <a:pPr fontAlgn="base"/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Arsitektur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blockchain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di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baliknya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.</a:t>
            </a:r>
          </a:p>
          <a:p>
            <a:pPr fontAlgn="base"/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token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dan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utilitas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token.</a:t>
            </a:r>
          </a:p>
          <a:p>
            <a:pPr fontAlgn="base"/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 </a:t>
            </a:r>
            <a:r>
              <a:rPr lang="en-US" b="0" i="0" u="none" strike="noStrike" dirty="0" err="1">
                <a:solidFill>
                  <a:srgbClr val="3861FB"/>
                </a:solidFill>
                <a:effectLst/>
                <a:latin typeface="Inter"/>
                <a:hlinkClick r:id="rId3"/>
              </a:rPr>
              <a:t>peta</a:t>
            </a:r>
            <a:r>
              <a:rPr lang="en-US" b="0" i="0" u="none" strike="noStrike" dirty="0">
                <a:solidFill>
                  <a:srgbClr val="3861FB"/>
                </a:solidFill>
                <a:effectLst/>
                <a:latin typeface="Inter"/>
                <a:hlinkClick r:id="rId3"/>
              </a:rPr>
              <a:t> </a:t>
            </a:r>
            <a:r>
              <a:rPr lang="en-US" b="0" i="0" u="none" strike="noStrike" dirty="0" err="1">
                <a:solidFill>
                  <a:srgbClr val="3861FB"/>
                </a:solidFill>
                <a:effectLst/>
                <a:latin typeface="Inter"/>
                <a:hlinkClick r:id="rId3"/>
              </a:rPr>
              <a:t>jalan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.</a:t>
            </a:r>
          </a:p>
          <a:p>
            <a:pPr fontAlgn="base"/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Tim.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55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60ABF-D48C-7B41-3646-136D95E37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39948"/>
          </a:xfrm>
        </p:spPr>
        <p:txBody>
          <a:bodyPr/>
          <a:lstStyle/>
          <a:p>
            <a:r>
              <a:rPr lang="id-ID" dirty="0"/>
              <a:t>Ciri-ciri whitepaper yang tidak layak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C8A02-7372-88BE-4EAC-FFBA30B1A7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0835" y="1538395"/>
            <a:ext cx="10363826" cy="4531695"/>
          </a:xfrm>
        </p:spPr>
        <p:txBody>
          <a:bodyPr/>
          <a:lstStyle/>
          <a:p>
            <a:r>
              <a:rPr lang="id-ID" dirty="0"/>
              <a:t>Typo dan tulisan yang buruk </a:t>
            </a:r>
          </a:p>
          <a:p>
            <a:r>
              <a:rPr lang="id-ID" b="0" i="0" dirty="0">
                <a:solidFill>
                  <a:srgbClr val="14151A"/>
                </a:solidFill>
                <a:effectLst/>
                <a:latin typeface="Inter"/>
              </a:rPr>
              <a:t>Ketidakjelasan proyek</a:t>
            </a:r>
          </a:p>
          <a:p>
            <a:r>
              <a:rPr lang="id-ID" dirty="0">
                <a:solidFill>
                  <a:srgbClr val="14151A"/>
                </a:solidFill>
                <a:latin typeface="Inter"/>
              </a:rPr>
              <a:t>Janji-janji muluk</a:t>
            </a:r>
          </a:p>
          <a:p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Bagian</a:t>
            </a:r>
            <a:r>
              <a:rPr lang="en-US" b="1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Dihilangkan</a:t>
            </a:r>
            <a:r>
              <a:rPr lang="en-US" b="1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atau</a:t>
            </a:r>
            <a:r>
              <a:rPr lang="en-US" b="1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Tidak</a:t>
            </a:r>
            <a:r>
              <a:rPr lang="en-US" b="1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Mengandung</a:t>
            </a:r>
            <a:r>
              <a:rPr lang="en-US" b="1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Informasi</a:t>
            </a:r>
            <a:r>
              <a:rPr lang="en-US" b="1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Berguna</a:t>
            </a:r>
            <a:endParaRPr lang="en-US" b="1" i="0" dirty="0">
              <a:solidFill>
                <a:srgbClr val="14151A"/>
              </a:solidFill>
              <a:effectLst/>
              <a:latin typeface="Inter"/>
            </a:endParaRPr>
          </a:p>
          <a:p>
            <a:pPr fontAlgn="base"/>
            <a:r>
              <a:rPr lang="en-US" b="1" i="0" dirty="0">
                <a:solidFill>
                  <a:srgbClr val="14151A"/>
                </a:solidFill>
                <a:effectLst/>
                <a:latin typeface="Inter"/>
              </a:rPr>
              <a:t>White Paper 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Tersembunyi</a:t>
            </a:r>
            <a:r>
              <a:rPr lang="en-US" b="1" i="0" dirty="0">
                <a:solidFill>
                  <a:srgbClr val="14151A"/>
                </a:solidFill>
                <a:effectLst/>
                <a:latin typeface="Inter"/>
              </a:rPr>
              <a:t> di 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Suatu</a:t>
            </a:r>
            <a:r>
              <a:rPr lang="en-US" b="1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Tempa</a:t>
            </a:r>
            <a:r>
              <a:rPr lang="id-ID" b="1" i="0" dirty="0">
                <a:solidFill>
                  <a:srgbClr val="14151A"/>
                </a:solidFill>
                <a:effectLst/>
                <a:latin typeface="Inter"/>
              </a:rPr>
              <a:t>t</a:t>
            </a:r>
          </a:p>
          <a:p>
            <a:pPr marL="0" indent="0" fontAlgn="base">
              <a:buNone/>
            </a:pPr>
            <a:r>
              <a:rPr lang="id-ID" b="1" dirty="0">
                <a:solidFill>
                  <a:srgbClr val="14151A"/>
                </a:solidFill>
                <a:latin typeface="Inter"/>
              </a:rPr>
              <a:t>Saat 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ini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,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sebagian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besar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proyek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tautan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ke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Dokumentasi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di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situs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.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Jika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Anda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harus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mencari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informasi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yang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layak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,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itu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mungkin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pertanda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tim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ingin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Anda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menemukannya</a:t>
            </a:r>
            <a:endParaRPr lang="en-US" b="0" i="0" dirty="0">
              <a:solidFill>
                <a:srgbClr val="14151A"/>
              </a:solidFill>
              <a:effectLst/>
              <a:latin typeface="Int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947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89E5DD3F-BD80-5C86-51D8-1C78E69FF3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1015147"/>
            <a:ext cx="8128000" cy="482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075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6A8E6E-BECA-610A-7A6D-E80DC4C28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770" y="0"/>
            <a:ext cx="4678157" cy="685800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D8A7631B-A7EE-C226-6585-4232DA35E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1" y="618517"/>
            <a:ext cx="5182226" cy="1468661"/>
          </a:xfrm>
        </p:spPr>
        <p:txBody>
          <a:bodyPr/>
          <a:lstStyle/>
          <a:p>
            <a:r>
              <a:rPr lang="id-ID" dirty="0"/>
              <a:t>Alasan dibalik proyek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5B9134A-E2D1-F7A3-E160-2F0E977569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5374" y="2367092"/>
            <a:ext cx="5182226" cy="3165730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Di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bagian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ini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, white paper 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memperkenalkan</a:t>
            </a:r>
            <a:r>
              <a:rPr lang="en-US" b="1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14151A"/>
                </a:solidFill>
                <a:effectLst/>
                <a:latin typeface="Inter"/>
              </a:rPr>
              <a:t>masalah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 yang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ingin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dipecahkan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oleh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proyek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. </a:t>
            </a:r>
            <a:r>
              <a:rPr lang="id-ID" dirty="0">
                <a:solidFill>
                  <a:srgbClr val="14151A"/>
                </a:solidFill>
                <a:latin typeface="Inter"/>
              </a:rPr>
              <a:t>Whitepaper tersebut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melukiskan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gambaran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tentang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bagaimana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hal-hal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sedang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dilakukan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sekarang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dan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menetapkan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panggung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solusinya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sebagai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pengubah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permainan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.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Pertimbangkan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kalimat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14151A"/>
                </a:solidFill>
                <a:effectLst/>
                <a:latin typeface="Inter"/>
              </a:rPr>
              <a:t>pertama</a:t>
            </a:r>
            <a:r>
              <a:rPr lang="en-US" b="0" i="0" dirty="0">
                <a:solidFill>
                  <a:srgbClr val="14151A"/>
                </a:solidFill>
                <a:effectLst/>
                <a:latin typeface="Inter"/>
              </a:rPr>
              <a:t> di white paper </a:t>
            </a:r>
            <a:r>
              <a:rPr lang="en-US" dirty="0">
                <a:solidFill>
                  <a:srgbClr val="3861FB"/>
                </a:solidFill>
                <a:latin typeface="Inter"/>
              </a:rPr>
              <a:t>Stellar</a:t>
            </a:r>
            <a:r>
              <a:rPr lang="id-ID">
                <a:solidFill>
                  <a:srgbClr val="3861FB"/>
                </a:solidFill>
                <a:latin typeface="Inter"/>
              </a:rPr>
              <a:t>      </a:t>
            </a:r>
            <a:endParaRPr lang="en-US" b="0" i="0" dirty="0">
              <a:solidFill>
                <a:srgbClr val="14151A"/>
              </a:solidFill>
              <a:effectLst/>
              <a:latin typeface="Int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59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E4CB2-3BF5-4133-A40E-3B4C7FE24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618518"/>
            <a:ext cx="5182226" cy="971132"/>
          </a:xfrm>
        </p:spPr>
        <p:txBody>
          <a:bodyPr>
            <a:normAutofit fontScale="90000"/>
          </a:bodyPr>
          <a:lstStyle/>
          <a:p>
            <a:r>
              <a:rPr lang="en-ID" b="1" dirty="0" err="1"/>
              <a:t>Arsitektur</a:t>
            </a:r>
            <a:r>
              <a:rPr lang="en-ID" b="1" dirty="0"/>
              <a:t> Blockchain di </a:t>
            </a:r>
            <a:r>
              <a:rPr lang="en-ID" b="1" dirty="0" err="1"/>
              <a:t>Baliknya</a:t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21C13-BA70-4EB1-B7CA-C05A62C62F4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0" y="1589650"/>
            <a:ext cx="5889674" cy="4895556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produknya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blockchain, </a:t>
            </a:r>
            <a:r>
              <a:rPr lang="en-ID" b="1" dirty="0"/>
              <a:t>white paper yang </a:t>
            </a:r>
            <a:r>
              <a:rPr lang="en-ID" b="1" dirty="0" err="1"/>
              <a:t>bagus</a:t>
            </a:r>
            <a:r>
              <a:rPr lang="en-ID" b="1" dirty="0"/>
              <a:t> </a:t>
            </a:r>
            <a:r>
              <a:rPr lang="en-ID" b="1" dirty="0" err="1"/>
              <a:t>menjelaskan</a:t>
            </a:r>
            <a:r>
              <a:rPr lang="en-ID" b="1" dirty="0"/>
              <a:t> </a:t>
            </a:r>
            <a:r>
              <a:rPr lang="en-ID" b="1" dirty="0" err="1"/>
              <a:t>cara</a:t>
            </a:r>
            <a:r>
              <a:rPr lang="en-ID" b="1" dirty="0"/>
              <a:t> </a:t>
            </a:r>
            <a:r>
              <a:rPr lang="en-ID" b="1" dirty="0" err="1"/>
              <a:t>kerja</a:t>
            </a:r>
            <a:r>
              <a:rPr lang="en-ID" b="1" dirty="0"/>
              <a:t> blockchain</a:t>
            </a:r>
            <a:r>
              <a:rPr lang="en-ID" dirty="0"/>
              <a:t> dan </a:t>
            </a:r>
            <a:r>
              <a:rPr lang="en-ID" dirty="0" err="1"/>
              <a:t>perbedaannya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pesaingnya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menguraikan</a:t>
            </a:r>
            <a:r>
              <a:rPr lang="en-ID" dirty="0"/>
              <a:t> </a:t>
            </a:r>
            <a:r>
              <a:rPr lang="en-ID" dirty="0" err="1">
                <a:hlinkClick r:id="rId2"/>
              </a:rPr>
              <a:t>mekanisme</a:t>
            </a:r>
            <a:r>
              <a:rPr lang="en-ID" dirty="0">
                <a:hlinkClick r:id="rId2"/>
              </a:rPr>
              <a:t> </a:t>
            </a:r>
            <a:r>
              <a:rPr lang="en-ID" dirty="0" err="1">
                <a:hlinkClick r:id="rId2"/>
              </a:rPr>
              <a:t>konsensus</a:t>
            </a:r>
            <a:r>
              <a:rPr lang="en-ID" dirty="0"/>
              <a:t> dan </a:t>
            </a:r>
            <a:r>
              <a:rPr lang="en-ID" dirty="0" err="1"/>
              <a:t>keunggulan</a:t>
            </a:r>
            <a:r>
              <a:rPr lang="en-ID" dirty="0"/>
              <a:t> </a:t>
            </a:r>
            <a:r>
              <a:rPr lang="en-ID" dirty="0" err="1"/>
              <a:t>kompetitif</a:t>
            </a:r>
            <a:r>
              <a:rPr lang="en-ID" dirty="0"/>
              <a:t> blockchain.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 </a:t>
            </a:r>
            <a:r>
              <a:rPr lang="en-ID" dirty="0" err="1">
                <a:hlinkClick r:id="rId3"/>
              </a:rPr>
              <a:t>dApp</a:t>
            </a:r>
            <a:r>
              <a:rPr lang="en-ID" dirty="0">
                <a:hlinkClick r:id="rId3"/>
              </a:rPr>
              <a:t> </a:t>
            </a:r>
            <a:r>
              <a:rPr lang="en-ID" dirty="0" err="1">
                <a:hlinkClick r:id="rId3"/>
              </a:rPr>
              <a:t>gim</a:t>
            </a:r>
            <a:r>
              <a:rPr lang="en-ID" dirty="0"/>
              <a:t> </a:t>
            </a:r>
            <a:r>
              <a:rPr lang="en-ID" dirty="0" err="1"/>
              <a:t>atau</a:t>
            </a:r>
            <a:r>
              <a:rPr lang="en-ID" dirty="0"/>
              <a:t> blockchain, white paper-</a:t>
            </a:r>
            <a:r>
              <a:rPr lang="en-ID" dirty="0" err="1"/>
              <a:t>nya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 </a:t>
            </a:r>
            <a:r>
              <a:rPr lang="en-ID" b="1" dirty="0" err="1"/>
              <a:t>menjelaskan</a:t>
            </a:r>
            <a:r>
              <a:rPr lang="en-ID" b="1" dirty="0"/>
              <a:t> blockchain mana </a:t>
            </a:r>
            <a:r>
              <a:rPr lang="en-ID" b="1" dirty="0" err="1"/>
              <a:t>tempatnya</a:t>
            </a:r>
            <a:r>
              <a:rPr lang="en-ID" b="1" dirty="0"/>
              <a:t> </a:t>
            </a:r>
            <a:r>
              <a:rPr lang="en-ID" b="1" dirty="0" err="1"/>
              <a:t>berjalan</a:t>
            </a:r>
            <a:r>
              <a:rPr lang="en-ID" dirty="0"/>
              <a:t> dan </a:t>
            </a:r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blockchain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 </a:t>
            </a:r>
            <a:r>
              <a:rPr lang="en-ID" dirty="0" err="1"/>
              <a:t>Itu</a:t>
            </a:r>
            <a:r>
              <a:rPr lang="en-ID" dirty="0"/>
              <a:t> juga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menata</a:t>
            </a:r>
            <a:r>
              <a:rPr lang="en-ID" dirty="0"/>
              <a:t> </a:t>
            </a:r>
            <a:r>
              <a:rPr lang="en-ID" dirty="0" err="1"/>
              <a:t>letak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proyek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komputasi</a:t>
            </a:r>
            <a:r>
              <a:rPr lang="en-ID" dirty="0"/>
              <a:t> </a:t>
            </a:r>
            <a:r>
              <a:rPr lang="en-ID" dirty="0">
                <a:hlinkClick r:id="rId4"/>
              </a:rPr>
              <a:t>off-chain</a:t>
            </a:r>
            <a:r>
              <a:rPr lang="en-ID" dirty="0"/>
              <a:t> 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memperkenalkan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inovatif</a:t>
            </a:r>
            <a:r>
              <a:rPr lang="en-ID" dirty="0"/>
              <a:t>.</a:t>
            </a:r>
          </a:p>
          <a:p>
            <a:pPr fontAlgn="base"/>
            <a:r>
              <a:rPr lang="en-ID" dirty="0" err="1"/>
              <a:t>Contoh</a:t>
            </a:r>
            <a:r>
              <a:rPr lang="en-ID" dirty="0"/>
              <a:t> </a:t>
            </a:r>
            <a:r>
              <a:rPr lang="en-ID" b="1" dirty="0"/>
              <a:t>yang </a:t>
            </a:r>
            <a:r>
              <a:rPr lang="en-ID" b="1" dirty="0" err="1"/>
              <a:t>baik</a:t>
            </a:r>
            <a:r>
              <a:rPr lang="en-ID" dirty="0"/>
              <a:t> </a:t>
            </a:r>
            <a:r>
              <a:rPr lang="en-ID" dirty="0" err="1"/>
              <a:t>adalah</a:t>
            </a:r>
            <a:r>
              <a:rPr lang="en-ID" dirty="0"/>
              <a:t> </a:t>
            </a:r>
            <a:r>
              <a:rPr lang="en-ID" dirty="0" err="1">
                <a:hlinkClick r:id="rId5"/>
              </a:rPr>
              <a:t>Verasity</a:t>
            </a:r>
            <a:r>
              <a:rPr lang="en-ID" dirty="0"/>
              <a:t>, platform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pemasaran</a:t>
            </a:r>
            <a:r>
              <a:rPr lang="en-ID" dirty="0"/>
              <a:t> video. </a:t>
            </a:r>
            <a:r>
              <a:rPr lang="en-ID" dirty="0" err="1"/>
              <a:t>Meskipun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berbasis</a:t>
            </a:r>
            <a:r>
              <a:rPr lang="en-ID" dirty="0"/>
              <a:t> blockchain, white paper-</a:t>
            </a:r>
            <a:r>
              <a:rPr lang="en-ID" dirty="0" err="1"/>
              <a:t>nya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rinci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Verasity</a:t>
            </a:r>
            <a:r>
              <a:rPr lang="en-ID" dirty="0"/>
              <a:t>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pemegang</a:t>
            </a:r>
            <a:r>
              <a:rPr lang="en-ID" dirty="0"/>
              <a:t> </a:t>
            </a:r>
            <a:r>
              <a:rPr lang="en-ID" dirty="0" err="1"/>
              <a:t>tokennya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pic>
        <p:nvPicPr>
          <p:cNvPr id="1028" name="Picture 4" descr="https://academy-public.coinmarketcap.com/optimized-uploads/c61e836c363f41dca1fe5147599e3840.png">
            <a:extLst>
              <a:ext uri="{FF2B5EF4-FFF2-40B4-BE49-F238E27FC236}">
                <a16:creationId xmlns:a16="http://schemas.microsoft.com/office/drawing/2014/main" id="{364C8452-1C11-4ADC-A653-CB8EABC59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19" y="137661"/>
            <a:ext cx="4807488" cy="6582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247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E4CB2-3BF5-4133-A40E-3B4C7FE24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618518"/>
            <a:ext cx="5182226" cy="971132"/>
          </a:xfrm>
        </p:spPr>
        <p:txBody>
          <a:bodyPr>
            <a:normAutofit fontScale="90000"/>
          </a:bodyPr>
          <a:lstStyle/>
          <a:p>
            <a:br>
              <a:rPr lang="en-ID" b="1" dirty="0"/>
            </a:br>
            <a:r>
              <a:rPr lang="en-ID" b="1" dirty="0" err="1"/>
              <a:t>Distribusi</a:t>
            </a:r>
            <a:r>
              <a:rPr lang="en-ID" b="1" dirty="0"/>
              <a:t> dan </a:t>
            </a:r>
            <a:r>
              <a:rPr lang="en-ID" b="1" dirty="0" err="1"/>
              <a:t>Utilitas</a:t>
            </a:r>
            <a:r>
              <a:rPr lang="en-ID" b="1" dirty="0"/>
              <a:t> Token</a:t>
            </a:r>
            <a:br>
              <a:rPr lang="en-ID" b="1" dirty="0"/>
            </a:b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21C13-BA70-4EB1-B7CA-C05A62C62F4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11483" y="1589650"/>
            <a:ext cx="6274191" cy="4895556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n-ID" b="1" dirty="0" err="1"/>
              <a:t>bagian</a:t>
            </a:r>
            <a:r>
              <a:rPr lang="en-ID" b="1" dirty="0"/>
              <a:t> </a:t>
            </a:r>
            <a:r>
              <a:rPr lang="en-ID" b="1" dirty="0" err="1"/>
              <a:t>penting</a:t>
            </a:r>
            <a:r>
              <a:rPr lang="en-ID" b="1" dirty="0"/>
              <a:t> </a:t>
            </a:r>
            <a:r>
              <a:rPr lang="en-ID" b="1" dirty="0" err="1"/>
              <a:t>dari</a:t>
            </a:r>
            <a:r>
              <a:rPr lang="en-ID" b="1" dirty="0"/>
              <a:t> white paper</a:t>
            </a:r>
            <a:r>
              <a:rPr lang="en-ID" dirty="0"/>
              <a:t> dan </a:t>
            </a:r>
            <a:r>
              <a:rPr lang="en-ID" dirty="0" err="1"/>
              <a:t>cara</a:t>
            </a:r>
            <a:r>
              <a:rPr lang="en-ID" dirty="0"/>
              <a:t> lain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mengenali</a:t>
            </a:r>
            <a:r>
              <a:rPr lang="en-ID" dirty="0"/>
              <a:t> </a:t>
            </a:r>
            <a:r>
              <a:rPr lang="en-ID" dirty="0" err="1"/>
              <a:t>apel</a:t>
            </a:r>
            <a:r>
              <a:rPr lang="en-ID" dirty="0"/>
              <a:t> yang </a:t>
            </a:r>
            <a:r>
              <a:rPr lang="en-ID" dirty="0" err="1"/>
              <a:t>buruk</a:t>
            </a:r>
            <a:r>
              <a:rPr lang="en-ID" dirty="0"/>
              <a:t>. </a:t>
            </a:r>
            <a:r>
              <a:rPr lang="en-ID" b="1" dirty="0"/>
              <a:t>White paper yang </a:t>
            </a:r>
            <a:r>
              <a:rPr lang="en-ID" b="1" dirty="0" err="1"/>
              <a:t>baik</a:t>
            </a:r>
            <a:r>
              <a:rPr lang="en-ID" b="1" dirty="0"/>
              <a:t> </a:t>
            </a:r>
            <a:r>
              <a:rPr lang="en-ID" b="1" dirty="0" err="1"/>
              <a:t>secara</a:t>
            </a:r>
            <a:r>
              <a:rPr lang="en-ID" b="1" dirty="0"/>
              <a:t> </a:t>
            </a:r>
            <a:r>
              <a:rPr lang="en-ID" b="1" dirty="0" err="1"/>
              <a:t>transparan</a:t>
            </a:r>
            <a:r>
              <a:rPr lang="en-ID" b="1" dirty="0"/>
              <a:t> </a:t>
            </a:r>
            <a:r>
              <a:rPr lang="en-ID" b="1" dirty="0" err="1"/>
              <a:t>menjelaskan</a:t>
            </a:r>
            <a:r>
              <a:rPr lang="en-ID" b="1" dirty="0"/>
              <a:t> </a:t>
            </a:r>
            <a:r>
              <a:rPr lang="en-ID" b="1" dirty="0" err="1"/>
              <a:t>bagaimana</a:t>
            </a:r>
            <a:r>
              <a:rPr lang="en-ID" b="1" dirty="0"/>
              <a:t> token </a:t>
            </a:r>
            <a:r>
              <a:rPr lang="en-ID" b="1" dirty="0" err="1"/>
              <a:t>dialokasikan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jadwal</a:t>
            </a:r>
            <a:r>
              <a:rPr lang="en-ID" dirty="0"/>
              <a:t> </a:t>
            </a:r>
            <a:r>
              <a:rPr lang="en-ID" b="1" dirty="0"/>
              <a:t>vesting</a:t>
            </a:r>
            <a:r>
              <a:rPr lang="en-ID" dirty="0"/>
              <a:t> pada token, dan </a:t>
            </a:r>
            <a:r>
              <a:rPr lang="en-ID" dirty="0" err="1"/>
              <a:t>berapa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 </a:t>
            </a:r>
            <a:r>
              <a:rPr lang="en-ID" dirty="0" err="1"/>
              <a:t>penjualan</a:t>
            </a:r>
            <a:r>
              <a:rPr lang="en-ID" dirty="0"/>
              <a:t> </a:t>
            </a:r>
            <a:r>
              <a:rPr lang="en-ID" dirty="0" err="1"/>
              <a:t>privat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. </a:t>
            </a:r>
            <a:r>
              <a:rPr lang="en-ID" b="1" dirty="0"/>
              <a:t>White paper yang </a:t>
            </a:r>
            <a:r>
              <a:rPr lang="en-ID" b="1" dirty="0" err="1"/>
              <a:t>buruk</a:t>
            </a:r>
            <a:r>
              <a:rPr lang="en-ID" b="1" dirty="0"/>
              <a:t> </a:t>
            </a:r>
            <a:r>
              <a:rPr lang="en-ID" b="1" dirty="0" err="1"/>
              <a:t>akan</a:t>
            </a:r>
            <a:r>
              <a:rPr lang="en-ID" b="1" dirty="0"/>
              <a:t> </a:t>
            </a:r>
            <a:r>
              <a:rPr lang="en-ID" b="1" dirty="0" err="1"/>
              <a:t>menghilangkan</a:t>
            </a:r>
            <a:r>
              <a:rPr lang="en-ID" dirty="0"/>
              <a:t> </a:t>
            </a:r>
            <a:r>
              <a:rPr lang="en-ID" dirty="0" err="1"/>
              <a:t>sebagian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. White paper juga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kegunaan</a:t>
            </a:r>
            <a:r>
              <a:rPr lang="en-ID" dirty="0"/>
              <a:t> token dan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yang </a:t>
            </a:r>
            <a:r>
              <a:rPr lang="en-ID" dirty="0" err="1"/>
              <a:t>membatasi</a:t>
            </a:r>
            <a:r>
              <a:rPr lang="en-ID" dirty="0"/>
              <a:t> </a:t>
            </a:r>
            <a:r>
              <a:rPr lang="en-ID" dirty="0" err="1"/>
              <a:t>pertumbuhannya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membakar</a:t>
            </a:r>
            <a:r>
              <a:rPr lang="en-ID" dirty="0"/>
              <a:t> token yang </a:t>
            </a:r>
            <a:r>
              <a:rPr lang="en-ID" dirty="0" err="1"/>
              <a:t>diterbitkan</a:t>
            </a:r>
            <a:r>
              <a:rPr lang="en-ID" dirty="0"/>
              <a:t>.</a:t>
            </a:r>
          </a:p>
          <a:p>
            <a:pPr fontAlgn="base"/>
            <a:r>
              <a:rPr lang="en-ID" dirty="0" err="1"/>
              <a:t>proyek</a:t>
            </a:r>
            <a:r>
              <a:rPr lang="en-ID" dirty="0"/>
              <a:t> blockchain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kali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sedikit</a:t>
            </a:r>
            <a:r>
              <a:rPr lang="en-ID" dirty="0"/>
              <a:t> detail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tokenomik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 Karena </a:t>
            </a:r>
            <a:r>
              <a:rPr lang="en-ID" dirty="0" err="1"/>
              <a:t>distribusi</a:t>
            </a:r>
            <a:r>
              <a:rPr lang="en-ID" dirty="0"/>
              <a:t> token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kunci</a:t>
            </a:r>
            <a:r>
              <a:rPr lang="en-ID" dirty="0"/>
              <a:t> </a:t>
            </a:r>
            <a:r>
              <a:rPr lang="en-ID" dirty="0" err="1"/>
              <a:t>keberhasilan</a:t>
            </a:r>
            <a:r>
              <a:rPr lang="en-ID" dirty="0"/>
              <a:t> token di masa </a:t>
            </a:r>
            <a:r>
              <a:rPr lang="en-ID" dirty="0" err="1"/>
              <a:t>depan</a:t>
            </a:r>
            <a:r>
              <a:rPr lang="en-ID" dirty="0"/>
              <a:t> (</a:t>
            </a:r>
            <a:r>
              <a:rPr lang="en-ID" dirty="0" err="1"/>
              <a:t>seringkali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kegunaannya</a:t>
            </a:r>
            <a:r>
              <a:rPr lang="en-ID" dirty="0"/>
              <a:t>), Anda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memperhatikan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cermat</a:t>
            </a:r>
            <a:r>
              <a:rPr lang="en-ID" dirty="0"/>
              <a:t> </a:t>
            </a:r>
            <a:r>
              <a:rPr lang="en-ID" dirty="0" err="1"/>
              <a:t>seberapa</a:t>
            </a:r>
            <a:r>
              <a:rPr lang="en-ID" dirty="0"/>
              <a:t> detail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 </a:t>
            </a:r>
            <a:r>
              <a:rPr lang="en-ID" dirty="0" err="1"/>
              <a:t>Sebagian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white paper modern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investor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distribusi</a:t>
            </a:r>
            <a:r>
              <a:rPr lang="en-ID" dirty="0"/>
              <a:t> token dan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pic>
        <p:nvPicPr>
          <p:cNvPr id="2050" name="Picture 2" descr="https://academy-public.coinmarketcap.com/optimized-uploads/5131d8603075405592b9a8b0f6cb8ba6.png">
            <a:extLst>
              <a:ext uri="{FF2B5EF4-FFF2-40B4-BE49-F238E27FC236}">
                <a16:creationId xmlns:a16="http://schemas.microsoft.com/office/drawing/2014/main" id="{480F69CE-F8EE-49BE-87AF-70F08BCC8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78717"/>
            <a:ext cx="4506351" cy="5700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57111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322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Amasis MT Pro Light</vt:lpstr>
      <vt:lpstr>Arial</vt:lpstr>
      <vt:lpstr>Cambria</vt:lpstr>
      <vt:lpstr>DINNextLTPro</vt:lpstr>
      <vt:lpstr>Inter</vt:lpstr>
      <vt:lpstr>Times New Roman</vt:lpstr>
      <vt:lpstr>Tw Cen MT</vt:lpstr>
      <vt:lpstr>Droplet</vt:lpstr>
      <vt:lpstr>wHITEPAPER</vt:lpstr>
      <vt:lpstr>APA ITU WHITEPAPER</vt:lpstr>
      <vt:lpstr>CARA PENULISAN WHITEPAPER</vt:lpstr>
      <vt:lpstr>Teknik analisis whitepaper</vt:lpstr>
      <vt:lpstr>Ciri-ciri whitepaper yang tidak layak </vt:lpstr>
      <vt:lpstr>PowerPoint Presentation</vt:lpstr>
      <vt:lpstr>Alasan dibalik proyek</vt:lpstr>
      <vt:lpstr>Arsitektur Blockchain di Baliknya </vt:lpstr>
      <vt:lpstr> Distribusi dan Utilitas Token  </vt:lpstr>
      <vt:lpstr> BERISI ROADMAP  </vt:lpstr>
      <vt:lpstr>MENJELASKAN TIM PROJECT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wHITEPAPER</dc:title>
  <dc:creator>faurani@iibdj.onmicrosoft.com</dc:creator>
  <cp:lastModifiedBy>USER</cp:lastModifiedBy>
  <cp:revision>3</cp:revision>
  <dcterms:created xsi:type="dcterms:W3CDTF">2022-12-09T02:48:33Z</dcterms:created>
  <dcterms:modified xsi:type="dcterms:W3CDTF">2022-12-09T10:08:30Z</dcterms:modified>
</cp:coreProperties>
</file>