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2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EF950-5128-497A-89BF-5AD1AC57B2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346AAE-186C-401E-BBE7-E5985E6397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6230BF-E655-468B-A93C-936B69540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B390-83C0-4EE8-876B-73C1B8672F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019109-7E87-406B-83A9-9CC3DC092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78A807-B915-45D2-98F2-89B357180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21C3-5D0A-47FD-98FD-49D4E2CEA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546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0C05F-0904-49C8-87B5-8F197787A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EFE2A8-23E5-4DB3-BD11-CA50AB6BD0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5E50C2-96CC-46F4-B6A9-637B042F0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B390-83C0-4EE8-876B-73C1B8672F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6D273-8B7C-4253-B278-876D4B219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BDF97-985E-4F67-A0BB-7B725DC54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21C3-5D0A-47FD-98FD-49D4E2CEA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8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66D199-49C6-4EEF-A372-CE694D2D0E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FFBC70-9EA1-4487-96ED-CCD24E44B7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80BBBF-514C-441E-BDAE-DAC1B46FA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B390-83C0-4EE8-876B-73C1B8672F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888B5D-2060-4F2A-B1A7-DBDDB1AFB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3ACD99-6B43-424C-9F89-507626731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21C3-5D0A-47FD-98FD-49D4E2CEA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961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2076C-DD0F-4F81-B30F-23EFB0AA0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62F5EA-F455-42F5-9E0C-C75FA7464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87D0BE-AA7F-4ACD-B24B-FDE561B46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B390-83C0-4EE8-876B-73C1B8672F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C1F4E-06B9-4EC3-8164-673800D4B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87C52-D758-451F-B9A7-A6DAD2DE8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21C3-5D0A-47FD-98FD-49D4E2CEA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7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1A269-A1FD-492F-9A9E-5B0FB77EA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85730F-D882-4900-AD7E-09EE39CF5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4D04C3-9A28-4979-A2F4-03E0B0BB5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B390-83C0-4EE8-876B-73C1B8672F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10212-82D1-4261-8DA3-3D5CACBFE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2FEA5-E889-46AD-8294-8DD70DFF2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21C3-5D0A-47FD-98FD-49D4E2CEA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305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0C309-C0D8-4219-B46E-887DE4A36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8F7A3-DBC1-483C-A92B-4CF239C599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5C3DFA-7ADB-4D1A-BA25-2095D3FE54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EEEE11-1165-4074-A7A9-B2A70DBD2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B390-83C0-4EE8-876B-73C1B8672F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7E65F7-D73B-4F5A-9D82-1CE5F6F11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B64F94-8662-4501-9076-10EDA810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21C3-5D0A-47FD-98FD-49D4E2CEA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54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0FD1E-2B6B-4F58-853A-58F5C9059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854100-79DB-433C-B5EC-8FD05AA7F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3CDBE4-05F6-42C3-A36E-0F3CA526CB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679E8B-BB32-492E-9F79-72560F62BD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2CC6AC-E000-4239-88D7-FD22F8D30E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78D024-AA03-4FB8-B84C-0A483DF17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B390-83C0-4EE8-876B-73C1B8672F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D9DD6D-8107-4A22-93FE-437D6FB4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086476-3411-4EE0-8CE6-FB588453A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21C3-5D0A-47FD-98FD-49D4E2CEA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028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D2146-B2D7-4217-A742-68237B9A3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15485C-8605-47EE-B46A-EA7AFF741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B390-83C0-4EE8-876B-73C1B8672F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985D33-CC9D-4D0F-A7DC-BF542C2DE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044E60-F933-414E-9147-CB5862A70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21C3-5D0A-47FD-98FD-49D4E2CEA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285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18E8AB-0008-4B1B-854E-E2FD490CF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B390-83C0-4EE8-876B-73C1B8672F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14D8A2-164E-42FC-A245-22EEDB6A0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D45328-8894-47D4-831C-F24F45D3D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21C3-5D0A-47FD-98FD-49D4E2CEA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780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9A184-8571-4BFE-9F47-018F36E28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A146E-3582-4EE7-A7E1-0E9A0EC7B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A0C77C-A9B5-410C-A541-DF6EB43C2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52553A-AC3B-4DA0-9157-45ECFACED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B390-83C0-4EE8-876B-73C1B8672F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71BBB2-7BC4-4C45-9FB7-71922DB8A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1D2F5A-DD40-4C46-9683-13BF8FF41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21C3-5D0A-47FD-98FD-49D4E2CEA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91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B49F1-BC4B-4E6B-89FF-5FC6F5E7A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9808B4-B4CA-40F7-96C2-9578264709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1C460E-417C-48E7-A6A6-515D088D73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73E35-CEEA-42AB-97FD-9A609E235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B390-83C0-4EE8-876B-73C1B8672F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0788B4-DBA8-4622-A68F-8429D80D8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FC036E-7301-4A82-8603-C2F963516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621C3-5D0A-47FD-98FD-49D4E2CEA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294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00C913-5E81-4F49-84A8-CD4865D82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8D9193-81A8-4C9E-954F-2AB44FD5F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6CA1A1-983B-4F1A-AC79-216492E31A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0B390-83C0-4EE8-876B-73C1B8672F1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F3ABA-3F4D-454F-A5A7-18A9FEE02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E5074-9617-42A7-BDDA-D49FEDA15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621C3-5D0A-47FD-98FD-49D4E2CEA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800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AAD3A-F1E2-4C1A-B2B9-67D204DF62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62442"/>
            <a:ext cx="9144000" cy="294671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Integrasi Gambar </a:t>
            </a:r>
            <a:r>
              <a:rPr lang="en-US" b="1" dirty="0" err="1">
                <a:solidFill>
                  <a:srgbClr val="FFC000"/>
                </a:solidFill>
              </a:rPr>
              <a:t>Bentuk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Ke</a:t>
            </a:r>
            <a:r>
              <a:rPr lang="en-US" b="1" dirty="0">
                <a:solidFill>
                  <a:srgbClr val="FFC000"/>
                </a:solidFill>
              </a:rPr>
              <a:t> Media </a:t>
            </a:r>
            <a:r>
              <a:rPr lang="en-US" b="1" dirty="0" err="1">
                <a:solidFill>
                  <a:srgbClr val="FFC000"/>
                </a:solidFill>
              </a:rPr>
              <a:t>Komunikasi</a:t>
            </a:r>
            <a:r>
              <a:rPr lang="en-US" b="1" dirty="0">
                <a:solidFill>
                  <a:srgbClr val="FFC000"/>
                </a:solidFill>
              </a:rPr>
              <a:t> Visual</a:t>
            </a:r>
            <a:br>
              <a:rPr lang="en-US" b="1" dirty="0">
                <a:solidFill>
                  <a:srgbClr val="FFC000"/>
                </a:solidFill>
              </a:rPr>
            </a:br>
            <a:br>
              <a:rPr lang="en-US" b="1" dirty="0">
                <a:solidFill>
                  <a:srgbClr val="FFC000"/>
                </a:solidFill>
              </a:rPr>
            </a:br>
            <a:r>
              <a:rPr lang="en-US" sz="4000" b="1" dirty="0">
                <a:solidFill>
                  <a:srgbClr val="FFC000"/>
                </a:solidFill>
              </a:rPr>
              <a:t>Oleh : Ade </a:t>
            </a:r>
            <a:r>
              <a:rPr lang="en-US" sz="4000" b="1" dirty="0" err="1">
                <a:solidFill>
                  <a:srgbClr val="FFC000"/>
                </a:solidFill>
              </a:rPr>
              <a:t>Moussadecq</a:t>
            </a:r>
            <a:r>
              <a:rPr lang="en-US" sz="4000" b="1" dirty="0">
                <a:solidFill>
                  <a:srgbClr val="FFC000"/>
                </a:solidFill>
              </a:rPr>
              <a:t>, </a:t>
            </a:r>
            <a:r>
              <a:rPr lang="en-US" sz="4000" b="1" dirty="0" err="1">
                <a:solidFill>
                  <a:srgbClr val="FFC000"/>
                </a:solidFill>
              </a:rPr>
              <a:t>S.Pd</a:t>
            </a:r>
            <a:r>
              <a:rPr lang="en-US" sz="4000" b="1" dirty="0">
                <a:solidFill>
                  <a:srgbClr val="FFC000"/>
                </a:solidFill>
              </a:rPr>
              <a:t>., </a:t>
            </a:r>
            <a:r>
              <a:rPr lang="en-US" sz="4000" b="1" dirty="0" err="1">
                <a:solidFill>
                  <a:srgbClr val="FFC000"/>
                </a:solidFill>
              </a:rPr>
              <a:t>M.Sn</a:t>
            </a:r>
            <a:endParaRPr lang="en-US" sz="40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922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F4C06F5-B1C3-4128-A5E9-1E096CD20459}"/>
              </a:ext>
            </a:extLst>
          </p:cNvPr>
          <p:cNvSpPr txBox="1"/>
          <p:nvPr/>
        </p:nvSpPr>
        <p:spPr>
          <a:xfrm>
            <a:off x="944880" y="801915"/>
            <a:ext cx="352044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Poster</a:t>
            </a:r>
          </a:p>
          <a:p>
            <a:r>
              <a:rPr lang="en-US" dirty="0" err="1"/>
              <a:t>Objek</a:t>
            </a:r>
            <a:r>
              <a:rPr lang="en-US" dirty="0"/>
              <a:t> still life (</a:t>
            </a:r>
            <a:r>
              <a:rPr lang="en-US" dirty="0" err="1"/>
              <a:t>buah</a:t>
            </a:r>
            <a:r>
              <a:rPr lang="en-US" dirty="0"/>
              <a:t> &amp; vas)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ilustrasi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Tambahkan</a:t>
            </a:r>
            <a:r>
              <a:rPr lang="en-US" dirty="0"/>
              <a:t> </a:t>
            </a:r>
            <a:r>
              <a:rPr lang="en-US" dirty="0" err="1"/>
              <a:t>tipografi</a:t>
            </a:r>
            <a:r>
              <a:rPr lang="en-US" dirty="0"/>
              <a:t> </a:t>
            </a:r>
            <a:r>
              <a:rPr lang="en-US" dirty="0" err="1"/>
              <a:t>edukatif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i="1" dirty="0"/>
              <a:t>“Eat Fresh, Stay Healthy”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Harmoni</a:t>
            </a:r>
            <a:r>
              <a:rPr lang="en-US" dirty="0"/>
              <a:t> visual </a:t>
            </a:r>
            <a:r>
              <a:rPr lang="en-US" dirty="0" err="1"/>
              <a:t>hadir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keselarasan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ilustrasi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layout poster.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5BBD26-B761-4500-BCF5-BAB67FBCF865}"/>
              </a:ext>
            </a:extLst>
          </p:cNvPr>
          <p:cNvSpPr txBox="1"/>
          <p:nvPr/>
        </p:nvSpPr>
        <p:spPr>
          <a:xfrm>
            <a:off x="6324600" y="801915"/>
            <a:ext cx="324612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Visual </a:t>
            </a:r>
            <a:r>
              <a:rPr lang="en-US" sz="2400" b="1" dirty="0" err="1"/>
              <a:t>Kemasan</a:t>
            </a:r>
            <a:endParaRPr lang="en-US" sz="2400" b="1" dirty="0"/>
          </a:p>
          <a:p>
            <a:r>
              <a:rPr lang="en-US" dirty="0" err="1"/>
              <a:t>Buah</a:t>
            </a:r>
            <a:r>
              <a:rPr lang="en-US" dirty="0"/>
              <a:t> (</a:t>
            </a:r>
            <a:r>
              <a:rPr lang="en-US" dirty="0" err="1"/>
              <a:t>apel</a:t>
            </a:r>
            <a:r>
              <a:rPr lang="en-US" dirty="0"/>
              <a:t>, </a:t>
            </a:r>
            <a:r>
              <a:rPr lang="en-US" dirty="0" err="1"/>
              <a:t>pir</a:t>
            </a:r>
            <a:r>
              <a:rPr lang="en-US" dirty="0"/>
              <a:t>, </a:t>
            </a:r>
            <a:r>
              <a:rPr lang="en-US" dirty="0" err="1"/>
              <a:t>jeruk</a:t>
            </a:r>
            <a:r>
              <a:rPr lang="en-US" dirty="0"/>
              <a:t>)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visual pada label jus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cerah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Blending</a:t>
            </a:r>
          </a:p>
        </p:txBody>
      </p:sp>
    </p:spTree>
    <p:extLst>
      <p:ext uri="{BB962C8B-B14F-4D97-AF65-F5344CB8AC3E}">
        <p14:creationId xmlns:p14="http://schemas.microsoft.com/office/powerpoint/2010/main" val="1531780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4C68805-9BD6-4264-87B4-5220459CD167}"/>
              </a:ext>
            </a:extLst>
          </p:cNvPr>
          <p:cNvSpPr txBox="1"/>
          <p:nvPr/>
        </p:nvSpPr>
        <p:spPr>
          <a:xfrm>
            <a:off x="929640" y="1166842"/>
            <a:ext cx="600456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TUGAS MATA KULIAH GAMBAR BENTUK </a:t>
            </a:r>
          </a:p>
          <a:p>
            <a:endParaRPr lang="en-US" sz="2400" b="1" dirty="0"/>
          </a:p>
          <a:p>
            <a:r>
              <a:rPr lang="en-US" sz="2400" dirty="0" err="1"/>
              <a:t>Buatlah</a:t>
            </a:r>
            <a:r>
              <a:rPr lang="en-US" sz="2400" dirty="0"/>
              <a:t> </a:t>
            </a:r>
            <a:r>
              <a:rPr lang="en-US" sz="2400" dirty="0" err="1"/>
              <a:t>gambar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berupa</a:t>
            </a:r>
            <a:r>
              <a:rPr lang="en-US" sz="2400" dirty="0"/>
              <a:t> </a:t>
            </a:r>
            <a:r>
              <a:rPr lang="en-US" sz="2400" dirty="0" err="1"/>
              <a:t>objek</a:t>
            </a:r>
            <a:r>
              <a:rPr lang="en-US" sz="2400" dirty="0"/>
              <a:t> Still Life yang </a:t>
            </a:r>
            <a:r>
              <a:rPr lang="en-US" sz="2400" dirty="0" err="1"/>
              <a:t>diintegrasikan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media </a:t>
            </a:r>
            <a:r>
              <a:rPr lang="en-US" sz="2400" dirty="0" err="1"/>
              <a:t>komunikasi</a:t>
            </a:r>
            <a:r>
              <a:rPr lang="en-US" sz="2400" dirty="0"/>
              <a:t> visual </a:t>
            </a:r>
            <a:r>
              <a:rPr lang="en-US" sz="2400" dirty="0" err="1"/>
              <a:t>yaitu</a:t>
            </a:r>
            <a:r>
              <a:rPr lang="en-US" sz="2400" dirty="0"/>
              <a:t> poster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ketentuan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</a:t>
            </a:r>
          </a:p>
          <a:p>
            <a:endParaRPr lang="en-US" sz="2400" dirty="0"/>
          </a:p>
          <a:p>
            <a:r>
              <a:rPr lang="en-US" sz="2400" dirty="0"/>
              <a:t>1. </a:t>
            </a:r>
            <a:r>
              <a:rPr lang="en-US" sz="2400" dirty="0" err="1"/>
              <a:t>Dibuat</a:t>
            </a:r>
            <a:r>
              <a:rPr lang="en-US" sz="2400" dirty="0"/>
              <a:t> di </a:t>
            </a:r>
            <a:r>
              <a:rPr lang="en-US" sz="2400" dirty="0" err="1"/>
              <a:t>kertas</a:t>
            </a:r>
            <a:r>
              <a:rPr lang="en-US" sz="2400" dirty="0"/>
              <a:t> Sketchbook A3/A4</a:t>
            </a:r>
          </a:p>
          <a:p>
            <a:r>
              <a:rPr lang="en-US" sz="2400" dirty="0"/>
              <a:t>2.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prinsip</a:t>
            </a:r>
            <a:r>
              <a:rPr lang="en-US" sz="2400" dirty="0"/>
              <a:t> </a:t>
            </a:r>
            <a:r>
              <a:rPr lang="en-US" sz="2400" dirty="0" err="1"/>
              <a:t>harmoni</a:t>
            </a:r>
            <a:r>
              <a:rPr lang="en-US" sz="2400" dirty="0"/>
              <a:t> visual</a:t>
            </a:r>
          </a:p>
          <a:p>
            <a:r>
              <a:rPr lang="en-US" sz="2400" dirty="0"/>
              <a:t>3. </a:t>
            </a:r>
            <a:r>
              <a:rPr lang="en-US" sz="2400" dirty="0" err="1"/>
              <a:t>Dikerjakan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pewarnaan</a:t>
            </a:r>
            <a:r>
              <a:rPr lang="en-US" sz="2400" dirty="0"/>
              <a:t> manual (blending)</a:t>
            </a:r>
          </a:p>
          <a:p>
            <a:r>
              <a:rPr lang="en-US" sz="2400" dirty="0"/>
              <a:t>4. </a:t>
            </a:r>
            <a:r>
              <a:rPr lang="en-US" sz="2400" dirty="0" err="1"/>
              <a:t>Dikumpulkan</a:t>
            </a:r>
            <a:r>
              <a:rPr lang="en-US" sz="2400" dirty="0"/>
              <a:t> pada </a:t>
            </a:r>
            <a:r>
              <a:rPr lang="en-US" sz="2400" dirty="0" err="1"/>
              <a:t>Minggu</a:t>
            </a:r>
            <a:r>
              <a:rPr lang="en-US" sz="2400" dirty="0"/>
              <a:t> </a:t>
            </a:r>
            <a:r>
              <a:rPr lang="en-US" sz="2400" dirty="0" err="1"/>
              <a:t>Pertama</a:t>
            </a:r>
            <a:r>
              <a:rPr lang="en-US" sz="2400" dirty="0"/>
              <a:t> UAS</a:t>
            </a:r>
          </a:p>
          <a:p>
            <a:r>
              <a:rPr lang="en-US" sz="2400" dirty="0"/>
              <a:t>5. </a:t>
            </a:r>
            <a:r>
              <a:rPr lang="en-US" sz="2400" dirty="0" err="1"/>
              <a:t>Diberi</a:t>
            </a:r>
            <a:r>
              <a:rPr lang="en-US" sz="2400" dirty="0"/>
              <a:t> Frame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Spanram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476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DB7AA40-C4B3-4D47-8AD8-4B29B1DEC9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41" y="0"/>
            <a:ext cx="4844038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E79964E-6E5E-4CDA-97F3-824DB6D425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0"/>
            <a:ext cx="53983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187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C9F3FB1-FC9F-422B-AC52-9BF514C112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734" y="0"/>
            <a:ext cx="4848692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7847556-37FF-45E0-BDB1-FEBF7B9C05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9656" y="0"/>
            <a:ext cx="48467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910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6E4F96D-38E5-4C50-89FF-525DF287BA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554" y="0"/>
            <a:ext cx="5042446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0C5A4DD-E40F-4FD3-95DA-DB58CB8E4F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1275" y="0"/>
            <a:ext cx="38471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880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148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Integrasi Gambar Bentuk Ke Media Komunikasi Visual  Oleh : Ade Moussadecq, S.Pd., M.Sn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Integrasi Gambar Bentuk Ke Media Komunikasi Visual  Oleh : Ade Moussadecq, S.Pd., M.Sn</dc:title>
  <dc:creator>Ade M</dc:creator>
  <cp:lastModifiedBy>Ade M</cp:lastModifiedBy>
  <cp:revision>3</cp:revision>
  <dcterms:created xsi:type="dcterms:W3CDTF">2025-09-25T05:20:40Z</dcterms:created>
  <dcterms:modified xsi:type="dcterms:W3CDTF">2025-09-25T05:40:03Z</dcterms:modified>
</cp:coreProperties>
</file>