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A81E5-5B64-7E53-BED4-951C876EF2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A92400-0D18-F091-D1AF-66D20EF0CA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1E1E97-8C57-7DC2-0B9C-46D4616B0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B048B-ECD6-4947-B7B2-CCEACFD4C364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F5E20C-DBAD-3B46-0F19-F8D588B6D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874FB-5D21-DEB0-2188-8258A9C60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B1346-7A0D-4234-B067-6E7240AD549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76290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7E019-8229-506C-7450-F4E6F5670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2C5E7F-06FF-924F-12A6-C1FA913DE6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CD921-C2AA-5BA6-62EC-B4A32CFBE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B048B-ECD6-4947-B7B2-CCEACFD4C364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6BAC86-F30A-C744-2549-5E50E0EE6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1476C-1E43-4BA1-519D-C79E8A841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B1346-7A0D-4234-B067-6E7240AD549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21029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5264F8-2D06-F3F4-B690-0F44690B1D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5D82FC-6623-4A0F-0FD3-CFD2AD399F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62122-42C7-551D-6705-A6A314B77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B048B-ECD6-4947-B7B2-CCEACFD4C364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B5B1A8-03AC-AA4A-858F-EC878E60E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8B598-7ADD-8684-1CB9-15A57BE23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B1346-7A0D-4234-B067-6E7240AD549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97249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AB287-0B83-EE4A-3204-E9AF6A910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5B0F7-605F-A41E-1A3F-1239E70C2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B0495-A74E-389A-5384-C2031ADEA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B048B-ECD6-4947-B7B2-CCEACFD4C364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9BE3E-42AA-8C73-17FA-E30706A3F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6BC5EE-9417-E8CF-DED0-7854E745B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B1346-7A0D-4234-B067-6E7240AD549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2097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F311B-F5E2-4BA2-BBDE-BDAB6B50B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F9B41-3167-6119-4893-0CA11C14D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E3C75-319C-277D-83C5-ABB9C0FE1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B048B-ECD6-4947-B7B2-CCEACFD4C364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ED75D-D3F2-2C6D-A538-ADCF4F7EF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F5F198-75F9-D2F4-FF9E-CE09D7EF8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B1346-7A0D-4234-B067-6E7240AD549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75293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E3B9A-887C-A9B0-D9D3-1808B55AF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8444E-726D-0E72-31FF-FFD9A505E1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0B0A3E-7419-1563-6F0F-B456940E81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546797-0655-47E7-BBC5-A188B1933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B048B-ECD6-4947-B7B2-CCEACFD4C364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997441-0E2F-563B-2F30-DF8F1FE39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BF731B-6543-4573-E777-1A3E347DB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B1346-7A0D-4234-B067-6E7240AD549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01031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F2F7D-D10A-2238-15DF-39F2E51F2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39D353-B17B-E72E-B008-CE3D17B445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56A716-DBBA-8ACB-1917-9C937675F2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6B3191-7B58-528E-3C28-F9DE001455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847AEB-780C-1626-098D-963C0F069A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4EF104-910D-7031-143A-F581DCEB2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B048B-ECD6-4947-B7B2-CCEACFD4C364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496248-E700-F256-99EC-68DF6540A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DD1A0F-625A-BC51-D4DF-F23EAB3D8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B1346-7A0D-4234-B067-6E7240AD549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77303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9087D-63D2-A615-490D-CE68C208B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6ED7B1-6708-84B1-A110-630B1210D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B048B-ECD6-4947-B7B2-CCEACFD4C364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D9FFFA-659A-24FD-A000-A1D10364C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DF38F6-B43A-0D2C-06A1-C96A79782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B1346-7A0D-4234-B067-6E7240AD549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16846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AD656B-7E70-33DA-7158-27B677655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B048B-ECD6-4947-B7B2-CCEACFD4C364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B14528-A987-B501-0F97-BD9A80669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5BF5B3-5B24-DDAF-236B-B059197DA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B1346-7A0D-4234-B067-6E7240AD549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52067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388AA-BE00-41C5-37E9-244AF7E74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D41E0-73CA-7477-FE29-23B5E97F6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F00F3C-3365-FE81-4A66-3F3CA10BA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03F607-F422-7891-982C-C27B2972B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B048B-ECD6-4947-B7B2-CCEACFD4C364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B8A220-27F2-F4BB-92FC-289AF9C53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A9600C-DF35-9D19-C5FA-2062539B3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B1346-7A0D-4234-B067-6E7240AD549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82364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0A71F-08B3-C289-7284-2B257ACC5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581510-DC76-A11A-0D06-B56586F950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D22C44-BC60-C846-CFE5-6117913407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ED528A-B752-5F2A-E4BD-224D80B7F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B048B-ECD6-4947-B7B2-CCEACFD4C364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4EDEEB-1B35-0D3E-6782-A74C778A3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D5D846-2156-DF73-9FC3-D267FE62A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B1346-7A0D-4234-B067-6E7240AD549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50584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1F5FDC-D34F-8B91-3B9A-ACB27E493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EA1542-E641-4B15-ED4D-47BC878F6B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8ECE1-8640-4BF8-447B-8292726491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B048B-ECD6-4947-B7B2-CCEACFD4C364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DED3D-4ABB-216F-3AB1-67B1CB9D96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E4575-5BC0-7324-CDF7-E9CA73BA6F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B1346-7A0D-4234-B067-6E7240AD549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91490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EAEA2-0732-C39D-C99A-9AF307A073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AEE69C-D049-586D-6A90-F62BCE52B2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2859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Dika Tondo</dc:creator>
  <cp:lastModifiedBy>Dika Tondo</cp:lastModifiedBy>
  <cp:revision>1</cp:revision>
  <dcterms:created xsi:type="dcterms:W3CDTF">2023-11-04T18:28:34Z</dcterms:created>
  <dcterms:modified xsi:type="dcterms:W3CDTF">2023-11-04T18:29:09Z</dcterms:modified>
</cp:coreProperties>
</file>