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48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294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85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630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46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017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44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524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12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889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34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37A0-998A-41C7-AF50-A3D24D4A5E86}" type="datetimeFigureOut">
              <a:rPr lang="id-ID" smtClean="0"/>
              <a:t>12/11/2020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0E5B-BBF7-4558-80B5-853FA30B8EE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679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7200" dirty="0" smtClean="0">
                <a:solidFill>
                  <a:schemeClr val="bg1"/>
                </a:solidFill>
              </a:rPr>
              <a:t>Estetika Timur</a:t>
            </a:r>
            <a:endParaRPr lang="id-ID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9144000" cy="1988840"/>
          </a:xfrm>
          <a:solidFill>
            <a:schemeClr val="bg1"/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64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6766"/>
          <a:stretch/>
        </p:blipFill>
        <p:spPr bwMode="auto">
          <a:xfrm>
            <a:off x="0" y="581891"/>
            <a:ext cx="9144000" cy="58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10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b="7442"/>
          <a:stretch/>
        </p:blipFill>
        <p:spPr bwMode="auto">
          <a:xfrm>
            <a:off x="3626" y="581891"/>
            <a:ext cx="9140374" cy="57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5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6868"/>
          <a:stretch/>
        </p:blipFill>
        <p:spPr bwMode="auto">
          <a:xfrm>
            <a:off x="0" y="568036"/>
            <a:ext cx="9144000" cy="58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09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 b="6967"/>
          <a:stretch/>
        </p:blipFill>
        <p:spPr bwMode="auto">
          <a:xfrm>
            <a:off x="0" y="581890"/>
            <a:ext cx="9144000" cy="580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4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6766"/>
          <a:stretch/>
        </p:blipFill>
        <p:spPr bwMode="auto">
          <a:xfrm>
            <a:off x="0" y="581891"/>
            <a:ext cx="9144000" cy="58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22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168"/>
          <a:stretch/>
        </p:blipFill>
        <p:spPr bwMode="auto">
          <a:xfrm>
            <a:off x="0" y="609600"/>
            <a:ext cx="9144000" cy="576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0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b="7292"/>
          <a:stretch/>
        </p:blipFill>
        <p:spPr bwMode="auto">
          <a:xfrm>
            <a:off x="-1" y="595745"/>
            <a:ext cx="9109943" cy="576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76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b="6764"/>
          <a:stretch/>
        </p:blipFill>
        <p:spPr bwMode="auto">
          <a:xfrm>
            <a:off x="0" y="623455"/>
            <a:ext cx="9144000" cy="57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41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6764"/>
          <a:stretch/>
        </p:blipFill>
        <p:spPr bwMode="auto">
          <a:xfrm>
            <a:off x="0" y="568036"/>
            <a:ext cx="9144000" cy="58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5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6200"/>
          <a:stretch/>
        </p:blipFill>
        <p:spPr bwMode="auto">
          <a:xfrm>
            <a:off x="6004" y="609599"/>
            <a:ext cx="9137995" cy="58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9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5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7086"/>
          <a:stretch/>
        </p:blipFill>
        <p:spPr bwMode="auto">
          <a:xfrm>
            <a:off x="-13142" y="568036"/>
            <a:ext cx="9157142" cy="581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8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 b="6749"/>
          <a:stretch/>
        </p:blipFill>
        <p:spPr bwMode="auto">
          <a:xfrm>
            <a:off x="1424" y="581891"/>
            <a:ext cx="9142575" cy="58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89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b="6751"/>
          <a:stretch/>
        </p:blipFill>
        <p:spPr bwMode="auto">
          <a:xfrm>
            <a:off x="3448" y="568036"/>
            <a:ext cx="9140552" cy="58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1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b="7424"/>
          <a:stretch/>
        </p:blipFill>
        <p:spPr bwMode="auto">
          <a:xfrm>
            <a:off x="14566" y="595745"/>
            <a:ext cx="9129433" cy="57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771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 b="11183"/>
          <a:stretch/>
        </p:blipFill>
        <p:spPr bwMode="auto">
          <a:xfrm>
            <a:off x="0" y="623454"/>
            <a:ext cx="9144000" cy="55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86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6562"/>
          <a:stretch/>
        </p:blipFill>
        <p:spPr bwMode="auto">
          <a:xfrm>
            <a:off x="0" y="609600"/>
            <a:ext cx="9144000" cy="580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57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b="6562"/>
          <a:stretch/>
        </p:blipFill>
        <p:spPr bwMode="auto">
          <a:xfrm>
            <a:off x="0" y="581890"/>
            <a:ext cx="9144000" cy="58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566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6697"/>
          <a:stretch/>
        </p:blipFill>
        <p:spPr bwMode="auto">
          <a:xfrm>
            <a:off x="6540" y="595745"/>
            <a:ext cx="9137460" cy="58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015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6766"/>
          <a:stretch/>
        </p:blipFill>
        <p:spPr bwMode="auto">
          <a:xfrm>
            <a:off x="0" y="581891"/>
            <a:ext cx="9144000" cy="581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46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b="7369"/>
          <a:stretch/>
        </p:blipFill>
        <p:spPr bwMode="auto">
          <a:xfrm>
            <a:off x="0" y="623455"/>
            <a:ext cx="9144000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7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9765" r="1895" b="7639"/>
          <a:stretch/>
        </p:blipFill>
        <p:spPr bwMode="auto">
          <a:xfrm>
            <a:off x="0" y="-6573"/>
            <a:ext cx="9144000" cy="592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18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6966"/>
          <a:stretch/>
        </p:blipFill>
        <p:spPr bwMode="auto">
          <a:xfrm>
            <a:off x="0" y="595744"/>
            <a:ext cx="914400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0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6764"/>
          <a:stretch/>
        </p:blipFill>
        <p:spPr bwMode="auto">
          <a:xfrm>
            <a:off x="0" y="595745"/>
            <a:ext cx="9144000" cy="58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8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b="7071"/>
          <a:stretch/>
        </p:blipFill>
        <p:spPr bwMode="auto">
          <a:xfrm>
            <a:off x="-1" y="637308"/>
            <a:ext cx="9134455" cy="573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8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6745"/>
          <a:stretch/>
        </p:blipFill>
        <p:spPr bwMode="auto">
          <a:xfrm>
            <a:off x="0" y="651164"/>
            <a:ext cx="9144000" cy="57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1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7881"/>
          <a:stretch/>
        </p:blipFill>
        <p:spPr bwMode="auto">
          <a:xfrm>
            <a:off x="-1" y="623456"/>
            <a:ext cx="9131803" cy="569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14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b="8249"/>
          <a:stretch/>
        </p:blipFill>
        <p:spPr bwMode="auto">
          <a:xfrm>
            <a:off x="3804" y="706582"/>
            <a:ext cx="9140196" cy="562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4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b="6524"/>
          <a:stretch/>
        </p:blipFill>
        <p:spPr bwMode="auto">
          <a:xfrm>
            <a:off x="3804" y="568036"/>
            <a:ext cx="9140196" cy="5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1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b="6691"/>
          <a:stretch/>
        </p:blipFill>
        <p:spPr bwMode="auto">
          <a:xfrm>
            <a:off x="-32468" y="595744"/>
            <a:ext cx="9176467" cy="583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82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Estetika Timur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6</cp:revision>
  <dcterms:created xsi:type="dcterms:W3CDTF">2020-11-12T07:42:54Z</dcterms:created>
  <dcterms:modified xsi:type="dcterms:W3CDTF">2020-11-12T08:57:37Z</dcterms:modified>
</cp:coreProperties>
</file>