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6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66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76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7825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90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541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780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48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042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9727D-5D40-9EF8-A4FF-8A02154B3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5EF84-6483-5F8B-1454-E612D2991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20137-FF09-A726-C602-D4BC18099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330BF-4FA2-B4CB-AE4C-9DC7F9AAD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38CF4-69FF-5E73-4A71-CF526C0C4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94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93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68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9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13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3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76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07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75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189B8E3-1425-4973-AB64-5ECF2626B09F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852495C-1BC3-42C1-AB18-DCA4B6A1E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3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BD619-2750-0B51-20C3-A497A3940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948C4-BD44-02B4-EF32-FB0F75208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sekestrasi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konsevator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/</a:t>
            </a:r>
            <a:r>
              <a:rPr lang="en-US" dirty="0" err="1"/>
              <a:t>penitipan</a:t>
            </a:r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utang </a:t>
            </a:r>
            <a:r>
              <a:rPr lang="en-US" dirty="0" err="1"/>
              <a:t>Debitor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</a:t>
            </a:r>
            <a:r>
              <a:rPr lang="en-US" dirty="0" err="1"/>
              <a:t>Kreditor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</a:t>
            </a:r>
          </a:p>
          <a:p>
            <a:r>
              <a:rPr lang="en-US" dirty="0" err="1"/>
              <a:t>Regulasinya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 K-PKPU </a:t>
            </a:r>
          </a:p>
          <a:p>
            <a:r>
              <a:rPr lang="en-US" dirty="0"/>
              <a:t>Hak dan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Kreditor,debitor</a:t>
            </a:r>
            <a:r>
              <a:rPr lang="en-US" dirty="0"/>
              <a:t>, </a:t>
            </a:r>
            <a:r>
              <a:rPr lang="en-US" dirty="0" err="1"/>
              <a:t>kurator</a:t>
            </a:r>
            <a:r>
              <a:rPr lang="en-US" dirty="0"/>
              <a:t>, hakim </a:t>
            </a:r>
            <a:r>
              <a:rPr lang="en-US" dirty="0" err="1"/>
              <a:t>pengawas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</a:t>
            </a:r>
          </a:p>
          <a:p>
            <a:r>
              <a:rPr lang="en-US" dirty="0" err="1"/>
              <a:t>Pengucapan</a:t>
            </a:r>
            <a:r>
              <a:rPr lang="en-US" dirty="0"/>
              <a:t> </a:t>
            </a:r>
            <a:r>
              <a:rPr lang="en-US" dirty="0" err="1"/>
              <a:t>sumpah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579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F140C-6D71-CADE-DA3C-73E536D8A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27A2F-2032-7A77-485E-9B5D11A6C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sekestrasi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konsevator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/</a:t>
            </a:r>
            <a:r>
              <a:rPr lang="en-US" dirty="0" err="1"/>
              <a:t>penitipan</a:t>
            </a:r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utang </a:t>
            </a:r>
            <a:r>
              <a:rPr lang="en-US" dirty="0" err="1"/>
              <a:t>Debitor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</a:t>
            </a:r>
            <a:r>
              <a:rPr lang="en-US" dirty="0" err="1"/>
              <a:t>Kreditor</a:t>
            </a:r>
            <a:r>
              <a:rPr lang="en-US" dirty="0"/>
              <a:t>.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Kreditor</a:t>
            </a:r>
            <a:r>
              <a:rPr lang="en-US" dirty="0"/>
              <a:t>,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Kreditor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utang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“utang”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Pasal 1 </a:t>
            </a:r>
            <a:r>
              <a:rPr lang="en-US" dirty="0" err="1"/>
              <a:t>angka</a:t>
            </a:r>
            <a:r>
              <a:rPr lang="en-US" dirty="0"/>
              <a:t> 6 pada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UU K-PKPU dan Pasal 2 </a:t>
            </a:r>
            <a:r>
              <a:rPr lang="en-US" dirty="0" err="1"/>
              <a:t>ayat</a:t>
            </a:r>
            <a:r>
              <a:rPr lang="en-US" dirty="0"/>
              <a:t> (1) UU K-PKPU </a:t>
            </a: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utang .</a:t>
            </a:r>
          </a:p>
        </p:txBody>
      </p:sp>
    </p:spTree>
    <p:extLst>
      <p:ext uri="{BB962C8B-B14F-4D97-AF65-F5344CB8AC3E}">
        <p14:creationId xmlns:p14="http://schemas.microsoft.com/office/powerpoint/2010/main" val="1465719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B3ACD-9EC5-6361-391E-9E995EC2E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6C452-104C-F2C1-5ECA-7D1F50445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, </a:t>
            </a:r>
            <a:r>
              <a:rPr lang="en-US" dirty="0" err="1"/>
              <a:t>piutang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3 daftar </a:t>
            </a:r>
            <a:r>
              <a:rPr lang="en-US" dirty="0" err="1"/>
              <a:t>piutang</a:t>
            </a:r>
            <a:r>
              <a:rPr lang="en-US" dirty="0"/>
              <a:t>: </a:t>
            </a:r>
          </a:p>
          <a:p>
            <a:pPr marL="514350" indent="-514350">
              <a:buAutoNum type="arabicPeriod"/>
            </a:pPr>
            <a:r>
              <a:rPr lang="en-US" dirty="0"/>
              <a:t>Daftar </a:t>
            </a:r>
            <a:r>
              <a:rPr lang="en-US" dirty="0" err="1"/>
              <a:t>Piutang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; </a:t>
            </a:r>
          </a:p>
          <a:p>
            <a:pPr marL="514350" indent="-514350">
              <a:buAutoNum type="arabicPeriod"/>
            </a:pPr>
            <a:r>
              <a:rPr lang="en-US" dirty="0"/>
              <a:t>Daftar </a:t>
            </a:r>
            <a:r>
              <a:rPr lang="en-US" dirty="0" err="1"/>
              <a:t>Piutang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; </a:t>
            </a:r>
          </a:p>
          <a:p>
            <a:pPr marL="514350" indent="-514350">
              <a:buAutoNum type="arabicPeriod"/>
            </a:pPr>
            <a:r>
              <a:rPr lang="en-US" dirty="0"/>
              <a:t>Daftar </a:t>
            </a:r>
            <a:r>
              <a:rPr lang="en-US" dirty="0" err="1"/>
              <a:t>Piutang</a:t>
            </a:r>
            <a:r>
              <a:rPr lang="en-US" dirty="0"/>
              <a:t> Yang </a:t>
            </a:r>
            <a:r>
              <a:rPr lang="en-US" dirty="0" err="1"/>
              <a:t>Dibantah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Begitu</a:t>
            </a:r>
            <a:r>
              <a:rPr lang="en-US" dirty="0"/>
              <a:t> pula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Kreditor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jenis-jenis</a:t>
            </a:r>
            <a:r>
              <a:rPr lang="en-US" dirty="0"/>
              <a:t> </a:t>
            </a:r>
            <a:r>
              <a:rPr lang="en-US" dirty="0" err="1"/>
              <a:t>Kreditor</a:t>
            </a:r>
            <a:r>
              <a:rPr lang="en-US" dirty="0"/>
              <a:t>: </a:t>
            </a:r>
          </a:p>
          <a:p>
            <a:pPr marL="514350" indent="-514350">
              <a:buAutoNum type="arabicPeriod"/>
            </a:pPr>
            <a:r>
              <a:rPr lang="en-US" dirty="0" err="1"/>
              <a:t>Kreditor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kedalam</a:t>
            </a:r>
            <a:r>
              <a:rPr lang="en-US" dirty="0"/>
              <a:t> Daftar </a:t>
            </a:r>
            <a:r>
              <a:rPr lang="en-US" dirty="0" err="1"/>
              <a:t>Piutang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; </a:t>
            </a:r>
          </a:p>
          <a:p>
            <a:pPr marL="514350" indent="-514350">
              <a:buAutoNum type="arabicPeriod"/>
            </a:pPr>
            <a:r>
              <a:rPr lang="en-US" dirty="0" err="1"/>
              <a:t>Kreditor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kedalam</a:t>
            </a:r>
            <a:r>
              <a:rPr lang="en-US" dirty="0"/>
              <a:t> Daftar </a:t>
            </a:r>
            <a:r>
              <a:rPr lang="en-US" dirty="0" err="1"/>
              <a:t>Piutang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; </a:t>
            </a:r>
          </a:p>
          <a:p>
            <a:pPr marL="514350" indent="-514350">
              <a:buAutoNum type="arabicPeriod"/>
            </a:pPr>
            <a:r>
              <a:rPr lang="en-US" dirty="0" err="1"/>
              <a:t>Kreditor</a:t>
            </a:r>
            <a:r>
              <a:rPr lang="en-US" dirty="0"/>
              <a:t> yang </a:t>
            </a:r>
            <a:r>
              <a:rPr lang="en-US" dirty="0" err="1"/>
              <a:t>dibantah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kedalam</a:t>
            </a:r>
            <a:r>
              <a:rPr lang="en-US" dirty="0"/>
              <a:t> Daftar </a:t>
            </a:r>
            <a:r>
              <a:rPr lang="en-US" dirty="0" err="1"/>
              <a:t>Piutang</a:t>
            </a:r>
            <a:r>
              <a:rPr lang="en-US" dirty="0"/>
              <a:t> Yang </a:t>
            </a:r>
            <a:r>
              <a:rPr lang="en-US" dirty="0" err="1"/>
              <a:t>Dibantah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294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D5D7E-3EED-0454-F09F-E40E145BC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UU K-PKPU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985E5-CA92-78DB-9A6F-C32211D4A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Kepailitan</a:t>
            </a:r>
            <a:r>
              <a:rPr lang="en-US" dirty="0"/>
              <a:t> Dan </a:t>
            </a:r>
            <a:r>
              <a:rPr lang="en-US" dirty="0" err="1"/>
              <a:t>Penundaan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Utang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37 </a:t>
            </a:r>
            <a:r>
              <a:rPr lang="en-US" dirty="0" err="1"/>
              <a:t>tahun</a:t>
            </a:r>
            <a:r>
              <a:rPr lang="en-US" dirty="0"/>
              <a:t> 2004, pada Bagian </a:t>
            </a:r>
            <a:r>
              <a:rPr lang="en-US" dirty="0" err="1"/>
              <a:t>Kelima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Pasal 113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143.</a:t>
            </a:r>
          </a:p>
          <a:p>
            <a:pPr marL="0" indent="0">
              <a:buNone/>
            </a:pP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Pasal 113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Pasal 143 UU K-PKPU </a:t>
            </a:r>
            <a:r>
              <a:rPr lang="en-US" dirty="0" err="1"/>
              <a:t>diatas</a:t>
            </a:r>
            <a:r>
              <a:rPr lang="en-US" dirty="0"/>
              <a:t>. Point Utama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1. Paling </a:t>
            </a:r>
            <a:r>
              <a:rPr lang="en-US" dirty="0" err="1"/>
              <a:t>lambat</a:t>
            </a:r>
            <a:r>
              <a:rPr lang="en-US" dirty="0"/>
              <a:t> 14 (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belas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pailit</a:t>
            </a:r>
            <a:r>
              <a:rPr lang="en-US" dirty="0"/>
              <a:t> </a:t>
            </a:r>
            <a:r>
              <a:rPr lang="en-US" dirty="0" err="1"/>
              <a:t>diucapkan</a:t>
            </a:r>
            <a:r>
              <a:rPr lang="en-US" dirty="0"/>
              <a:t>, Hakim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: </a:t>
            </a:r>
          </a:p>
          <a:p>
            <a:pPr marL="514350" indent="-514350">
              <a:buAutoNum type="alphaLcPeriod"/>
            </a:pPr>
            <a:r>
              <a:rPr lang="en-US" dirty="0"/>
              <a:t>batas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pengajuan</a:t>
            </a:r>
            <a:r>
              <a:rPr lang="en-US" dirty="0"/>
              <a:t> </a:t>
            </a:r>
            <a:r>
              <a:rPr lang="en-US" dirty="0" err="1"/>
              <a:t>tagihan</a:t>
            </a:r>
            <a:r>
              <a:rPr lang="en-US" dirty="0"/>
              <a:t>; </a:t>
            </a:r>
          </a:p>
          <a:p>
            <a:pPr marL="514350" indent="-514350">
              <a:buAutoNum type="alphaLcPeriod"/>
            </a:pPr>
            <a:r>
              <a:rPr lang="en-US" dirty="0"/>
              <a:t>batas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;</a:t>
            </a:r>
          </a:p>
          <a:p>
            <a:pPr marL="514350" indent="-514350">
              <a:buAutoNum type="alphaLcPeriod"/>
            </a:pPr>
            <a:r>
              <a:rPr lang="en-US" dirty="0" err="1"/>
              <a:t>hari</a:t>
            </a:r>
            <a:r>
              <a:rPr lang="en-US" dirty="0"/>
              <a:t>, </a:t>
            </a:r>
            <a:r>
              <a:rPr lang="en-US" dirty="0" err="1"/>
              <a:t>tanggal</a:t>
            </a:r>
            <a:r>
              <a:rPr lang="en-US" dirty="0"/>
              <a:t>, </a:t>
            </a:r>
            <a:r>
              <a:rPr lang="en-US" dirty="0" err="1"/>
              <a:t>waktu</a:t>
            </a:r>
            <a:r>
              <a:rPr lang="en-US" dirty="0"/>
              <a:t>, dan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Kreditor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Tenggang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pengajuan</a:t>
            </a:r>
            <a:r>
              <a:rPr lang="en-US" dirty="0"/>
              <a:t> </a:t>
            </a:r>
            <a:r>
              <a:rPr lang="en-US" dirty="0" err="1"/>
              <a:t>tagihan</a:t>
            </a:r>
            <a:r>
              <a:rPr lang="en-US" dirty="0"/>
              <a:t> dan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paling </a:t>
            </a:r>
            <a:r>
              <a:rPr lang="en-US" dirty="0" err="1"/>
              <a:t>singkat</a:t>
            </a:r>
            <a:r>
              <a:rPr lang="en-US" dirty="0"/>
              <a:t> 14 (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belas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Kurator</a:t>
            </a:r>
            <a:r>
              <a:rPr lang="en-US" dirty="0"/>
              <a:t> paling </a:t>
            </a:r>
            <a:r>
              <a:rPr lang="en-US" dirty="0" err="1"/>
              <a:t>lambat</a:t>
            </a:r>
            <a:r>
              <a:rPr lang="en-US" dirty="0"/>
              <a:t> 5 (lima)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memberitahukan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Kreditor</a:t>
            </a:r>
            <a:r>
              <a:rPr lang="en-US" dirty="0"/>
              <a:t> yang </a:t>
            </a:r>
            <a:r>
              <a:rPr lang="en-US" dirty="0" err="1"/>
              <a:t>alamatnya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mengumumkannya</a:t>
            </a:r>
            <a:r>
              <a:rPr lang="en-US" dirty="0"/>
              <a:t> paling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2 (dua)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kabar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4528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F7CC-832F-2BB7-63B1-7C4C8537A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Actio</a:t>
            </a:r>
            <a:r>
              <a:rPr lang="en-US" dirty="0"/>
              <a:t> </a:t>
            </a:r>
            <a:r>
              <a:rPr lang="en-US" dirty="0" err="1"/>
              <a:t>Pauliana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88303-1B58-27F0-E4DC-2BB1CD9B8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membatalkan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oleh </a:t>
            </a:r>
            <a:r>
              <a:rPr lang="en-US" dirty="0" err="1"/>
              <a:t>Debitur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Debitur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para </a:t>
            </a:r>
            <a:r>
              <a:rPr lang="en-US" dirty="0" err="1"/>
              <a:t>Krediturnya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barangbarangnya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disitadijaminkan</a:t>
            </a:r>
            <a:r>
              <a:rPr lang="en-US" dirty="0"/>
              <a:t> oleh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Kreditur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Actio</a:t>
            </a:r>
            <a:r>
              <a:rPr lang="en-US" dirty="0"/>
              <a:t> </a:t>
            </a:r>
            <a:r>
              <a:rPr lang="en-US" dirty="0" err="1"/>
              <a:t>Pauliana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37 </a:t>
            </a:r>
            <a:r>
              <a:rPr lang="en-US" dirty="0" err="1"/>
              <a:t>Tahun</a:t>
            </a:r>
            <a:r>
              <a:rPr lang="en-US" dirty="0"/>
              <a:t> 2004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Kepailitan</a:t>
            </a:r>
            <a:r>
              <a:rPr lang="en-US" dirty="0"/>
              <a:t> dan </a:t>
            </a:r>
            <a:r>
              <a:rPr lang="en-US" dirty="0" err="1"/>
              <a:t>Penundaan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Utang (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UUKPPU)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komprehensif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actio</a:t>
            </a:r>
            <a:r>
              <a:rPr lang="en-US" dirty="0"/>
              <a:t> </a:t>
            </a:r>
            <a:r>
              <a:rPr lang="en-US" dirty="0" err="1"/>
              <a:t>pauliana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Pasal 41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Pasal 49.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Pasal 30 UUKPPU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bahwa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</a:t>
            </a:r>
            <a:r>
              <a:rPr lang="en-US" dirty="0" err="1"/>
              <a:t>dilanjutkan</a:t>
            </a:r>
            <a:r>
              <a:rPr lang="en-US" dirty="0"/>
              <a:t> oleh </a:t>
            </a:r>
            <a:r>
              <a:rPr lang="en-US" dirty="0" err="1"/>
              <a:t>Kurator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lawan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Kurator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pembatalan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oleh </a:t>
            </a:r>
            <a:r>
              <a:rPr lang="en-US" dirty="0" err="1"/>
              <a:t>Debitur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pailit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dibuktikan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Debitur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Kreditur</a:t>
            </a:r>
            <a:r>
              <a:rPr lang="en-US" dirty="0"/>
              <a:t> dan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oleh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lawannya</a:t>
            </a:r>
            <a:r>
              <a:rPr lang="en-US" dirty="0"/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3152598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F4D12-FD19-B312-085A-C59E3732E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Actio</a:t>
            </a:r>
            <a:r>
              <a:rPr lang="en-US" dirty="0"/>
              <a:t> </a:t>
            </a:r>
            <a:r>
              <a:rPr lang="en-US" dirty="0" err="1"/>
              <a:t>Pauliana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35B09-07E8-2EFA-528A-5312F31CD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Pasal 41 UUKPPU,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 </a:t>
            </a:r>
            <a:r>
              <a:rPr lang="en-US" dirty="0" err="1"/>
              <a:t>pailit</a:t>
            </a:r>
            <a:r>
              <a:rPr lang="en-US" dirty="0"/>
              <a:t>,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dimintakan</a:t>
            </a:r>
            <a:r>
              <a:rPr lang="en-US" dirty="0"/>
              <a:t> </a:t>
            </a:r>
            <a:r>
              <a:rPr lang="en-US" dirty="0" err="1"/>
              <a:t>pembatalan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Debitur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pailit</a:t>
            </a:r>
            <a:r>
              <a:rPr lang="en-US" dirty="0"/>
              <a:t> yang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Kreditur</a:t>
            </a:r>
            <a:r>
              <a:rPr lang="en-US" dirty="0"/>
              <a:t>,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pailit</a:t>
            </a:r>
            <a:r>
              <a:rPr lang="en-US" dirty="0"/>
              <a:t> </a:t>
            </a:r>
            <a:r>
              <a:rPr lang="en-US" dirty="0" err="1"/>
              <a:t>diucapkan</a:t>
            </a:r>
            <a:r>
              <a:rPr lang="en-US" dirty="0"/>
              <a:t>. </a:t>
            </a:r>
            <a:r>
              <a:rPr lang="en-US" dirty="0" err="1"/>
              <a:t>Pembatalan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pada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dibuktikan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pada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Debitur</a:t>
            </a:r>
            <a:r>
              <a:rPr lang="en-US" dirty="0"/>
              <a:t> dan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sepatutnya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Kreditur</a:t>
            </a:r>
            <a:r>
              <a:rPr lang="en-US" dirty="0"/>
              <a:t>. </a:t>
            </a:r>
            <a:r>
              <a:rPr lang="en-US" dirty="0" err="1"/>
              <a:t>Dikecualikan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pada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Debitur</a:t>
            </a:r>
            <a:r>
              <a:rPr lang="en-US" dirty="0"/>
              <a:t>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dilakukannya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dan/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74696633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20</TotalTime>
  <Words>645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Tw Cen MT</vt:lpstr>
      <vt:lpstr>Droplet</vt:lpstr>
      <vt:lpstr>Pencocokan Piutang</vt:lpstr>
      <vt:lpstr>Ketentuan mengenai Pencocokan Piutang</vt:lpstr>
      <vt:lpstr>Ketentuan mengenai Pencocokan Piutang</vt:lpstr>
      <vt:lpstr>Regulasi menurut UU K-PKPU</vt:lpstr>
      <vt:lpstr>Actio Pauliana </vt:lpstr>
      <vt:lpstr>Pengaturan Actio Pauliana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Yuni admin</dc:creator>
  <cp:lastModifiedBy>Yuni admin</cp:lastModifiedBy>
  <cp:revision>1</cp:revision>
  <dcterms:created xsi:type="dcterms:W3CDTF">2024-11-14T03:44:08Z</dcterms:created>
  <dcterms:modified xsi:type="dcterms:W3CDTF">2024-11-14T04:04:31Z</dcterms:modified>
</cp:coreProperties>
</file>