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83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9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4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52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931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2812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54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9666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405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636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54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4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990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71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91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5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211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2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Integrasi IoT dengan Remote Access Menggunakan AnyDesk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Dosen </a:t>
            </a:r>
            <a:r>
              <a:rPr dirty="0"/>
              <a:t>:</a:t>
            </a:r>
            <a:r>
              <a:rPr lang="en-US" dirty="0"/>
              <a:t> </a:t>
            </a:r>
            <a:r>
              <a:rPr lang="en-US" dirty="0" err="1"/>
              <a:t>Indera,S.Kom.,M.T.I</a:t>
            </a:r>
            <a:endParaRPr dirty="0"/>
          </a:p>
          <a:p>
            <a:r>
              <a:rPr dirty="0" err="1"/>
              <a:t>Tanggal:</a:t>
            </a:r>
            <a:r>
              <a:rPr lang="en-US" dirty="0" err="1"/>
              <a:t>Sabtu</a:t>
            </a:r>
            <a:r>
              <a:rPr lang="en-US" dirty="0"/>
              <a:t>, 12 April 2025</a:t>
            </a:r>
          </a:p>
          <a:p>
            <a:r>
              <a:rPr lang="en-US" dirty="0"/>
              <a:t>Waktu : 08.00 </a:t>
            </a:r>
            <a:r>
              <a:rPr lang="en-US" dirty="0" err="1"/>
              <a:t>s.d</a:t>
            </a:r>
            <a:r>
              <a:rPr lang="en-US" dirty="0"/>
              <a:t> </a:t>
            </a:r>
            <a:r>
              <a:rPr lang="en-US" dirty="0" err="1"/>
              <a:t>selesai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- Smart Greenhouse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IoT: Sensor suhu, kelembaban, cahaya, pompa air, kipas</a:t>
            </a:r>
          </a:p>
          <a:p>
            <a:r>
              <a:t>• Gateway: Raspberry Pi dengan AnyDesk</a:t>
            </a:r>
          </a:p>
          <a:p>
            <a:r>
              <a:t>• Akses dari jarak jauh untuk monitoring &amp; kontrol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Manfaat Integrasi IoT + AnyDesk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1" y="2489200"/>
            <a:ext cx="6536543" cy="4368800"/>
          </a:xfrm>
        </p:spPr>
        <p:txBody>
          <a:bodyPr/>
          <a:lstStyle/>
          <a:p>
            <a:r>
              <a:rPr dirty="0"/>
              <a:t>• Monitoring 24/7 </a:t>
            </a:r>
            <a:r>
              <a:rPr dirty="0" err="1"/>
              <a:t>dari</a:t>
            </a:r>
            <a:r>
              <a:rPr dirty="0"/>
              <a:t> mana </a:t>
            </a:r>
            <a:r>
              <a:rPr dirty="0" err="1"/>
              <a:t>saja</a:t>
            </a:r>
            <a:endParaRPr lang="en-US" dirty="0"/>
          </a:p>
          <a:p>
            <a:r>
              <a:rPr lang="en-ID" dirty="0"/>
              <a:t>Akses Jarak </a:t>
            </a:r>
            <a:r>
              <a:rPr lang="en-ID" dirty="0" err="1"/>
              <a:t>Jauh</a:t>
            </a:r>
            <a:r>
              <a:rPr lang="en-ID" dirty="0"/>
              <a:t> Kapan Saja (24 jam </a:t>
            </a:r>
            <a:r>
              <a:rPr lang="en-ID" dirty="0" err="1"/>
              <a:t>sehari</a:t>
            </a:r>
            <a:r>
              <a:rPr lang="en-ID" dirty="0"/>
              <a:t>, 7 </a:t>
            </a:r>
            <a:r>
              <a:rPr lang="en-ID" dirty="0" err="1"/>
              <a:t>hari</a:t>
            </a:r>
            <a:r>
              <a:rPr lang="en-ID" dirty="0"/>
              <a:t> </a:t>
            </a:r>
            <a:r>
              <a:rPr lang="en-ID" dirty="0" err="1"/>
              <a:t>seminggu</a:t>
            </a:r>
            <a:r>
              <a:rPr lang="en-ID" dirty="0"/>
              <a:t>)</a:t>
            </a:r>
          </a:p>
          <a:p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AnyDesk</a:t>
            </a:r>
            <a:r>
              <a:rPr lang="en-ID" dirty="0"/>
              <a:t>, </a:t>
            </a:r>
            <a:r>
              <a:rPr lang="en-ID" dirty="0" err="1"/>
              <a:t>kamu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mengakses</a:t>
            </a:r>
            <a:r>
              <a:rPr lang="en-ID" dirty="0"/>
              <a:t> dan </a:t>
            </a:r>
            <a:r>
              <a:rPr lang="en-ID" dirty="0" err="1"/>
              <a:t>mengontrol</a:t>
            </a:r>
            <a:r>
              <a:rPr lang="en-ID" dirty="0"/>
              <a:t> </a:t>
            </a:r>
            <a:r>
              <a:rPr lang="en-ID" dirty="0" err="1"/>
              <a:t>komputer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IoT </a:t>
            </a:r>
            <a:r>
              <a:rPr lang="en-ID" dirty="0" err="1"/>
              <a:t>dari</a:t>
            </a:r>
            <a:r>
              <a:rPr lang="en-ID" dirty="0"/>
              <a:t> mana </a:t>
            </a:r>
            <a:r>
              <a:rPr lang="en-ID" dirty="0" err="1"/>
              <a:t>saja</a:t>
            </a:r>
            <a:r>
              <a:rPr lang="en-ID" dirty="0"/>
              <a:t> dan </a:t>
            </a:r>
            <a:r>
              <a:rPr lang="en-ID" dirty="0" err="1"/>
              <a:t>kapan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,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hadir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 di </a:t>
            </a:r>
            <a:r>
              <a:rPr lang="en-ID" dirty="0" err="1"/>
              <a:t>lokasi</a:t>
            </a:r>
            <a:r>
              <a:rPr lang="en-ID" dirty="0"/>
              <a:t>. Ini sangat </a:t>
            </a:r>
            <a:r>
              <a:rPr lang="en-ID" dirty="0" err="1"/>
              <a:t>berguna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:</a:t>
            </a:r>
            <a:endParaRPr dirty="0"/>
          </a:p>
          <a:p>
            <a:r>
              <a:rPr dirty="0"/>
              <a:t>• </a:t>
            </a:r>
            <a:r>
              <a:rPr dirty="0" err="1"/>
              <a:t>Respon</a:t>
            </a:r>
            <a:r>
              <a:rPr dirty="0"/>
              <a:t> </a:t>
            </a:r>
            <a:r>
              <a:rPr dirty="0" err="1"/>
              <a:t>cepat</a:t>
            </a:r>
            <a:r>
              <a:rPr dirty="0"/>
              <a:t> </a:t>
            </a:r>
            <a:r>
              <a:rPr dirty="0" err="1"/>
              <a:t>saat</a:t>
            </a:r>
            <a:r>
              <a:rPr dirty="0"/>
              <a:t> </a:t>
            </a:r>
            <a:r>
              <a:rPr dirty="0" err="1"/>
              <a:t>ada</a:t>
            </a:r>
            <a:r>
              <a:rPr dirty="0"/>
              <a:t> </a:t>
            </a:r>
            <a:r>
              <a:rPr dirty="0" err="1"/>
              <a:t>gangguan</a:t>
            </a:r>
            <a:endParaRPr dirty="0"/>
          </a:p>
          <a:p>
            <a:r>
              <a:rPr dirty="0"/>
              <a:t>• Hemat </a:t>
            </a:r>
            <a:r>
              <a:rPr dirty="0" err="1"/>
              <a:t>biaya</a:t>
            </a:r>
            <a:r>
              <a:rPr dirty="0"/>
              <a:t> dan </a:t>
            </a:r>
            <a:r>
              <a:rPr dirty="0" err="1"/>
              <a:t>waktu</a:t>
            </a:r>
            <a:endParaRPr dirty="0"/>
          </a:p>
          <a:p>
            <a:r>
              <a:rPr dirty="0"/>
              <a:t>• Akses </a:t>
            </a:r>
            <a:r>
              <a:rPr dirty="0" err="1"/>
              <a:t>aman</a:t>
            </a:r>
            <a:r>
              <a:rPr dirty="0"/>
              <a:t> dan </a:t>
            </a:r>
            <a:r>
              <a:rPr dirty="0" err="1"/>
              <a:t>efisien</a:t>
            </a:r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IoT dan AnyDesk saling melengkapi</a:t>
            </a:r>
          </a:p>
          <a:p>
            <a:r>
              <a:t>• Remote control sistem IoT kini jadi lebih mudah</a:t>
            </a:r>
          </a:p>
          <a:p>
            <a:r>
              <a:t>• Efisiensi dan produktivitas meningkat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Tanya Jawab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Silakan ajukan pertanyaan!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IoT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Internet of Things (IoT) adalah konsep menghubungkan perangkat fisik ke internet.</a:t>
            </a:r>
          </a:p>
          <a:p>
            <a:r>
              <a:t>• Perangkat dapat saling bertukar data tanpa campur tangan manusia secara langsung.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Penerapan IoT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Smart Home: Lampu, AC otomatis</a:t>
            </a:r>
          </a:p>
          <a:p>
            <a:r>
              <a:t>• Smart City: Sensor jalan, parkir</a:t>
            </a:r>
          </a:p>
          <a:p>
            <a:r>
              <a:t>• Industri: Mesin produksi otomatis</a:t>
            </a:r>
          </a:p>
          <a:p>
            <a:r>
              <a:t>• Kesehatan: Alat kesehatan pintar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Komponen IoT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Perangkat Fisik (Sensor, Aktuator)</a:t>
            </a:r>
          </a:p>
          <a:p>
            <a:r>
              <a:t>• Konektivitas (Wi-Fi, Bluetooth)</a:t>
            </a:r>
          </a:p>
          <a:p>
            <a:r>
              <a:t>• Cloud/Server untuk penyimpanan</a:t>
            </a:r>
          </a:p>
          <a:p>
            <a:r>
              <a:t>• Aplikasi atau Dashboard untuk pengguna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AnyDesk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AnyDesk adalah aplikasi remote desktop</a:t>
            </a:r>
          </a:p>
          <a:p>
            <a:r>
              <a:t>• Memungkinkan akses komputer dari jarak jauh melalui internet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Fungsi dan Fitur AnyDesk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Remote support dan remote work</a:t>
            </a:r>
          </a:p>
          <a:p>
            <a:r>
              <a:t>• Transfer file cepat</a:t>
            </a:r>
          </a:p>
          <a:p>
            <a:r>
              <a:t>• Kolaborasi tim</a:t>
            </a:r>
          </a:p>
          <a:p>
            <a:r>
              <a:t>• Enkripsi keamanan tinggi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Cara Kerja AnyDesk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Instalasi AnyDesk di kedua perangkat</a:t>
            </a:r>
          </a:p>
          <a:p>
            <a:r>
              <a:t>2. Masukkan ID AnyDesk</a:t>
            </a:r>
          </a:p>
          <a:p>
            <a:r>
              <a:t>3. Terima permintaan akses</a:t>
            </a:r>
          </a:p>
          <a:p>
            <a:r>
              <a:t>4. Mulai sesi remote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Integrasi AnyDesk dan IoT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AnyDesk digunakan untuk mengakses sistem IoT jarak jauh</a:t>
            </a:r>
          </a:p>
          <a:p>
            <a:r>
              <a:t>• IoT terhubung ke gateway/server (misalnya PC atau Raspberry Pi)</a:t>
            </a:r>
          </a:p>
          <a:p>
            <a:r>
              <a:t>• Gateway diakses dengan AnyDesk oleh teknisi atau pengguna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Skema Integrasi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[Sensor IoT] --&gt; [Gateway IoT (AnyDesk Aktif)] &lt;---&gt; [Pengguna dengan AnyDesk Client]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</TotalTime>
  <Words>379</Words>
  <Application>Microsoft Office PowerPoint</Application>
  <PresentationFormat>On-screen Show (4:3)</PresentationFormat>
  <Paragraphs>53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Ion Boardroom</vt:lpstr>
      <vt:lpstr>Integrasi IoT dengan Remote Access Menggunakan AnyDesk</vt:lpstr>
      <vt:lpstr>Pengertian IoT</vt:lpstr>
      <vt:lpstr>Contoh Penerapan IoT</vt:lpstr>
      <vt:lpstr>Komponen IoT</vt:lpstr>
      <vt:lpstr>Pengertian AnyDesk</vt:lpstr>
      <vt:lpstr>Fungsi dan Fitur AnyDesk</vt:lpstr>
      <vt:lpstr>Cara Kerja AnyDesk</vt:lpstr>
      <vt:lpstr>Integrasi AnyDesk dan IoT</vt:lpstr>
      <vt:lpstr>Skema Integrasi</vt:lpstr>
      <vt:lpstr>Studi Kasus - Smart Greenhouse</vt:lpstr>
      <vt:lpstr>Manfaat Integrasi IoT + AnyDesk</vt:lpstr>
      <vt:lpstr>Penutup</vt:lpstr>
      <vt:lpstr>Tanya Jawab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3</cp:revision>
  <dcterms:created xsi:type="dcterms:W3CDTF">2013-01-27T09:14:16Z</dcterms:created>
  <dcterms:modified xsi:type="dcterms:W3CDTF">2025-04-12T01:03:42Z</dcterms:modified>
  <cp:category/>
</cp:coreProperties>
</file>