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39" r:id="rId3"/>
    <p:sldId id="351" r:id="rId4"/>
    <p:sldId id="343" r:id="rId5"/>
    <p:sldId id="365" r:id="rId6"/>
    <p:sldId id="357" r:id="rId7"/>
    <p:sldId id="366" r:id="rId8"/>
    <p:sldId id="362" r:id="rId9"/>
    <p:sldId id="367" r:id="rId10"/>
    <p:sldId id="368" r:id="rId11"/>
    <p:sldId id="363" r:id="rId12"/>
    <p:sldId id="369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8" d="100"/>
          <a:sy n="78" d="100"/>
        </p:scale>
        <p:origin x="10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b="1" i="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23A27FB-D3F9-47E0-8F78-02A76C121DFC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D029803-2A92-4555-93CD-5C23531D5250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751D450-80E7-4201-A688-243E56D889FB}" type="parTrans" cxnId="{0D0B31EA-14EF-4F07-A61B-59DE074AD50B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A1427E-5AB8-4B43-9786-0476D7EC8561}" type="sibTrans" cxnId="{0D0B31EA-14EF-4F07-A61B-59DE074AD50B}">
      <dgm:prSet/>
      <dgm:spPr/>
      <dgm:t>
        <a:bodyPr/>
        <a:lstStyle/>
        <a:p>
          <a:endParaRPr lang="en-ID"/>
        </a:p>
      </dgm:t>
    </dgm:pt>
    <dgm:pt modelId="{918CA633-7D1A-4DCF-9281-2612D2AF751A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D653A8-0C27-4337-80C5-C47D707C7DAE}" type="parTrans" cxnId="{2C510652-9024-46BA-BBB0-60A89118FAF3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92B63C2-EA52-42B8-8112-475CC1327BBA}" type="sibTrans" cxnId="{2C510652-9024-46BA-BBB0-60A89118FAF3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4"/>
      <dgm:spPr/>
    </dgm:pt>
    <dgm:pt modelId="{007004D9-BD76-41FB-9BD6-C046998D8F1A}" type="pres">
      <dgm:prSet presAssocID="{8001C48F-A770-43FC-A8E6-EF3C3FDA8F69}" presName="connTx" presStyleLbl="parChTrans1D2" presStyleIdx="0" presStyleCnt="4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4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4"/>
      <dgm:spPr/>
    </dgm:pt>
    <dgm:pt modelId="{BB6F280D-2D50-4425-B7F4-B0CA8C30159A}" type="pres">
      <dgm:prSet presAssocID="{96617991-9BE8-4EE9-80A7-47DCDFE92384}" presName="connTx" presStyleLbl="parChTrans1D2" presStyleIdx="1" presStyleCnt="4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4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  <dgm:pt modelId="{B7DABA05-9DD2-44DE-B140-51489EC1500D}" type="pres">
      <dgm:prSet presAssocID="{E751D450-80E7-4201-A688-243E56D889FB}" presName="conn2-1" presStyleLbl="parChTrans1D2" presStyleIdx="2" presStyleCnt="4"/>
      <dgm:spPr/>
    </dgm:pt>
    <dgm:pt modelId="{B22B9902-AC1A-44AB-8A3F-583F4AAF9848}" type="pres">
      <dgm:prSet presAssocID="{E751D450-80E7-4201-A688-243E56D889FB}" presName="connTx" presStyleLbl="parChTrans1D2" presStyleIdx="2" presStyleCnt="4"/>
      <dgm:spPr/>
    </dgm:pt>
    <dgm:pt modelId="{57FDD260-6742-4DD2-BE3C-CC225E3B792A}" type="pres">
      <dgm:prSet presAssocID="{CD029803-2A92-4555-93CD-5C23531D5250}" presName="root2" presStyleCnt="0"/>
      <dgm:spPr/>
    </dgm:pt>
    <dgm:pt modelId="{581A1E03-EBCD-442F-A765-08D2466E2F0E}" type="pres">
      <dgm:prSet presAssocID="{CD029803-2A92-4555-93CD-5C23531D5250}" presName="LevelTwoTextNode" presStyleLbl="node2" presStyleIdx="2" presStyleCnt="4">
        <dgm:presLayoutVars>
          <dgm:chPref val="3"/>
        </dgm:presLayoutVars>
      </dgm:prSet>
      <dgm:spPr/>
    </dgm:pt>
    <dgm:pt modelId="{6151DA43-F409-4F8F-8766-8A513268C873}" type="pres">
      <dgm:prSet presAssocID="{CD029803-2A92-4555-93CD-5C23531D5250}" presName="level3hierChild" presStyleCnt="0"/>
      <dgm:spPr/>
    </dgm:pt>
    <dgm:pt modelId="{EC5BE43E-4AA6-4253-B7D1-F4C6079646CF}" type="pres">
      <dgm:prSet presAssocID="{5CD653A8-0C27-4337-80C5-C47D707C7DAE}" presName="conn2-1" presStyleLbl="parChTrans1D2" presStyleIdx="3" presStyleCnt="4"/>
      <dgm:spPr/>
    </dgm:pt>
    <dgm:pt modelId="{2693BE61-8D82-40B4-8E1D-114A829F5413}" type="pres">
      <dgm:prSet presAssocID="{5CD653A8-0C27-4337-80C5-C47D707C7DAE}" presName="connTx" presStyleLbl="parChTrans1D2" presStyleIdx="3" presStyleCnt="4"/>
      <dgm:spPr/>
    </dgm:pt>
    <dgm:pt modelId="{C3EAA702-BE6D-4C2E-9485-30EB1EE4FBD0}" type="pres">
      <dgm:prSet presAssocID="{918CA633-7D1A-4DCF-9281-2612D2AF751A}" presName="root2" presStyleCnt="0"/>
      <dgm:spPr/>
    </dgm:pt>
    <dgm:pt modelId="{C55D3350-7F2B-4646-B24C-440A1C2B7149}" type="pres">
      <dgm:prSet presAssocID="{918CA633-7D1A-4DCF-9281-2612D2AF751A}" presName="LevelTwoTextNode" presStyleLbl="node2" presStyleIdx="3" presStyleCnt="4">
        <dgm:presLayoutVars>
          <dgm:chPref val="3"/>
        </dgm:presLayoutVars>
      </dgm:prSet>
      <dgm:spPr/>
    </dgm:pt>
    <dgm:pt modelId="{25F9D2E4-CA0C-48DC-9466-99B4B795B4D9}" type="pres">
      <dgm:prSet presAssocID="{918CA633-7D1A-4DCF-9281-2612D2AF751A}" presName="level3hierChild" presStyleCnt="0"/>
      <dgm:spPr/>
    </dgm:pt>
  </dgm:ptLst>
  <dgm:cxnLst>
    <dgm:cxn modelId="{852B9C13-5033-4C3B-8207-4CA0A9CDCA36}" type="presOf" srcId="{918CA633-7D1A-4DCF-9281-2612D2AF751A}" destId="{C55D3350-7F2B-4646-B24C-440A1C2B7149}" srcOrd="0" destOrd="0" presId="urn:microsoft.com/office/officeart/2005/8/layout/hierarchy2"/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607FC861-3C19-47AB-95CC-98D19A24F104}" type="presOf" srcId="{E751D450-80E7-4201-A688-243E56D889FB}" destId="{B7DABA05-9DD2-44DE-B140-51489EC1500D}" srcOrd="0" destOrd="0" presId="urn:microsoft.com/office/officeart/2005/8/layout/hierarchy2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2C510652-9024-46BA-BBB0-60A89118FAF3}" srcId="{F23A27FB-D3F9-47E0-8F78-02A76C121DFC}" destId="{918CA633-7D1A-4DCF-9281-2612D2AF751A}" srcOrd="3" destOrd="0" parTransId="{5CD653A8-0C27-4337-80C5-C47D707C7DAE}" sibTransId="{092B63C2-EA52-42B8-8112-475CC1327BBA}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3E0AE47C-E0FE-4EAE-B6D4-88C0ADFA0E9D}" type="presOf" srcId="{E751D450-80E7-4201-A688-243E56D889FB}" destId="{B22B9902-AC1A-44AB-8A3F-583F4AAF9848}" srcOrd="1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38F3D9A0-DC72-405D-9618-2FC774C0723C}" type="presOf" srcId="{CD029803-2A92-4555-93CD-5C23531D5250}" destId="{581A1E03-EBCD-442F-A765-08D2466E2F0E}" srcOrd="0" destOrd="0" presId="urn:microsoft.com/office/officeart/2005/8/layout/hierarchy2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FEC0A6BA-FA48-446F-A436-55C41D55B707}" type="presOf" srcId="{5CD653A8-0C27-4337-80C5-C47D707C7DAE}" destId="{EC5BE43E-4AA6-4253-B7D1-F4C6079646CF}" srcOrd="0" destOrd="0" presId="urn:microsoft.com/office/officeart/2005/8/layout/hierarchy2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E9CE55E5-0EE6-4B78-BE53-94517070469C}" type="presOf" srcId="{5CD653A8-0C27-4337-80C5-C47D707C7DAE}" destId="{2693BE61-8D82-40B4-8E1D-114A829F5413}" srcOrd="1" destOrd="0" presId="urn:microsoft.com/office/officeart/2005/8/layout/hierarchy2"/>
    <dgm:cxn modelId="{0D0B31EA-14EF-4F07-A61B-59DE074AD50B}" srcId="{F23A27FB-D3F9-47E0-8F78-02A76C121DFC}" destId="{CD029803-2A92-4555-93CD-5C23531D5250}" srcOrd="2" destOrd="0" parTransId="{E751D450-80E7-4201-A688-243E56D889FB}" sibTransId="{3FA1427E-5AB8-4B43-9786-0476D7EC8561}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  <dgm:cxn modelId="{2D911D94-64AE-4AFA-AA29-ACAA1854E0A6}" type="presParOf" srcId="{A84F3035-BD49-4A32-A9FC-0C7F51EF0B93}" destId="{B7DABA05-9DD2-44DE-B140-51489EC1500D}" srcOrd="4" destOrd="0" presId="urn:microsoft.com/office/officeart/2005/8/layout/hierarchy2"/>
    <dgm:cxn modelId="{3F08CCC5-CE43-42D1-8731-B71D4566A6F7}" type="presParOf" srcId="{B7DABA05-9DD2-44DE-B140-51489EC1500D}" destId="{B22B9902-AC1A-44AB-8A3F-583F4AAF9848}" srcOrd="0" destOrd="0" presId="urn:microsoft.com/office/officeart/2005/8/layout/hierarchy2"/>
    <dgm:cxn modelId="{9D44222B-8338-4A66-BDA6-83B6E5D9A2C2}" type="presParOf" srcId="{A84F3035-BD49-4A32-A9FC-0C7F51EF0B93}" destId="{57FDD260-6742-4DD2-BE3C-CC225E3B792A}" srcOrd="5" destOrd="0" presId="urn:microsoft.com/office/officeart/2005/8/layout/hierarchy2"/>
    <dgm:cxn modelId="{B10D5A7E-A663-48F5-B56B-123CC5266C51}" type="presParOf" srcId="{57FDD260-6742-4DD2-BE3C-CC225E3B792A}" destId="{581A1E03-EBCD-442F-A765-08D2466E2F0E}" srcOrd="0" destOrd="0" presId="urn:microsoft.com/office/officeart/2005/8/layout/hierarchy2"/>
    <dgm:cxn modelId="{E9627692-2A36-4093-9B5D-9875DC541ABD}" type="presParOf" srcId="{57FDD260-6742-4DD2-BE3C-CC225E3B792A}" destId="{6151DA43-F409-4F8F-8766-8A513268C873}" srcOrd="1" destOrd="0" presId="urn:microsoft.com/office/officeart/2005/8/layout/hierarchy2"/>
    <dgm:cxn modelId="{FDFBC03F-C255-49EF-B907-BF4C1FD2C6DC}" type="presParOf" srcId="{A84F3035-BD49-4A32-A9FC-0C7F51EF0B93}" destId="{EC5BE43E-4AA6-4253-B7D1-F4C6079646CF}" srcOrd="6" destOrd="0" presId="urn:microsoft.com/office/officeart/2005/8/layout/hierarchy2"/>
    <dgm:cxn modelId="{96236A2B-E934-4A80-A325-8C44602F6103}" type="presParOf" srcId="{EC5BE43E-4AA6-4253-B7D1-F4C6079646CF}" destId="{2693BE61-8D82-40B4-8E1D-114A829F5413}" srcOrd="0" destOrd="0" presId="urn:microsoft.com/office/officeart/2005/8/layout/hierarchy2"/>
    <dgm:cxn modelId="{F3D55467-C791-4643-88ED-D267087710CA}" type="presParOf" srcId="{A84F3035-BD49-4A32-A9FC-0C7F51EF0B93}" destId="{C3EAA702-BE6D-4C2E-9485-30EB1EE4FBD0}" srcOrd="7" destOrd="0" presId="urn:microsoft.com/office/officeart/2005/8/layout/hierarchy2"/>
    <dgm:cxn modelId="{16EE9974-9238-4F00-8241-7C7D6B4FA5E9}" type="presParOf" srcId="{C3EAA702-BE6D-4C2E-9485-30EB1EE4FBD0}" destId="{C55D3350-7F2B-4646-B24C-440A1C2B7149}" srcOrd="0" destOrd="0" presId="urn:microsoft.com/office/officeart/2005/8/layout/hierarchy2"/>
    <dgm:cxn modelId="{EF9063A4-8E8C-40AD-8302-681AAD30C5CB}" type="presParOf" srcId="{C3EAA702-BE6D-4C2E-9485-30EB1EE4FBD0}" destId="{25F9D2E4-CA0C-48DC-9466-99B4B795B4D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3616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916" y="492868"/>
        <a:ext cx="1512624" cy="1102494"/>
      </dsp:txXfrm>
    </dsp:sp>
    <dsp:sp modelId="{9CF451D8-9866-4C8C-AAFB-409B663D0B29}">
      <dsp:nvSpPr>
        <dsp:cNvPr id="0" name=""/>
        <dsp:cNvSpPr/>
      </dsp:nvSpPr>
      <dsp:spPr>
        <a:xfrm>
          <a:off x="1742963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42963" y="926473"/>
        <a:ext cx="234653" cy="235285"/>
      </dsp:txXfrm>
    </dsp:sp>
    <dsp:sp modelId="{77AAE780-C31B-4601-AA93-3E41D147F050}">
      <dsp:nvSpPr>
        <dsp:cNvPr id="0" name=""/>
        <dsp:cNvSpPr/>
      </dsp:nvSpPr>
      <dsp:spPr>
        <a:xfrm>
          <a:off x="2217330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251630" y="492868"/>
        <a:ext cx="1512624" cy="1102494"/>
      </dsp:txXfrm>
    </dsp:sp>
    <dsp:sp modelId="{BBE15FEC-A314-43C3-AFA3-6AED392D0E0B}">
      <dsp:nvSpPr>
        <dsp:cNvPr id="0" name=""/>
        <dsp:cNvSpPr/>
      </dsp:nvSpPr>
      <dsp:spPr>
        <a:xfrm>
          <a:off x="3956677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6677" y="926473"/>
        <a:ext cx="234653" cy="235285"/>
      </dsp:txXfrm>
    </dsp:sp>
    <dsp:sp modelId="{69DB9BB6-9DDC-451E-BF24-338356D9673F}">
      <dsp:nvSpPr>
        <dsp:cNvPr id="0" name=""/>
        <dsp:cNvSpPr/>
      </dsp:nvSpPr>
      <dsp:spPr>
        <a:xfrm>
          <a:off x="4431044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sz="1800" b="1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sz="18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65344" y="492868"/>
        <a:ext cx="1512624" cy="1102494"/>
      </dsp:txXfrm>
    </dsp:sp>
    <dsp:sp modelId="{A476DBB3-992A-439F-A6AF-63FB2FF3D656}">
      <dsp:nvSpPr>
        <dsp:cNvPr id="0" name=""/>
        <dsp:cNvSpPr/>
      </dsp:nvSpPr>
      <dsp:spPr>
        <a:xfrm>
          <a:off x="6170390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/>
        </a:p>
      </dsp:txBody>
      <dsp:txXfrm>
        <a:off x="6170390" y="926473"/>
        <a:ext cx="234653" cy="235285"/>
      </dsp:txXfrm>
    </dsp:sp>
    <dsp:sp modelId="{BD3E463C-8D1E-407D-A338-6F44382F9C82}">
      <dsp:nvSpPr>
        <dsp:cNvPr id="0" name=""/>
        <dsp:cNvSpPr/>
      </dsp:nvSpPr>
      <dsp:spPr>
        <a:xfrm>
          <a:off x="6644758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679058" y="492868"/>
        <a:ext cx="1512624" cy="11024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3616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1403" y="597535"/>
        <a:ext cx="1525650" cy="893160"/>
      </dsp:txXfrm>
    </dsp:sp>
    <dsp:sp modelId="{9CF451D8-9866-4C8C-AAFB-409B663D0B29}">
      <dsp:nvSpPr>
        <dsp:cNvPr id="0" name=""/>
        <dsp:cNvSpPr/>
      </dsp:nvSpPr>
      <dsp:spPr>
        <a:xfrm>
          <a:off x="1742963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42963" y="926473"/>
        <a:ext cx="234653" cy="235285"/>
      </dsp:txXfrm>
    </dsp:sp>
    <dsp:sp modelId="{77AAE780-C31B-4601-AA93-3E41D147F050}">
      <dsp:nvSpPr>
        <dsp:cNvPr id="0" name=""/>
        <dsp:cNvSpPr/>
      </dsp:nvSpPr>
      <dsp:spPr>
        <a:xfrm>
          <a:off x="2217330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245117" y="597535"/>
        <a:ext cx="1525650" cy="893160"/>
      </dsp:txXfrm>
    </dsp:sp>
    <dsp:sp modelId="{BBE15FEC-A314-43C3-AFA3-6AED392D0E0B}">
      <dsp:nvSpPr>
        <dsp:cNvPr id="0" name=""/>
        <dsp:cNvSpPr/>
      </dsp:nvSpPr>
      <dsp:spPr>
        <a:xfrm>
          <a:off x="3956677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6677" y="926473"/>
        <a:ext cx="234653" cy="235285"/>
      </dsp:txXfrm>
    </dsp:sp>
    <dsp:sp modelId="{69DB9BB6-9DDC-451E-BF24-338356D9673F}">
      <dsp:nvSpPr>
        <dsp:cNvPr id="0" name=""/>
        <dsp:cNvSpPr/>
      </dsp:nvSpPr>
      <dsp:spPr>
        <a:xfrm>
          <a:off x="4431044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sz="18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58831" y="597535"/>
        <a:ext cx="1525650" cy="893160"/>
      </dsp:txXfrm>
    </dsp:sp>
    <dsp:sp modelId="{A476DBB3-992A-439F-A6AF-63FB2FF3D656}">
      <dsp:nvSpPr>
        <dsp:cNvPr id="0" name=""/>
        <dsp:cNvSpPr/>
      </dsp:nvSpPr>
      <dsp:spPr>
        <a:xfrm>
          <a:off x="6170390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/>
        </a:p>
      </dsp:txBody>
      <dsp:txXfrm>
        <a:off x="6170390" y="926473"/>
        <a:ext cx="234653" cy="235285"/>
      </dsp:txXfrm>
    </dsp:sp>
    <dsp:sp modelId="{BD3E463C-8D1E-407D-A338-6F44382F9C82}">
      <dsp:nvSpPr>
        <dsp:cNvPr id="0" name=""/>
        <dsp:cNvSpPr/>
      </dsp:nvSpPr>
      <dsp:spPr>
        <a:xfrm>
          <a:off x="6644758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672545" y="597535"/>
        <a:ext cx="1525650" cy="8931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1661809" y="1730864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691179" y="1760234"/>
        <a:ext cx="1946795" cy="944027"/>
      </dsp:txXfrm>
    </dsp:sp>
    <dsp:sp modelId="{755434BC-5BC9-4423-A2A5-D3CFE219544C}">
      <dsp:nvSpPr>
        <dsp:cNvPr id="0" name=""/>
        <dsp:cNvSpPr/>
      </dsp:nvSpPr>
      <dsp:spPr>
        <a:xfrm rot="17692822">
          <a:off x="3115080" y="1347146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20783" y="1319692"/>
        <a:ext cx="95337" cy="95337"/>
      </dsp:txXfrm>
    </dsp:sp>
    <dsp:sp modelId="{1FA063DA-ABCF-4B79-9DEC-1874A11436A7}">
      <dsp:nvSpPr>
        <dsp:cNvPr id="0" name=""/>
        <dsp:cNvSpPr/>
      </dsp:nvSpPr>
      <dsp:spPr>
        <a:xfrm>
          <a:off x="4469559" y="1089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8929" y="30459"/>
        <a:ext cx="1946795" cy="944027"/>
      </dsp:txXfrm>
    </dsp:sp>
    <dsp:sp modelId="{8871AB0B-8041-487E-BA6B-3D40E3E170E0}">
      <dsp:nvSpPr>
        <dsp:cNvPr id="0" name=""/>
        <dsp:cNvSpPr/>
      </dsp:nvSpPr>
      <dsp:spPr>
        <a:xfrm rot="19457599">
          <a:off x="3574487" y="1923737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43753" y="1919254"/>
        <a:ext cx="49396" cy="49396"/>
      </dsp:txXfrm>
    </dsp:sp>
    <dsp:sp modelId="{3E688C58-BBFD-4398-B0EC-602295F2833A}">
      <dsp:nvSpPr>
        <dsp:cNvPr id="0" name=""/>
        <dsp:cNvSpPr/>
      </dsp:nvSpPr>
      <dsp:spPr>
        <a:xfrm>
          <a:off x="4469559" y="1154272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8929" y="1183642"/>
        <a:ext cx="1946795" cy="944027"/>
      </dsp:txXfrm>
    </dsp:sp>
    <dsp:sp modelId="{B7DABA05-9DD2-44DE-B140-51489EC1500D}">
      <dsp:nvSpPr>
        <dsp:cNvPr id="0" name=""/>
        <dsp:cNvSpPr/>
      </dsp:nvSpPr>
      <dsp:spPr>
        <a:xfrm rot="2142401">
          <a:off x="3574487" y="2500328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43753" y="2495845"/>
        <a:ext cx="49396" cy="49396"/>
      </dsp:txXfrm>
    </dsp:sp>
    <dsp:sp modelId="{581A1E03-EBCD-442F-A765-08D2466E2F0E}">
      <dsp:nvSpPr>
        <dsp:cNvPr id="0" name=""/>
        <dsp:cNvSpPr/>
      </dsp:nvSpPr>
      <dsp:spPr>
        <a:xfrm>
          <a:off x="4469559" y="2307455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8929" y="2336825"/>
        <a:ext cx="1946795" cy="944027"/>
      </dsp:txXfrm>
    </dsp:sp>
    <dsp:sp modelId="{EC5BE43E-4AA6-4253-B7D1-F4C6079646CF}">
      <dsp:nvSpPr>
        <dsp:cNvPr id="0" name=""/>
        <dsp:cNvSpPr/>
      </dsp:nvSpPr>
      <dsp:spPr>
        <a:xfrm rot="3907178">
          <a:off x="3115080" y="3076920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20783" y="3049466"/>
        <a:ext cx="95337" cy="95337"/>
      </dsp:txXfrm>
    </dsp:sp>
    <dsp:sp modelId="{C55D3350-7F2B-4646-B24C-440A1C2B7149}">
      <dsp:nvSpPr>
        <dsp:cNvPr id="0" name=""/>
        <dsp:cNvSpPr/>
      </dsp:nvSpPr>
      <dsp:spPr>
        <a:xfrm>
          <a:off x="4469559" y="3460638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8929" y="3490008"/>
        <a:ext cx="1946795" cy="944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06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33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52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8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1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73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45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4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PERDATA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Ps. 499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AutoNum type="arabicParenR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Harta Kekayaan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6B67084-2C04-7172-C469-B0EDEA263CB2}"/>
              </a:ext>
            </a:extLst>
          </p:cNvPr>
          <p:cNvSpPr/>
          <p:nvPr/>
        </p:nvSpPr>
        <p:spPr>
          <a:xfrm>
            <a:off x="1313638" y="1701627"/>
            <a:ext cx="6516724" cy="37372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Ada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ctr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cedera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991566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US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UU: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(orang-orang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hub.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rabicParenR"/>
            </a:pPr>
            <a:r>
              <a:rPr lang="en-ID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wasiat</a:t>
            </a:r>
            <a:r>
              <a:rPr lang="en-ID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3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Waris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5917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303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40064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Burgerlijk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Wetboek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(BW)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disusun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diumumkan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tgl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30 April 1847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Staatsblad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No. 23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Januari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1948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hub. Hukum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2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3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Arti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Arti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sempit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KUHPerdata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2611606"/>
              </p:ext>
            </p:extLst>
          </p:nvPr>
        </p:nvGraphicFramePr>
        <p:xfrm>
          <a:off x="437864" y="1389449"/>
          <a:ext cx="8229599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3486902"/>
            <a:ext cx="8229600" cy="2302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IV: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274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Hukum Perdata menurut Ilmu Pengetahuan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0029529"/>
              </p:ext>
            </p:extLst>
          </p:nvPr>
        </p:nvGraphicFramePr>
        <p:xfrm>
          <a:off x="457200" y="2080253"/>
          <a:ext cx="8229599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710201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badan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berstatus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BW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berumur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21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Perorangan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028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Keluarga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B109FDF-64C6-7606-8886-697DF13674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9567586"/>
              </p:ext>
            </p:extLst>
          </p:nvPr>
        </p:nvGraphicFramePr>
        <p:xfrm>
          <a:off x="457200" y="1628800"/>
          <a:ext cx="813690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2472493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6055</TotalTime>
  <Words>498</Words>
  <Application>Microsoft Office PowerPoint</Application>
  <PresentationFormat>On-screen Show (4:3)</PresentationFormat>
  <Paragraphs>61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587</cp:revision>
  <cp:lastPrinted>2017-08-29T02:54:51Z</cp:lastPrinted>
  <dcterms:created xsi:type="dcterms:W3CDTF">2010-04-18T12:06:30Z</dcterms:created>
  <dcterms:modified xsi:type="dcterms:W3CDTF">2024-09-25T03:14:24Z</dcterms:modified>
</cp:coreProperties>
</file>