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81" r:id="rId2"/>
    <p:sldId id="469" r:id="rId3"/>
    <p:sldId id="470" r:id="rId4"/>
    <p:sldId id="474" r:id="rId5"/>
    <p:sldId id="472" r:id="rId6"/>
    <p:sldId id="473" r:id="rId7"/>
    <p:sldId id="475" r:id="rId8"/>
    <p:sldId id="471" r:id="rId9"/>
    <p:sldId id="476" r:id="rId10"/>
    <p:sldId id="483" r:id="rId11"/>
    <p:sldId id="477" r:id="rId12"/>
    <p:sldId id="478" r:id="rId13"/>
    <p:sldId id="479" r:id="rId14"/>
    <p:sldId id="480" r:id="rId15"/>
    <p:sldId id="481" r:id="rId16"/>
    <p:sldId id="482" r:id="rId17"/>
    <p:sldId id="450" r:id="rId18"/>
    <p:sldId id="434" r:id="rId19"/>
    <p:sldId id="40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0000"/>
    <a:srgbClr val="990000"/>
    <a:srgbClr val="FFFF99"/>
    <a:srgbClr val="EE7012"/>
    <a:srgbClr val="ED5949"/>
    <a:srgbClr val="284C43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9" autoAdjust="0"/>
    <p:restoredTop sz="94651"/>
  </p:normalViewPr>
  <p:slideViewPr>
    <p:cSldViewPr>
      <p:cViewPr varScale="1">
        <p:scale>
          <a:sx n="101" d="100"/>
          <a:sy n="101" d="100"/>
        </p:scale>
        <p:origin x="122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B7929-9AD3-4243-B5E9-1F39EDB54907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B1B11-C849-4023-A747-4AB71B2C1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A0AAD-D4A2-41F8-9E25-CBA9FDA391A7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62000" y="1524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DKV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Grafis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Informasi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85800" y="2667000"/>
            <a:ext cx="7696200" cy="3581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7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 </a:t>
            </a:r>
            <a:r>
              <a:rPr kumimoji="0" lang="en-US" sz="7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Audiens</a:t>
            </a:r>
            <a:r>
              <a:rPr kumimoji="0" lang="en-US" sz="7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7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&amp;</a:t>
            </a:r>
            <a:r>
              <a:rPr kumimoji="0" lang="en-US" sz="7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7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Moodboard</a:t>
            </a:r>
            <a:endParaRPr kumimoji="0" lang="en-US" sz="7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2379A73-6113-5C83-C972-6F061C1483E7}"/>
              </a:ext>
            </a:extLst>
          </p:cNvPr>
          <p:cNvSpPr txBox="1">
            <a:spLocks/>
          </p:cNvSpPr>
          <p:nvPr/>
        </p:nvSpPr>
        <p:spPr>
          <a:xfrm>
            <a:off x="6096000" y="4495800"/>
            <a:ext cx="64008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sz="1400" dirty="0" err="1">
                <a:solidFill>
                  <a:schemeClr val="tx1"/>
                </a:solidFill>
              </a:rPr>
              <a:t>Sumber</a:t>
            </a:r>
            <a:r>
              <a:rPr lang="en-US" sz="1400" dirty="0">
                <a:solidFill>
                  <a:schemeClr val="tx1"/>
                </a:solidFill>
              </a:rPr>
              <a:t> :</a:t>
            </a:r>
          </a:p>
          <a:p>
            <a:pPr algn="l"/>
            <a:r>
              <a:rPr lang="en-US" sz="1400" b="1" dirty="0" err="1">
                <a:solidFill>
                  <a:schemeClr val="tx1"/>
                </a:solidFill>
              </a:rPr>
              <a:t>Wantoro</a:t>
            </a:r>
            <a:r>
              <a:rPr lang="en-US" sz="1400" b="1" dirty="0">
                <a:solidFill>
                  <a:schemeClr val="tx1"/>
                </a:solidFill>
              </a:rPr>
              <a:t>, M.Ds</a:t>
            </a:r>
          </a:p>
          <a:p>
            <a:pPr algn="l"/>
            <a:r>
              <a:rPr lang="en-US" sz="1400" b="1" dirty="0" err="1">
                <a:solidFill>
                  <a:schemeClr val="tx1"/>
                </a:solidFill>
              </a:rPr>
              <a:t>Arif</a:t>
            </a:r>
            <a:r>
              <a:rPr lang="en-US" sz="1400" b="1" dirty="0">
                <a:solidFill>
                  <a:schemeClr val="tx1"/>
                </a:solidFill>
              </a:rPr>
              <a:t> Try </a:t>
            </a:r>
            <a:r>
              <a:rPr lang="en-US" sz="1400" b="1" dirty="0" err="1">
                <a:solidFill>
                  <a:schemeClr val="tx1"/>
                </a:solidFill>
              </a:rPr>
              <a:t>Cahyadi</a:t>
            </a:r>
            <a:r>
              <a:rPr lang="en-US" sz="1400" b="1" dirty="0">
                <a:solidFill>
                  <a:schemeClr val="tx1"/>
                </a:solidFill>
              </a:rPr>
              <a:t>, M.Ds</a:t>
            </a:r>
          </a:p>
        </p:txBody>
      </p:sp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86000"/>
            <a:ext cx="6019800" cy="1143000"/>
          </a:xfrm>
        </p:spPr>
        <p:txBody>
          <a:bodyPr>
            <a:noAutofit/>
          </a:bodyPr>
          <a:lstStyle/>
          <a:p>
            <a:pPr algn="l"/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/>
              <a:t>Mood</a:t>
            </a:r>
            <a:r>
              <a:rPr lang="en-US" sz="4800" b="1" dirty="0">
                <a:solidFill>
                  <a:schemeClr val="bg1"/>
                </a:solidFill>
              </a:rPr>
              <a:t> Board</a:t>
            </a:r>
          </a:p>
        </p:txBody>
      </p:sp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696200" cy="4800600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US" b="1" i="1" dirty="0" err="1">
                <a:solidFill>
                  <a:srgbClr val="FF0000"/>
                </a:solidFill>
              </a:rPr>
              <a:t>Moodboard</a:t>
            </a:r>
            <a:endParaRPr lang="id-ID" b="1" i="1" dirty="0">
              <a:solidFill>
                <a:srgbClr val="FF0000"/>
              </a:solidFill>
            </a:endParaRPr>
          </a:p>
          <a:p>
            <a:pPr eaLnBrk="1" hangingPunct="1"/>
            <a:endParaRPr lang="en-US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id-ID" sz="2900" i="1" dirty="0"/>
              <a:t>	</a:t>
            </a:r>
            <a:r>
              <a:rPr lang="en-US" sz="2900" i="1" dirty="0" err="1"/>
              <a:t>Moodboard</a:t>
            </a:r>
            <a:r>
              <a:rPr lang="en-US" sz="2900" i="1" dirty="0"/>
              <a:t> </a:t>
            </a:r>
            <a:r>
              <a:rPr lang="en-US" sz="2900" dirty="0" err="1"/>
              <a:t>adalah</a:t>
            </a:r>
            <a:r>
              <a:rPr lang="en-US" sz="2900" dirty="0"/>
              <a:t> </a:t>
            </a:r>
            <a:r>
              <a:rPr lang="en-US" sz="2900" dirty="0" err="1"/>
              <a:t>komposisi</a:t>
            </a:r>
            <a:r>
              <a:rPr lang="en-US" sz="2900" dirty="0"/>
              <a:t> </a:t>
            </a:r>
            <a:r>
              <a:rPr lang="en-US" sz="2900" dirty="0" err="1"/>
              <a:t>gambar</a:t>
            </a:r>
            <a:r>
              <a:rPr lang="en-US" sz="2900" dirty="0"/>
              <a:t> yang </a:t>
            </a:r>
            <a:r>
              <a:rPr lang="en-US" sz="2900" dirty="0" err="1"/>
              <a:t>dibuat</a:t>
            </a:r>
            <a:r>
              <a:rPr lang="en-US" sz="2900" dirty="0"/>
              <a:t> </a:t>
            </a:r>
            <a:r>
              <a:rPr lang="en-US" sz="2900" dirty="0" err="1"/>
              <a:t>sebagai</a:t>
            </a:r>
            <a:r>
              <a:rPr lang="en-US" sz="2900" dirty="0"/>
              <a:t> </a:t>
            </a:r>
            <a:r>
              <a:rPr lang="en-US" sz="2900" dirty="0" err="1"/>
              <a:t>referensi</a:t>
            </a:r>
            <a:r>
              <a:rPr lang="en-US" sz="2900" dirty="0"/>
              <a:t> </a:t>
            </a:r>
            <a:r>
              <a:rPr lang="en-US" sz="2900" dirty="0" err="1"/>
              <a:t>untuk</a:t>
            </a:r>
            <a:r>
              <a:rPr lang="en-US" sz="2900" dirty="0"/>
              <a:t> </a:t>
            </a:r>
            <a:r>
              <a:rPr lang="en-US" sz="2900" dirty="0" err="1"/>
              <a:t>menentukan</a:t>
            </a:r>
            <a:r>
              <a:rPr lang="en-US" sz="2900" dirty="0"/>
              <a:t> </a:t>
            </a:r>
            <a:r>
              <a:rPr lang="en-US" sz="2900" dirty="0" err="1"/>
              <a:t>ide</a:t>
            </a:r>
            <a:r>
              <a:rPr lang="en-US" sz="2900" dirty="0"/>
              <a:t> </a:t>
            </a:r>
            <a:r>
              <a:rPr lang="en-US" sz="2900" dirty="0" err="1"/>
              <a:t>dari</a:t>
            </a:r>
            <a:r>
              <a:rPr lang="en-US" sz="2900" dirty="0"/>
              <a:t> </a:t>
            </a:r>
            <a:r>
              <a:rPr lang="en-US" sz="2900" dirty="0" err="1"/>
              <a:t>desain</a:t>
            </a:r>
            <a:r>
              <a:rPr lang="en-US" sz="2900" dirty="0"/>
              <a:t> yang </a:t>
            </a:r>
            <a:r>
              <a:rPr lang="en-US" sz="2900" dirty="0" err="1"/>
              <a:t>akan</a:t>
            </a:r>
            <a:r>
              <a:rPr lang="en-US" sz="2900" dirty="0"/>
              <a:t> </a:t>
            </a:r>
            <a:r>
              <a:rPr lang="en-US" sz="2900" dirty="0" err="1"/>
              <a:t>dibuat</a:t>
            </a:r>
            <a:r>
              <a:rPr lang="en-US" sz="2900" dirty="0"/>
              <a:t>. </a:t>
            </a:r>
            <a:r>
              <a:rPr lang="en-US" sz="2900" i="1" dirty="0" err="1"/>
              <a:t>Moodboard</a:t>
            </a:r>
            <a:r>
              <a:rPr lang="en-US" sz="2900" dirty="0"/>
              <a:t> </a:t>
            </a:r>
            <a:r>
              <a:rPr lang="en-US" sz="2900" dirty="0" err="1"/>
              <a:t>dibuat</a:t>
            </a:r>
            <a:r>
              <a:rPr lang="en-US" sz="2900" dirty="0"/>
              <a:t> </a:t>
            </a:r>
            <a:r>
              <a:rPr lang="en-US" sz="2900" dirty="0" err="1"/>
              <a:t>dengan</a:t>
            </a:r>
            <a:r>
              <a:rPr lang="en-US" sz="2900" dirty="0"/>
              <a:t> </a:t>
            </a:r>
            <a:r>
              <a:rPr lang="en-US" sz="2900" dirty="0" err="1"/>
              <a:t>mempergunakan</a:t>
            </a:r>
            <a:r>
              <a:rPr lang="en-US" sz="2900" dirty="0"/>
              <a:t> </a:t>
            </a:r>
            <a:r>
              <a:rPr lang="en-US" sz="2900" dirty="0" err="1"/>
              <a:t>guntingan-guntingan</a:t>
            </a:r>
            <a:r>
              <a:rPr lang="en-US" sz="2900" dirty="0"/>
              <a:t> </a:t>
            </a:r>
            <a:r>
              <a:rPr lang="en-US" sz="2900" dirty="0" err="1"/>
              <a:t>gambar</a:t>
            </a:r>
            <a:r>
              <a:rPr lang="en-US" sz="2900" dirty="0"/>
              <a:t> </a:t>
            </a:r>
            <a:r>
              <a:rPr lang="en-US" sz="2900" dirty="0" err="1"/>
              <a:t>dari</a:t>
            </a:r>
            <a:r>
              <a:rPr lang="en-US" sz="2900" dirty="0"/>
              <a:t> </a:t>
            </a:r>
            <a:r>
              <a:rPr lang="en-US" sz="2900" dirty="0" err="1"/>
              <a:t>majalah</a:t>
            </a:r>
            <a:r>
              <a:rPr lang="en-US" sz="2900" dirty="0"/>
              <a:t>/</a:t>
            </a:r>
            <a:r>
              <a:rPr lang="en-US" sz="2900" dirty="0" err="1"/>
              <a:t>koran</a:t>
            </a:r>
            <a:r>
              <a:rPr lang="en-US" sz="2900" dirty="0"/>
              <a:t> </a:t>
            </a:r>
            <a:r>
              <a:rPr lang="en-US" sz="2900" dirty="0" err="1"/>
              <a:t>atau</a:t>
            </a:r>
            <a:r>
              <a:rPr lang="en-US" sz="2900" dirty="0"/>
              <a:t> </a:t>
            </a:r>
            <a:r>
              <a:rPr lang="en-US" sz="2900" dirty="0" err="1"/>
              <a:t>kolase</a:t>
            </a:r>
            <a:r>
              <a:rPr lang="en-US" sz="2900" dirty="0"/>
              <a:t> digital  yang </a:t>
            </a:r>
            <a:r>
              <a:rPr lang="en-US" sz="2900" dirty="0" err="1"/>
              <a:t>berisi</a:t>
            </a:r>
            <a:r>
              <a:rPr lang="en-US" sz="2900" dirty="0"/>
              <a:t> </a:t>
            </a:r>
            <a:r>
              <a:rPr lang="en-US" sz="2900" dirty="0" err="1"/>
              <a:t>foto</a:t>
            </a:r>
            <a:r>
              <a:rPr lang="en-US" sz="2900" dirty="0"/>
              <a:t>, </a:t>
            </a:r>
            <a:r>
              <a:rPr lang="en-US" sz="2900" dirty="0" err="1"/>
              <a:t>tekstur</a:t>
            </a:r>
            <a:r>
              <a:rPr lang="en-US" sz="2900" dirty="0"/>
              <a:t>, </a:t>
            </a:r>
            <a:r>
              <a:rPr lang="en-US" sz="2900" dirty="0" err="1"/>
              <a:t>skema</a:t>
            </a:r>
            <a:r>
              <a:rPr lang="en-US" sz="2900" dirty="0"/>
              <a:t> </a:t>
            </a:r>
            <a:r>
              <a:rPr lang="en-US" sz="2900" dirty="0" err="1"/>
              <a:t>warna</a:t>
            </a:r>
            <a:r>
              <a:rPr lang="en-US" sz="2900" dirty="0"/>
              <a:t>, </a:t>
            </a:r>
            <a:r>
              <a:rPr lang="en-US" sz="2900" dirty="0" err="1"/>
              <a:t>tipografi</a:t>
            </a:r>
            <a:r>
              <a:rPr lang="en-US" sz="2900" dirty="0"/>
              <a:t>, </a:t>
            </a:r>
            <a:r>
              <a:rPr lang="en-US" sz="2900" dirty="0" err="1"/>
              <a:t>ilustrasi</a:t>
            </a:r>
            <a:r>
              <a:rPr lang="en-US" sz="2900" dirty="0"/>
              <a:t>, </a:t>
            </a:r>
            <a:r>
              <a:rPr lang="en-US" sz="2900" dirty="0" err="1"/>
              <a:t>ikon</a:t>
            </a:r>
            <a:r>
              <a:rPr lang="en-US" sz="2900" dirty="0"/>
              <a:t> </a:t>
            </a:r>
            <a:r>
              <a:rPr lang="en-US" sz="2900" dirty="0" err="1"/>
              <a:t>dan</a:t>
            </a:r>
            <a:r>
              <a:rPr lang="en-US" sz="2900" dirty="0"/>
              <a:t> lain-lain yang </a:t>
            </a:r>
            <a:r>
              <a:rPr lang="en-US" sz="2900" dirty="0" err="1"/>
              <a:t>menjadi</a:t>
            </a:r>
            <a:r>
              <a:rPr lang="en-US" sz="2900" dirty="0"/>
              <a:t> </a:t>
            </a:r>
            <a:r>
              <a:rPr lang="en-US" sz="2900" dirty="0" err="1"/>
              <a:t>ide</a:t>
            </a:r>
            <a:r>
              <a:rPr lang="en-US" sz="2900" dirty="0"/>
              <a:t> </a:t>
            </a:r>
            <a:r>
              <a:rPr lang="en-US" sz="2900" dirty="0" err="1"/>
              <a:t>dasar</a:t>
            </a:r>
            <a:r>
              <a:rPr lang="en-US" sz="2900" dirty="0"/>
              <a:t> </a:t>
            </a:r>
            <a:r>
              <a:rPr lang="en-US" sz="2900" dirty="0" err="1"/>
              <a:t>desain</a:t>
            </a:r>
            <a:r>
              <a:rPr lang="en-US" sz="2900" dirty="0"/>
              <a:t>.</a:t>
            </a:r>
            <a:endParaRPr lang="en-US" sz="2900" i="1" dirty="0"/>
          </a:p>
          <a:p>
            <a:pPr>
              <a:buNone/>
            </a:pPr>
            <a:r>
              <a:rPr lang="en-US" sz="2900" i="1" dirty="0"/>
              <a:t>	</a:t>
            </a:r>
          </a:p>
          <a:p>
            <a:pPr>
              <a:buNone/>
            </a:pPr>
            <a:r>
              <a:rPr lang="en-US" sz="2900" i="1" dirty="0"/>
              <a:t>	</a:t>
            </a:r>
            <a:r>
              <a:rPr lang="en-US" sz="2900" i="1" dirty="0" err="1"/>
              <a:t>Moodboard</a:t>
            </a:r>
            <a:r>
              <a:rPr lang="en-US" sz="2900" i="1" dirty="0"/>
              <a:t> </a:t>
            </a:r>
            <a:r>
              <a:rPr lang="en-US" sz="2900" dirty="0" err="1"/>
              <a:t>seringkali</a:t>
            </a:r>
            <a:r>
              <a:rPr lang="en-US" sz="2900" dirty="0"/>
              <a:t> </a:t>
            </a:r>
            <a:r>
              <a:rPr lang="en-US" sz="2900" dirty="0" err="1"/>
              <a:t>disebut</a:t>
            </a:r>
            <a:r>
              <a:rPr lang="en-US" sz="2900" dirty="0"/>
              <a:t> </a:t>
            </a:r>
            <a:r>
              <a:rPr lang="en-US" sz="2900" dirty="0" err="1"/>
              <a:t>juga</a:t>
            </a:r>
            <a:r>
              <a:rPr lang="en-US" sz="2900" dirty="0"/>
              <a:t> </a:t>
            </a:r>
            <a:r>
              <a:rPr lang="en-US" sz="2900" dirty="0" err="1"/>
              <a:t>sebagai</a:t>
            </a:r>
            <a:r>
              <a:rPr lang="en-US" sz="2900" dirty="0"/>
              <a:t> </a:t>
            </a:r>
            <a:r>
              <a:rPr lang="en-US" sz="2900" i="1" dirty="0"/>
              <a:t>Inspiration Board.</a:t>
            </a:r>
            <a:r>
              <a:rPr lang="en-US" sz="2900" dirty="0"/>
              <a:t> </a:t>
            </a:r>
            <a:r>
              <a:rPr lang="en-US" sz="2900" dirty="0" err="1"/>
              <a:t>Sesuai</a:t>
            </a:r>
            <a:r>
              <a:rPr lang="en-US" sz="2900" dirty="0"/>
              <a:t> </a:t>
            </a:r>
            <a:r>
              <a:rPr lang="en-US" sz="2900" dirty="0" err="1"/>
              <a:t>namanya</a:t>
            </a:r>
            <a:r>
              <a:rPr lang="en-US" sz="2900" dirty="0"/>
              <a:t>. </a:t>
            </a:r>
            <a:r>
              <a:rPr lang="en-US" sz="2900" dirty="0" err="1"/>
              <a:t>Fungsi</a:t>
            </a:r>
            <a:r>
              <a:rPr lang="en-US" sz="2900" dirty="0"/>
              <a:t> </a:t>
            </a:r>
            <a:r>
              <a:rPr lang="en-US" sz="2900" dirty="0" err="1"/>
              <a:t>Moodboard</a:t>
            </a:r>
            <a:r>
              <a:rPr lang="en-US" sz="2900" dirty="0"/>
              <a:t> </a:t>
            </a:r>
            <a:r>
              <a:rPr lang="en-US" sz="2900" dirty="0" err="1"/>
              <a:t>adalah</a:t>
            </a:r>
            <a:r>
              <a:rPr lang="en-US" sz="2900" dirty="0"/>
              <a:t> </a:t>
            </a:r>
            <a:r>
              <a:rPr lang="en-US" sz="2900" dirty="0" err="1"/>
              <a:t>menterjemahkan</a:t>
            </a:r>
            <a:r>
              <a:rPr lang="en-US" sz="2900" dirty="0"/>
              <a:t> </a:t>
            </a:r>
            <a:r>
              <a:rPr lang="en-US" sz="2900" dirty="0" err="1"/>
              <a:t>inspirasi</a:t>
            </a:r>
            <a:r>
              <a:rPr lang="en-US" sz="2900" dirty="0"/>
              <a:t> yang </a:t>
            </a:r>
            <a:r>
              <a:rPr lang="en-US" sz="2900" dirty="0" err="1"/>
              <a:t>dihasilkan</a:t>
            </a:r>
            <a:r>
              <a:rPr lang="en-US" sz="2900" dirty="0"/>
              <a:t> </a:t>
            </a:r>
            <a:r>
              <a:rPr lang="en-US" sz="2900" dirty="0" err="1"/>
              <a:t>desainer</a:t>
            </a:r>
            <a:r>
              <a:rPr lang="en-US" sz="2900" dirty="0"/>
              <a:t> </a:t>
            </a:r>
            <a:r>
              <a:rPr lang="en-US" sz="2900" dirty="0" err="1"/>
              <a:t>sebagai</a:t>
            </a:r>
            <a:r>
              <a:rPr lang="en-US" sz="2900" dirty="0"/>
              <a:t> </a:t>
            </a:r>
            <a:r>
              <a:rPr lang="en-US" sz="2900" dirty="0" err="1"/>
              <a:t>bentuk</a:t>
            </a:r>
            <a:r>
              <a:rPr lang="en-US" sz="2900" dirty="0"/>
              <a:t> </a:t>
            </a:r>
            <a:r>
              <a:rPr lang="en-US" sz="2900" dirty="0" err="1"/>
              <a:t>presentasi</a:t>
            </a:r>
            <a:r>
              <a:rPr lang="en-US" sz="2900" dirty="0"/>
              <a:t> </a:t>
            </a:r>
            <a:r>
              <a:rPr lang="en-US" sz="2900" dirty="0" err="1"/>
              <a:t>kepada</a:t>
            </a:r>
            <a:r>
              <a:rPr lang="en-US" sz="2900" dirty="0"/>
              <a:t> </a:t>
            </a:r>
            <a:r>
              <a:rPr lang="en-US" sz="2900" dirty="0" err="1"/>
              <a:t>klien</a:t>
            </a:r>
            <a:r>
              <a:rPr lang="en-US" sz="2900" dirty="0"/>
              <a:t>.</a:t>
            </a:r>
          </a:p>
          <a:p>
            <a:pPr>
              <a:buNone/>
            </a:pPr>
            <a:endParaRPr lang="en-US" sz="2900" i="1" dirty="0"/>
          </a:p>
          <a:p>
            <a:pPr>
              <a:buNone/>
            </a:pPr>
            <a:r>
              <a:rPr lang="en-US" sz="2900" i="1" dirty="0"/>
              <a:t>	</a:t>
            </a:r>
            <a:r>
              <a:rPr lang="en-US" sz="2900" i="1" dirty="0" err="1"/>
              <a:t>Moodboard</a:t>
            </a:r>
            <a:r>
              <a:rPr lang="en-US" sz="2900" dirty="0"/>
              <a:t> </a:t>
            </a:r>
            <a:r>
              <a:rPr lang="en-US" sz="2900" dirty="0" err="1"/>
              <a:t>sangat</a:t>
            </a:r>
            <a:r>
              <a:rPr lang="en-US" sz="2900" dirty="0"/>
              <a:t> </a:t>
            </a:r>
            <a:r>
              <a:rPr lang="en-US" sz="2900" dirty="0" err="1"/>
              <a:t>berguna</a:t>
            </a:r>
            <a:r>
              <a:rPr lang="en-US" sz="2900" dirty="0"/>
              <a:t> </a:t>
            </a:r>
            <a:r>
              <a:rPr lang="en-US" sz="2900" dirty="0" err="1"/>
              <a:t>untuk</a:t>
            </a:r>
            <a:r>
              <a:rPr lang="en-US" sz="2900" dirty="0"/>
              <a:t> </a:t>
            </a:r>
            <a:r>
              <a:rPr lang="en-US" sz="2900" dirty="0" err="1"/>
              <a:t>menghasilkan</a:t>
            </a:r>
            <a:r>
              <a:rPr lang="en-US" sz="2900" dirty="0"/>
              <a:t> </a:t>
            </a:r>
            <a:r>
              <a:rPr lang="en-US" sz="2900" dirty="0" err="1"/>
              <a:t>arahan</a:t>
            </a:r>
            <a:r>
              <a:rPr lang="en-US" sz="2900" dirty="0"/>
              <a:t> </a:t>
            </a:r>
            <a:r>
              <a:rPr lang="en-US" sz="2900" dirty="0" err="1"/>
              <a:t>estetika</a:t>
            </a:r>
            <a:r>
              <a:rPr lang="en-US" sz="2900" dirty="0"/>
              <a:t> </a:t>
            </a:r>
            <a:r>
              <a:rPr lang="en-US" sz="2900" dirty="0" err="1"/>
              <a:t>dan</a:t>
            </a:r>
            <a:r>
              <a:rPr lang="en-US" sz="2900" dirty="0"/>
              <a:t> </a:t>
            </a:r>
            <a:r>
              <a:rPr lang="en-US" sz="2900" dirty="0" err="1"/>
              <a:t>nuansa</a:t>
            </a:r>
            <a:r>
              <a:rPr lang="en-US" sz="2900" dirty="0"/>
              <a:t> yang </a:t>
            </a:r>
            <a:r>
              <a:rPr lang="en-US" sz="2900" dirty="0" err="1"/>
              <a:t>ingin</a:t>
            </a:r>
            <a:r>
              <a:rPr lang="en-US" sz="2900" dirty="0"/>
              <a:t> </a:t>
            </a:r>
            <a:r>
              <a:rPr lang="en-US" sz="2900" dirty="0" err="1"/>
              <a:t>dicapai</a:t>
            </a:r>
            <a:r>
              <a:rPr lang="en-US" sz="2900" dirty="0"/>
              <a:t> </a:t>
            </a:r>
            <a:r>
              <a:rPr lang="en-US" sz="2900" dirty="0" err="1"/>
              <a:t>untuk</a:t>
            </a:r>
            <a:r>
              <a:rPr lang="en-US" sz="2900" dirty="0"/>
              <a:t> </a:t>
            </a:r>
            <a:r>
              <a:rPr lang="en-US" sz="2900" dirty="0" err="1"/>
              <a:t>sebuah</a:t>
            </a:r>
            <a:r>
              <a:rPr lang="en-US" sz="2900" dirty="0"/>
              <a:t> </a:t>
            </a:r>
            <a:r>
              <a:rPr lang="en-US" sz="2900" i="1" dirty="0"/>
              <a:t>project</a:t>
            </a:r>
            <a:r>
              <a:rPr lang="en-US" sz="2900" dirty="0"/>
              <a:t> </a:t>
            </a:r>
            <a:r>
              <a:rPr lang="en-US" sz="2900" dirty="0" err="1"/>
              <a:t>sebelum</a:t>
            </a:r>
            <a:r>
              <a:rPr lang="en-US" sz="2900" dirty="0"/>
              <a:t> </a:t>
            </a:r>
            <a:r>
              <a:rPr lang="en-US" sz="2900" dirty="0" err="1"/>
              <a:t>mengembangkan</a:t>
            </a:r>
            <a:r>
              <a:rPr lang="en-US" sz="2900" dirty="0"/>
              <a:t> </a:t>
            </a:r>
            <a:r>
              <a:rPr lang="en-US" sz="2900" dirty="0" err="1"/>
              <a:t>desain</a:t>
            </a:r>
            <a:r>
              <a:rPr lang="en-US" sz="2900" dirty="0"/>
              <a:t> </a:t>
            </a:r>
            <a:r>
              <a:rPr lang="en-US" sz="2900" dirty="0" err="1"/>
              <a:t>ke</a:t>
            </a:r>
            <a:r>
              <a:rPr lang="en-US" sz="2900" dirty="0"/>
              <a:t> </a:t>
            </a:r>
            <a:r>
              <a:rPr lang="en-US" sz="2900" dirty="0" err="1"/>
              <a:t>tahapan</a:t>
            </a:r>
            <a:r>
              <a:rPr lang="en-US" sz="2900" dirty="0"/>
              <a:t> </a:t>
            </a:r>
            <a:r>
              <a:rPr lang="en-US" sz="2900" dirty="0" err="1"/>
              <a:t>selanjutnya</a:t>
            </a:r>
            <a:r>
              <a:rPr lang="en-US" sz="2900" dirty="0"/>
              <a:t> (</a:t>
            </a:r>
            <a:r>
              <a:rPr lang="en-US" sz="2900" dirty="0" err="1"/>
              <a:t>sketsa</a:t>
            </a:r>
            <a:r>
              <a:rPr lang="en-US" sz="2900" dirty="0"/>
              <a:t>). </a:t>
            </a:r>
            <a:endParaRPr lang="en-US" sz="2900" i="1" dirty="0"/>
          </a:p>
          <a:p>
            <a:pPr marL="457200" indent="6350">
              <a:buAutoNum type="arabicPeriod"/>
            </a:pPr>
            <a:endParaRPr lang="en-US" sz="2400" i="1" dirty="0"/>
          </a:p>
          <a:p>
            <a:pPr marL="457200" indent="6350">
              <a:buAutoNum type="arabicPeriod"/>
            </a:pPr>
            <a:endParaRPr lang="en-US" sz="2400" i="1" dirty="0"/>
          </a:p>
          <a:p>
            <a:pPr marL="457200" indent="-457200">
              <a:buAutoNum type="arabicPeriod"/>
            </a:pPr>
            <a:endParaRPr lang="id-ID" sz="2400" dirty="0"/>
          </a:p>
          <a:p>
            <a:pPr>
              <a:buNone/>
            </a:pPr>
            <a:endParaRPr lang="id-ID" sz="1800" dirty="0"/>
          </a:p>
          <a:p>
            <a:pPr>
              <a:buNone/>
            </a:pPr>
            <a:r>
              <a:rPr lang="id-ID" sz="1800" dirty="0"/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ustom Website &amp; Branding Design for Photographers Josiah &amp; Steph - #branding #custom #design #josiah #photographers #steph #website - #IdentityDesi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"/>
            <a:ext cx="3200400" cy="6219218"/>
          </a:xfrm>
          <a:prstGeom prst="rect">
            <a:avLst/>
          </a:prstGeom>
          <a:noFill/>
        </p:spPr>
      </p:pic>
      <p:pic>
        <p:nvPicPr>
          <p:cNvPr id="47108" name="Picture 4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1000"/>
            <a:ext cx="3311522" cy="6194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Brights and ne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57200"/>
            <a:ext cx="3657600" cy="6087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MARBLED TURQUOISE by Pattern Curator (SS2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57200"/>
            <a:ext cx="3886200" cy="6115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ASSION FRUIT by Pattern Curator (SS2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81000"/>
            <a:ext cx="3810000" cy="5995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miro.medium.com/max/1352/1*cHupdQ-u-vSyBsj1zqVNww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5111184" cy="5096063"/>
          </a:xfrm>
          <a:prstGeom prst="rect">
            <a:avLst/>
          </a:prstGeom>
          <a:noFill/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5638800"/>
            <a:ext cx="4114800" cy="71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err="1"/>
              <a:t>Contoh</a:t>
            </a:r>
            <a:r>
              <a:rPr lang="en-US" sz="1600" dirty="0"/>
              <a:t> </a:t>
            </a:r>
            <a:r>
              <a:rPr lang="en-US" sz="1600" i="1" dirty="0"/>
              <a:t>Template </a:t>
            </a:r>
            <a:r>
              <a:rPr lang="en-US" sz="1600" i="1" dirty="0" err="1"/>
              <a:t>Moodboard</a:t>
            </a:r>
            <a:endParaRPr kumimoji="0" lang="id-ID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43600" y="2590800"/>
            <a:ext cx="2743200" cy="3505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err="1"/>
              <a:t>Situs</a:t>
            </a:r>
            <a:r>
              <a:rPr lang="en-US" sz="2400" b="1" dirty="0"/>
              <a:t> &amp; </a:t>
            </a:r>
            <a:r>
              <a:rPr lang="en-US" sz="2400" b="1" dirty="0" err="1"/>
              <a:t>Aplikasi</a:t>
            </a:r>
            <a:r>
              <a:rPr lang="en-US" sz="2400" b="1" dirty="0"/>
              <a:t> </a:t>
            </a:r>
            <a:r>
              <a:rPr lang="en-US" sz="2400" b="1" dirty="0" err="1"/>
              <a:t>membuat</a:t>
            </a:r>
            <a:r>
              <a:rPr lang="en-US" sz="2400" b="1" dirty="0"/>
              <a:t> </a:t>
            </a:r>
            <a:r>
              <a:rPr lang="en-US" sz="2400" b="1" dirty="0" err="1"/>
              <a:t>Moodboard</a:t>
            </a:r>
            <a:endParaRPr lang="en-US" sz="2400" b="1" dirty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Milanote.com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sz="2200" dirty="0"/>
              <a:t>Spark.adobe.com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sz="2200" dirty="0" err="1"/>
              <a:t>Canva</a:t>
            </a:r>
            <a:endParaRPr lang="en-US" sz="2200" dirty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sz="2200" dirty="0" err="1"/>
              <a:t>Dll</a:t>
            </a:r>
            <a:endParaRPr lang="en-US" sz="2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86000"/>
            <a:ext cx="6019800" cy="1143000"/>
          </a:xfrm>
        </p:spPr>
        <p:txBody>
          <a:bodyPr>
            <a:noAutofit/>
          </a:bodyPr>
          <a:lstStyle/>
          <a:p>
            <a:pPr algn="l"/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 err="1"/>
              <a:t>Tugas</a:t>
            </a:r>
            <a:r>
              <a:rPr lang="en-US" sz="4800" b="1" dirty="0"/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Berikutnya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914400" y="838200"/>
            <a:ext cx="7696200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Setelah</a:t>
            </a:r>
            <a:r>
              <a:rPr lang="en-US" sz="2000" dirty="0"/>
              <a:t> </a:t>
            </a:r>
            <a:r>
              <a:rPr lang="en-US" sz="2000" dirty="0" err="1"/>
              <a:t>mencari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mempelajari</a:t>
            </a:r>
            <a:r>
              <a:rPr lang="en-US" sz="2000" dirty="0"/>
              <a:t> data,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langkah</a:t>
            </a:r>
            <a:r>
              <a:rPr lang="en-US" sz="2000" dirty="0"/>
              <a:t> </a:t>
            </a:r>
            <a:r>
              <a:rPr lang="en-US" sz="2000" dirty="0" err="1"/>
              <a:t>selanjutnya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: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000" dirty="0" err="1"/>
              <a:t>Tentukan</a:t>
            </a:r>
            <a:r>
              <a:rPr lang="en-US" sz="2000" dirty="0"/>
              <a:t>, </a:t>
            </a:r>
            <a:r>
              <a:rPr lang="en-US" sz="2000" dirty="0" err="1"/>
              <a:t>pelajari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jabarkan</a:t>
            </a:r>
            <a:r>
              <a:rPr lang="en-US" sz="2000" dirty="0"/>
              <a:t> </a:t>
            </a:r>
            <a:r>
              <a:rPr lang="en-US" sz="2000" dirty="0" err="1"/>
              <a:t>audiens</a:t>
            </a:r>
            <a:r>
              <a:rPr lang="en-US" sz="2000" dirty="0"/>
              <a:t> </a:t>
            </a:r>
            <a:r>
              <a:rPr lang="en-US" sz="2000" dirty="0" err="1"/>
              <a:t>anda</a:t>
            </a:r>
            <a:r>
              <a:rPr lang="en-US" sz="2000" dirty="0"/>
              <a:t> (</a:t>
            </a:r>
            <a:r>
              <a:rPr lang="en-US" sz="2000" dirty="0" err="1"/>
              <a:t>Demografis</a:t>
            </a:r>
            <a:r>
              <a:rPr lang="en-US" sz="2000" dirty="0"/>
              <a:t>, </a:t>
            </a:r>
            <a:r>
              <a:rPr lang="en-US" sz="2000" dirty="0" err="1"/>
              <a:t>Geografis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Psikografis</a:t>
            </a:r>
            <a:r>
              <a:rPr lang="en-US" sz="2000" dirty="0"/>
              <a:t>).</a:t>
            </a:r>
          </a:p>
          <a:p>
            <a:pPr marL="457200" indent="-457200">
              <a:buAutoNum type="arabicPeriod"/>
            </a:pPr>
            <a:r>
              <a:rPr lang="en-US" sz="2000" dirty="0" err="1"/>
              <a:t>Poin</a:t>
            </a:r>
            <a:r>
              <a:rPr lang="en-US" sz="2000" dirty="0"/>
              <a:t> </a:t>
            </a:r>
            <a:r>
              <a:rPr lang="en-US" sz="2000" b="1" dirty="0"/>
              <a:t>1 </a:t>
            </a:r>
            <a:r>
              <a:rPr lang="en-US" sz="2000" dirty="0" err="1"/>
              <a:t>diketik</a:t>
            </a:r>
            <a:r>
              <a:rPr lang="en-US" sz="2000" dirty="0"/>
              <a:t> </a:t>
            </a:r>
            <a:r>
              <a:rPr lang="en-US" sz="2000" dirty="0" err="1"/>
              <a:t>dilengkapi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foto-foto</a:t>
            </a:r>
            <a:r>
              <a:rPr lang="en-US" sz="2000" dirty="0"/>
              <a:t> </a:t>
            </a:r>
            <a:r>
              <a:rPr lang="en-US" sz="2000" dirty="0" err="1"/>
              <a:t>ilustrasi</a:t>
            </a:r>
            <a:r>
              <a:rPr lang="en-US" sz="2000" dirty="0"/>
              <a:t> target </a:t>
            </a:r>
            <a:r>
              <a:rPr lang="en-US" sz="2000" dirty="0" err="1"/>
              <a:t>audiens</a:t>
            </a:r>
            <a:r>
              <a:rPr lang="en-US" sz="2000" dirty="0"/>
              <a:t> </a:t>
            </a:r>
            <a:r>
              <a:rPr lang="en-US" sz="2000" dirty="0" err="1"/>
              <a:t>anda</a:t>
            </a:r>
            <a:r>
              <a:rPr lang="en-US" sz="2000" dirty="0"/>
              <a:t> (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slide)</a:t>
            </a:r>
          </a:p>
          <a:p>
            <a:pPr marL="457200" indent="-457200">
              <a:buAutoNum type="arabicPeriod"/>
            </a:pPr>
            <a:r>
              <a:rPr lang="en-US" sz="2000" dirty="0" err="1"/>
              <a:t>Susun</a:t>
            </a:r>
            <a:r>
              <a:rPr lang="en-US" sz="2000" dirty="0"/>
              <a:t> </a:t>
            </a:r>
            <a:r>
              <a:rPr lang="en-US" sz="2000" dirty="0" err="1"/>
              <a:t>moodboards</a:t>
            </a:r>
            <a:r>
              <a:rPr lang="en-US" sz="2000" dirty="0"/>
              <a:t> </a:t>
            </a:r>
            <a:r>
              <a:rPr lang="en-US" sz="2000" dirty="0" err="1"/>
              <a:t>infografis</a:t>
            </a:r>
            <a:r>
              <a:rPr lang="en-US" sz="2000" dirty="0"/>
              <a:t> </a:t>
            </a:r>
            <a:r>
              <a:rPr lang="en-US" sz="2000" dirty="0" err="1"/>
              <a:t>anda</a:t>
            </a:r>
            <a:r>
              <a:rPr lang="en-US" sz="2000" dirty="0"/>
              <a:t> </a:t>
            </a:r>
            <a:r>
              <a:rPr lang="en-US" sz="2000" dirty="0" err="1"/>
              <a:t>meliputi</a:t>
            </a:r>
            <a:r>
              <a:rPr lang="en-US" sz="2000" dirty="0"/>
              <a:t> </a:t>
            </a:r>
            <a:r>
              <a:rPr lang="en-US" sz="2000" dirty="0" err="1"/>
              <a:t>skema</a:t>
            </a:r>
            <a:r>
              <a:rPr lang="en-US" sz="2000" dirty="0"/>
              <a:t> </a:t>
            </a:r>
            <a:r>
              <a:rPr lang="en-US" sz="2000" dirty="0" err="1"/>
              <a:t>warna</a:t>
            </a:r>
            <a:r>
              <a:rPr lang="en-US" sz="2000" dirty="0"/>
              <a:t>, list </a:t>
            </a:r>
            <a:r>
              <a:rPr lang="en-US" sz="2000" dirty="0" err="1"/>
              <a:t>huruf</a:t>
            </a:r>
            <a:r>
              <a:rPr lang="en-US" sz="2000" dirty="0"/>
              <a:t>,(</a:t>
            </a:r>
            <a:r>
              <a:rPr lang="en-US" sz="2000" dirty="0" err="1"/>
              <a:t>utk</a:t>
            </a:r>
            <a:r>
              <a:rPr lang="en-US" sz="2000" dirty="0"/>
              <a:t> </a:t>
            </a:r>
            <a:r>
              <a:rPr lang="en-US" sz="2000" dirty="0" err="1"/>
              <a:t>bodyteks</a:t>
            </a:r>
            <a:r>
              <a:rPr lang="en-US" sz="2000" dirty="0"/>
              <a:t> &amp; headline) </a:t>
            </a:r>
            <a:r>
              <a:rPr lang="en-US" sz="2000" dirty="0" err="1"/>
              <a:t>studi</a:t>
            </a:r>
            <a:r>
              <a:rPr lang="en-US" sz="2000" dirty="0"/>
              <a:t>/</a:t>
            </a:r>
            <a:r>
              <a:rPr lang="en-US" sz="2000" dirty="0" err="1"/>
              <a:t>referensi</a:t>
            </a:r>
            <a:r>
              <a:rPr lang="en-US" sz="2000" dirty="0"/>
              <a:t> </a:t>
            </a:r>
            <a:r>
              <a:rPr lang="en-US" sz="2000" dirty="0" err="1"/>
              <a:t>gaya</a:t>
            </a:r>
            <a:r>
              <a:rPr lang="en-US" sz="2000" dirty="0"/>
              <a:t> </a:t>
            </a:r>
            <a:r>
              <a:rPr lang="en-US" sz="2000" dirty="0" err="1"/>
              <a:t>ikon</a:t>
            </a:r>
            <a:r>
              <a:rPr lang="en-US" sz="2000" dirty="0"/>
              <a:t>/</a:t>
            </a:r>
            <a:r>
              <a:rPr lang="en-US" sz="2000" dirty="0" err="1"/>
              <a:t>ilustrasi</a:t>
            </a:r>
            <a:r>
              <a:rPr lang="en-US" sz="2000" dirty="0"/>
              <a:t>/</a:t>
            </a:r>
            <a:r>
              <a:rPr lang="en-US" sz="2000" dirty="0" err="1"/>
              <a:t>foto</a:t>
            </a:r>
            <a:r>
              <a:rPr lang="en-US" sz="2000" dirty="0"/>
              <a:t>, </a:t>
            </a:r>
            <a:r>
              <a:rPr lang="en-US" sz="2000" dirty="0" err="1"/>
              <a:t>tekstur</a:t>
            </a:r>
            <a:r>
              <a:rPr lang="en-US" sz="2000" dirty="0"/>
              <a:t>/pattern, </a:t>
            </a:r>
            <a:r>
              <a:rPr lang="en-US" sz="2000" dirty="0" err="1"/>
              <a:t>dll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1 </a:t>
            </a:r>
            <a:r>
              <a:rPr lang="en-US" sz="2000" dirty="0" err="1"/>
              <a:t>halaman</a:t>
            </a:r>
            <a:r>
              <a:rPr lang="en-US" sz="2000" dirty="0"/>
              <a:t>.</a:t>
            </a:r>
          </a:p>
          <a:p>
            <a:pPr marL="457200" indent="-457200">
              <a:buAutoNum type="arabicPeriod"/>
            </a:pPr>
            <a:r>
              <a:rPr lang="en-US" sz="2000" dirty="0" err="1"/>
              <a:t>Susunan</a:t>
            </a:r>
            <a:r>
              <a:rPr lang="en-US" sz="2000" dirty="0"/>
              <a:t> </a:t>
            </a:r>
            <a:r>
              <a:rPr lang="en-US" sz="2000" dirty="0" err="1"/>
              <a:t>halaman</a:t>
            </a:r>
            <a:r>
              <a:rPr lang="en-US" sz="2000" dirty="0"/>
              <a:t> : Hal. 1 Cover (</a:t>
            </a:r>
            <a:r>
              <a:rPr lang="en-US" sz="2000" dirty="0" err="1"/>
              <a:t>berisi</a:t>
            </a:r>
            <a:r>
              <a:rPr lang="en-US" sz="2000" dirty="0"/>
              <a:t> </a:t>
            </a:r>
            <a:r>
              <a:rPr lang="en-US" sz="2000" dirty="0" err="1"/>
              <a:t>nama</a:t>
            </a:r>
            <a:r>
              <a:rPr lang="en-US" sz="2000" dirty="0"/>
              <a:t>, </a:t>
            </a:r>
            <a:r>
              <a:rPr lang="en-US" sz="2000" dirty="0" err="1"/>
              <a:t>kelas</a:t>
            </a:r>
            <a:r>
              <a:rPr lang="en-US" sz="2000" dirty="0"/>
              <a:t>, NPM, </a:t>
            </a:r>
            <a:r>
              <a:rPr lang="en-US" sz="2000" dirty="0" err="1"/>
              <a:t>gambar</a:t>
            </a:r>
            <a:r>
              <a:rPr lang="en-US" sz="2000" dirty="0"/>
              <a:t> Lokasi), Hal. 2 Target </a:t>
            </a:r>
            <a:r>
              <a:rPr lang="en-US" sz="2000" dirty="0" err="1"/>
              <a:t>Audiens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Hal. 3 </a:t>
            </a:r>
            <a:r>
              <a:rPr lang="en-US" sz="2000" dirty="0" err="1"/>
              <a:t>Moodboard</a:t>
            </a:r>
            <a:r>
              <a:rPr lang="en-US" sz="2000" dirty="0"/>
              <a:t>. Format portrait A4.</a:t>
            </a:r>
          </a:p>
          <a:p>
            <a:pPr marL="457200" indent="-457200">
              <a:buAutoNum type="arabicPeriod"/>
            </a:pPr>
            <a:r>
              <a:rPr lang="en-US" sz="2000" dirty="0" err="1"/>
              <a:t>Kumpulkan</a:t>
            </a:r>
            <a:r>
              <a:rPr lang="en-US" sz="2000" dirty="0"/>
              <a:t> </a:t>
            </a:r>
            <a:r>
              <a:rPr lang="en-US" sz="2000" dirty="0" err="1"/>
              <a:t>minggu</a:t>
            </a:r>
            <a:r>
              <a:rPr lang="en-US" sz="2000" dirty="0"/>
              <a:t> </a:t>
            </a:r>
            <a:r>
              <a:rPr lang="en-US" sz="2000" dirty="0" err="1"/>
              <a:t>depan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format PDF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nama</a:t>
            </a:r>
            <a:r>
              <a:rPr lang="en-US" sz="2000" dirty="0"/>
              <a:t> file </a:t>
            </a:r>
            <a:r>
              <a:rPr lang="en-US" sz="2000" b="1" dirty="0" err="1"/>
              <a:t>Kelas_NPM_Nama</a:t>
            </a:r>
            <a:r>
              <a:rPr lang="en-US" sz="2000" b="1" dirty="0"/>
              <a:t> </a:t>
            </a:r>
            <a:r>
              <a:rPr lang="en-US" sz="2000" b="1" dirty="0" err="1"/>
              <a:t>Lengkap_Nama</a:t>
            </a:r>
            <a:r>
              <a:rPr lang="en-US" sz="2000" b="1" dirty="0"/>
              <a:t> Lokasi </a:t>
            </a:r>
            <a:r>
              <a:rPr lang="en-US" sz="2000" dirty="0"/>
              <a:t>pada </a:t>
            </a:r>
            <a:r>
              <a:rPr lang="en-US" sz="2000" dirty="0" err="1"/>
              <a:t>hari</a:t>
            </a:r>
            <a:r>
              <a:rPr lang="en-US" sz="2000" dirty="0"/>
              <a:t> dan jam </a:t>
            </a:r>
            <a:r>
              <a:rPr lang="en-US" sz="2000" dirty="0" err="1"/>
              <a:t>kuliah</a:t>
            </a:r>
            <a:r>
              <a:rPr lang="en-US" sz="2000" dirty="0"/>
              <a:t> (</a:t>
            </a:r>
            <a:r>
              <a:rPr lang="en-US" sz="2000" dirty="0" err="1"/>
              <a:t>maks</a:t>
            </a:r>
            <a:r>
              <a:rPr lang="en-US" sz="2000" dirty="0"/>
              <a:t>. Upload </a:t>
            </a:r>
            <a:r>
              <a:rPr lang="en-US" sz="2000" dirty="0" err="1"/>
              <a:t>pukul</a:t>
            </a:r>
            <a:r>
              <a:rPr lang="en-US" sz="2000" dirty="0"/>
              <a:t> 16.00).</a:t>
            </a:r>
          </a:p>
          <a:p>
            <a:pPr marL="457200" indent="-457200">
              <a:buAutoNum type="arabicPeriod"/>
            </a:pPr>
            <a:r>
              <a:rPr lang="en-US" sz="2000" dirty="0" err="1"/>
              <a:t>Maks</a:t>
            </a:r>
            <a:r>
              <a:rPr lang="en-US" sz="2000" dirty="0"/>
              <a:t>. </a:t>
            </a:r>
            <a:r>
              <a:rPr lang="en-US" sz="2000"/>
              <a:t>File 20 </a:t>
            </a:r>
            <a:r>
              <a:rPr lang="en-US" sz="2000" dirty="0"/>
              <a:t>MB (</a:t>
            </a:r>
            <a:r>
              <a:rPr lang="en-US" sz="2000" dirty="0" err="1"/>
              <a:t>kompres</a:t>
            </a:r>
            <a:r>
              <a:rPr lang="en-US" sz="2000" dirty="0"/>
              <a:t> </a:t>
            </a:r>
            <a:r>
              <a:rPr lang="en-US" sz="2000" dirty="0" err="1"/>
              <a:t>bila</a:t>
            </a:r>
            <a:r>
              <a:rPr lang="en-US" sz="2000" dirty="0"/>
              <a:t> </a:t>
            </a:r>
            <a:r>
              <a:rPr lang="en-US" sz="2000" dirty="0" err="1"/>
              <a:t>perlu</a:t>
            </a:r>
            <a:r>
              <a:rPr lang="en-US" sz="2000" dirty="0"/>
              <a:t>).</a:t>
            </a:r>
          </a:p>
          <a:p>
            <a:pPr marL="457200" indent="-457200">
              <a:buAutoNum type="arabicPeriod"/>
            </a:pP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2819400"/>
            <a:ext cx="7391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Terima</a:t>
            </a:r>
            <a:r>
              <a:rPr kumimoji="0" lang="en-US" sz="4800" b="1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800" i="0" u="none" strike="noStrike" kern="1200" cap="none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Kasih</a:t>
            </a:r>
            <a:endParaRPr kumimoji="0" lang="en-US" sz="480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86000"/>
            <a:ext cx="6019800" cy="1143000"/>
          </a:xfrm>
        </p:spPr>
        <p:txBody>
          <a:bodyPr>
            <a:noAutofit/>
          </a:bodyPr>
          <a:lstStyle/>
          <a:p>
            <a:pPr algn="l"/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/>
              <a:t>Target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Audiens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914400" y="2286000"/>
            <a:ext cx="7467600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Target </a:t>
            </a:r>
            <a:r>
              <a:rPr lang="en-US" sz="2600" b="1" dirty="0" err="1"/>
              <a:t>audiens</a:t>
            </a:r>
            <a:r>
              <a:rPr lang="en-US" sz="2600" dirty="0"/>
              <a:t>/</a:t>
            </a:r>
            <a:r>
              <a:rPr lang="en-US" sz="2600" dirty="0" err="1"/>
              <a:t>pemirsa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kelompok</a:t>
            </a:r>
            <a:r>
              <a:rPr lang="en-US" sz="2600" dirty="0"/>
              <a:t> </a:t>
            </a:r>
            <a:r>
              <a:rPr lang="en-US" sz="2600" dirty="0" err="1"/>
              <a:t>orang</a:t>
            </a:r>
            <a:r>
              <a:rPr lang="en-US" sz="2600" dirty="0"/>
              <a:t> yang </a:t>
            </a:r>
            <a:r>
              <a:rPr lang="en-US" sz="2600" dirty="0" err="1"/>
              <a:t>anda</a:t>
            </a:r>
            <a:r>
              <a:rPr lang="en-US" sz="2600" dirty="0"/>
              <a:t> </a:t>
            </a:r>
            <a:r>
              <a:rPr lang="en-US" sz="2600" dirty="0" err="1"/>
              <a:t>gunakan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produk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layanan</a:t>
            </a:r>
            <a:r>
              <a:rPr lang="en-US" sz="2600" dirty="0"/>
              <a:t> </a:t>
            </a:r>
            <a:r>
              <a:rPr lang="en-US" sz="2600" dirty="0" err="1"/>
              <a:t>anda</a:t>
            </a:r>
            <a:r>
              <a:rPr lang="en-US" sz="2600" dirty="0"/>
              <a:t>. </a:t>
            </a:r>
            <a:r>
              <a:rPr lang="en-US" sz="2600" dirty="0" err="1"/>
              <a:t>Istilah</a:t>
            </a:r>
            <a:r>
              <a:rPr lang="en-US" sz="2600" dirty="0"/>
              <a:t> lain yang </a:t>
            </a:r>
            <a:r>
              <a:rPr lang="en-US" sz="2600" dirty="0" err="1"/>
              <a:t>digunakan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menggambarkan</a:t>
            </a:r>
            <a:r>
              <a:rPr lang="en-US" sz="2600" dirty="0"/>
              <a:t> </a:t>
            </a:r>
            <a:r>
              <a:rPr lang="en-US" sz="2600" dirty="0" err="1"/>
              <a:t>kelompok</a:t>
            </a:r>
            <a:r>
              <a:rPr lang="en-US" sz="2600" dirty="0"/>
              <a:t> </a:t>
            </a:r>
            <a:r>
              <a:rPr lang="en-US" sz="2600" dirty="0" err="1"/>
              <a:t>ini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"target market" </a:t>
            </a:r>
            <a:r>
              <a:rPr lang="en-US" sz="2600" dirty="0" err="1"/>
              <a:t>dan</a:t>
            </a:r>
            <a:r>
              <a:rPr lang="en-US" sz="2600" dirty="0"/>
              <a:t> "target customer.“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914400" y="685800"/>
            <a:ext cx="7467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/>
          </a:p>
          <a:p>
            <a:pPr>
              <a:buNone/>
            </a:pPr>
            <a:r>
              <a:rPr lang="en-US" sz="2600" b="1" dirty="0"/>
              <a:t>1. </a:t>
            </a:r>
            <a:r>
              <a:rPr lang="en-US" sz="2600" b="1" dirty="0" err="1"/>
              <a:t>Demografi</a:t>
            </a:r>
            <a:endParaRPr lang="en-US" sz="2600" b="1" dirty="0"/>
          </a:p>
          <a:p>
            <a:pPr marL="0" indent="0">
              <a:buNone/>
            </a:pPr>
            <a:r>
              <a:rPr lang="en-US" sz="2600" dirty="0" err="1"/>
              <a:t>Demografi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kriteria</a:t>
            </a:r>
            <a:r>
              <a:rPr lang="en-US" sz="2600" dirty="0"/>
              <a:t> yang </a:t>
            </a:r>
            <a:r>
              <a:rPr lang="en-US" sz="2600" dirty="0" err="1"/>
              <a:t>anda</a:t>
            </a:r>
            <a:r>
              <a:rPr lang="en-US" sz="2600" dirty="0"/>
              <a:t> </a:t>
            </a:r>
            <a:r>
              <a:rPr lang="en-US" sz="2600" dirty="0" err="1"/>
              <a:t>gunakan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menggambarkan</a:t>
            </a:r>
            <a:r>
              <a:rPr lang="en-US" sz="2600" dirty="0"/>
              <a:t> </a:t>
            </a:r>
            <a:r>
              <a:rPr lang="en-US" sz="2600" dirty="0" err="1"/>
              <a:t>bagian</a:t>
            </a:r>
            <a:r>
              <a:rPr lang="en-US" sz="2600" dirty="0"/>
              <a:t> </a:t>
            </a:r>
            <a:r>
              <a:rPr lang="en-US" sz="2600" dirty="0" err="1"/>
              <a:t>tertentu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populasi</a:t>
            </a:r>
            <a:r>
              <a:rPr lang="en-US" sz="2600" dirty="0"/>
              <a:t>. </a:t>
            </a:r>
            <a:r>
              <a:rPr lang="en-US" sz="2600" dirty="0" err="1"/>
              <a:t>Beberapa</a:t>
            </a:r>
            <a:r>
              <a:rPr lang="en-US" sz="2600" dirty="0"/>
              <a:t> </a:t>
            </a:r>
            <a:r>
              <a:rPr lang="en-US" sz="2600" dirty="0" err="1"/>
              <a:t>contoh</a:t>
            </a:r>
            <a:r>
              <a:rPr lang="en-US" sz="2600" dirty="0"/>
              <a:t> </a:t>
            </a:r>
            <a:r>
              <a:rPr lang="en-US" sz="2600" dirty="0" err="1"/>
              <a:t>demografi</a:t>
            </a:r>
            <a:r>
              <a:rPr lang="en-US" sz="2600" dirty="0"/>
              <a:t> </a:t>
            </a:r>
            <a:r>
              <a:rPr lang="en-US" sz="2600" dirty="0" err="1"/>
              <a:t>meliputi</a:t>
            </a:r>
            <a:r>
              <a:rPr lang="en-US" sz="2600" dirty="0"/>
              <a:t>:</a:t>
            </a:r>
          </a:p>
          <a:p>
            <a:r>
              <a:rPr lang="en-US" sz="2600" dirty="0" err="1"/>
              <a:t>Umur</a:t>
            </a:r>
            <a:endParaRPr lang="en-US" sz="2600" dirty="0"/>
          </a:p>
          <a:p>
            <a:r>
              <a:rPr lang="en-US" sz="2600" dirty="0" err="1"/>
              <a:t>Jenis</a:t>
            </a:r>
            <a:r>
              <a:rPr lang="en-US" sz="2600" dirty="0"/>
              <a:t> </a:t>
            </a:r>
            <a:r>
              <a:rPr lang="en-US" sz="2600" dirty="0" err="1"/>
              <a:t>kelamin</a:t>
            </a:r>
            <a:endParaRPr lang="en-US" sz="2600" dirty="0"/>
          </a:p>
          <a:p>
            <a:r>
              <a:rPr lang="en-US" sz="2600" dirty="0" err="1"/>
              <a:t>Penghasilan</a:t>
            </a:r>
            <a:r>
              <a:rPr lang="en-US" sz="2600" dirty="0"/>
              <a:t>/Status </a:t>
            </a:r>
            <a:r>
              <a:rPr lang="en-US" sz="2600" dirty="0" err="1"/>
              <a:t>Ekonomi</a:t>
            </a:r>
            <a:endParaRPr lang="en-US" sz="2600" dirty="0"/>
          </a:p>
          <a:p>
            <a:r>
              <a:rPr lang="en-US" sz="2600" dirty="0"/>
              <a:t>Status </a:t>
            </a:r>
            <a:r>
              <a:rPr lang="en-US" sz="2600" dirty="0" err="1"/>
              <a:t>Sosial</a:t>
            </a:r>
            <a:endParaRPr lang="en-US" sz="2600" dirty="0"/>
          </a:p>
          <a:p>
            <a:r>
              <a:rPr lang="en-US" sz="2600" dirty="0" err="1"/>
              <a:t>Pekerjaan</a:t>
            </a:r>
            <a:r>
              <a:rPr lang="en-US" sz="2600" dirty="0"/>
              <a:t> / </a:t>
            </a:r>
            <a:r>
              <a:rPr lang="en-US" sz="2600" dirty="0" err="1"/>
              <a:t>Industri</a:t>
            </a:r>
            <a:endParaRPr lang="en-US" sz="2600" dirty="0"/>
          </a:p>
          <a:p>
            <a:r>
              <a:rPr lang="en-US" sz="2600" dirty="0"/>
              <a:t>Tingkat </a:t>
            </a:r>
            <a:r>
              <a:rPr lang="en-US" sz="2600" dirty="0" err="1"/>
              <a:t>pendidikan</a:t>
            </a:r>
            <a:endParaRPr lang="en-US" sz="2600" dirty="0"/>
          </a:p>
          <a:p>
            <a:pPr>
              <a:buNone/>
            </a:pPr>
            <a:endParaRPr lang="en-US" sz="2600" b="1" dirty="0"/>
          </a:p>
          <a:p>
            <a:pPr marL="0" indent="0">
              <a:buNone/>
            </a:pP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rtrait Photography Inspiration : These impressive portraits are ..."/>
          <p:cNvPicPr>
            <a:picLocks noChangeAspect="1" noChangeArrowheads="1"/>
          </p:cNvPicPr>
          <p:nvPr/>
        </p:nvPicPr>
        <p:blipFill>
          <a:blip r:embed="rId2"/>
          <a:srcRect l="8621"/>
          <a:stretch>
            <a:fillRect/>
          </a:stretch>
        </p:blipFill>
        <p:spPr bwMode="auto">
          <a:xfrm>
            <a:off x="0" y="0"/>
            <a:ext cx="3230562" cy="3535363"/>
          </a:xfrm>
          <a:prstGeom prst="rect">
            <a:avLst/>
          </a:prstGeom>
          <a:noFill/>
        </p:spPr>
      </p:pic>
      <p:sp>
        <p:nvSpPr>
          <p:cNvPr id="1028" name="AutoShape 4" descr="25 Best Entries of The Black and White Portrait Contes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25 Best Entries of The Black and White Portrait Contest ..."/>
          <p:cNvPicPr>
            <a:picLocks noChangeAspect="1" noChangeArrowheads="1"/>
          </p:cNvPicPr>
          <p:nvPr/>
        </p:nvPicPr>
        <p:blipFill>
          <a:blip r:embed="rId3"/>
          <a:srcRect r="12812"/>
          <a:stretch>
            <a:fillRect/>
          </a:stretch>
        </p:blipFill>
        <p:spPr bwMode="auto">
          <a:xfrm>
            <a:off x="4267200" y="0"/>
            <a:ext cx="4876800" cy="3505200"/>
          </a:xfrm>
          <a:prstGeom prst="rect">
            <a:avLst/>
          </a:prstGeom>
          <a:noFill/>
        </p:spPr>
      </p:pic>
      <p:pic>
        <p:nvPicPr>
          <p:cNvPr id="1032" name="Picture 8" descr="Old People Sad Cigarette - Free photo on Pixabay"/>
          <p:cNvPicPr>
            <a:picLocks noChangeAspect="1" noChangeArrowheads="1"/>
          </p:cNvPicPr>
          <p:nvPr/>
        </p:nvPicPr>
        <p:blipFill>
          <a:blip r:embed="rId4">
            <a:grayscl/>
            <a:lum contrast="20000"/>
          </a:blip>
          <a:srcRect/>
          <a:stretch>
            <a:fillRect/>
          </a:stretch>
        </p:blipFill>
        <p:spPr bwMode="auto">
          <a:xfrm>
            <a:off x="0" y="3505200"/>
            <a:ext cx="4436010" cy="3352800"/>
          </a:xfrm>
          <a:prstGeom prst="rect">
            <a:avLst/>
          </a:prstGeom>
          <a:noFill/>
        </p:spPr>
      </p:pic>
      <p:pic>
        <p:nvPicPr>
          <p:cNvPr id="1034" name="Picture 10" descr="A Photographer Has Painstakingly Re-Created Photos Of Young People ..."/>
          <p:cNvPicPr>
            <a:picLocks noChangeAspect="1" noChangeArrowheads="1"/>
          </p:cNvPicPr>
          <p:nvPr/>
        </p:nvPicPr>
        <p:blipFill>
          <a:blip r:embed="rId5">
            <a:grayscl/>
            <a:lum contrast="10000"/>
          </a:blip>
          <a:srcRect t="2119"/>
          <a:stretch>
            <a:fillRect/>
          </a:stretch>
        </p:blipFill>
        <p:spPr bwMode="auto">
          <a:xfrm>
            <a:off x="3048000" y="0"/>
            <a:ext cx="2362200" cy="3519018"/>
          </a:xfrm>
          <a:prstGeom prst="rect">
            <a:avLst/>
          </a:prstGeom>
          <a:noFill/>
        </p:spPr>
      </p:pic>
      <p:pic>
        <p:nvPicPr>
          <p:cNvPr id="1036" name="Picture 12" descr="Portrait of smiling business people | Premium Photo"/>
          <p:cNvPicPr>
            <a:picLocks noChangeAspect="1" noChangeArrowheads="1"/>
          </p:cNvPicPr>
          <p:nvPr/>
        </p:nvPicPr>
        <p:blipFill>
          <a:blip r:embed="rId6">
            <a:grayscl/>
            <a:lum contrast="10000"/>
          </a:blip>
          <a:srcRect l="31746"/>
          <a:stretch>
            <a:fillRect/>
          </a:stretch>
        </p:blipFill>
        <p:spPr bwMode="auto">
          <a:xfrm flipH="1">
            <a:off x="5867400" y="3499114"/>
            <a:ext cx="3276600" cy="3358886"/>
          </a:xfrm>
          <a:prstGeom prst="rect">
            <a:avLst/>
          </a:prstGeom>
          <a:noFill/>
        </p:spPr>
      </p:pic>
      <p:pic>
        <p:nvPicPr>
          <p:cNvPr id="1038" name="Picture 14" descr="Portrait background ideas you shouldn`t miss"/>
          <p:cNvPicPr>
            <a:picLocks noChangeAspect="1" noChangeArrowheads="1"/>
          </p:cNvPicPr>
          <p:nvPr/>
        </p:nvPicPr>
        <p:blipFill>
          <a:blip r:embed="rId7">
            <a:grayscl/>
            <a:lum contrast="10000"/>
          </a:blip>
          <a:srcRect/>
          <a:stretch>
            <a:fillRect/>
          </a:stretch>
        </p:blipFill>
        <p:spPr bwMode="auto">
          <a:xfrm>
            <a:off x="3352800" y="3505200"/>
            <a:ext cx="2684912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914400" y="990600"/>
            <a:ext cx="7467600" cy="5334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600" b="1" dirty="0"/>
          </a:p>
          <a:p>
            <a:pPr>
              <a:buNone/>
            </a:pPr>
            <a:r>
              <a:rPr lang="en-US" sz="2600" b="1" dirty="0"/>
              <a:t>2. </a:t>
            </a:r>
            <a:r>
              <a:rPr lang="en-US" sz="2600" b="1" dirty="0" err="1"/>
              <a:t>Geografi</a:t>
            </a:r>
            <a:endParaRPr lang="en-US" sz="2600" b="1" dirty="0"/>
          </a:p>
          <a:p>
            <a:pPr marL="0" indent="0">
              <a:buNone/>
            </a:pPr>
            <a:r>
              <a:rPr lang="en-US" sz="2600" dirty="0" err="1"/>
              <a:t>Geografi</a:t>
            </a:r>
            <a:r>
              <a:rPr lang="en-US" sz="2600" dirty="0"/>
              <a:t> </a:t>
            </a:r>
            <a:r>
              <a:rPr lang="en-US" sz="2600" dirty="0" err="1"/>
              <a:t>merupakan</a:t>
            </a:r>
            <a:r>
              <a:rPr lang="en-US" sz="2600" dirty="0"/>
              <a:t> </a:t>
            </a:r>
            <a:r>
              <a:rPr lang="en-US" sz="2600" dirty="0" err="1"/>
              <a:t>kriteria</a:t>
            </a:r>
            <a:r>
              <a:rPr lang="en-US" sz="2600" dirty="0"/>
              <a:t> yang </a:t>
            </a:r>
            <a:r>
              <a:rPr lang="en-US" sz="2600" dirty="0" err="1"/>
              <a:t>Anda</a:t>
            </a:r>
            <a:r>
              <a:rPr lang="en-US" sz="2600" dirty="0"/>
              <a:t> </a:t>
            </a:r>
            <a:r>
              <a:rPr lang="en-US" sz="2600" dirty="0" err="1"/>
              <a:t>gunakan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menggambarkan</a:t>
            </a:r>
            <a:r>
              <a:rPr lang="en-US" sz="2600" dirty="0"/>
              <a:t> </a:t>
            </a:r>
            <a:r>
              <a:rPr lang="en-US" sz="2600" dirty="0" err="1"/>
              <a:t>bagian</a:t>
            </a:r>
            <a:r>
              <a:rPr lang="en-US" sz="2600" dirty="0"/>
              <a:t> </a:t>
            </a:r>
            <a:r>
              <a:rPr lang="en-US" sz="2600" dirty="0" err="1"/>
              <a:t>tertentu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lokasi</a:t>
            </a:r>
            <a:r>
              <a:rPr lang="en-US" sz="2600" dirty="0"/>
              <a:t>. </a:t>
            </a:r>
            <a:r>
              <a:rPr lang="en-US" sz="2600" dirty="0" err="1"/>
              <a:t>Beberapa</a:t>
            </a:r>
            <a:r>
              <a:rPr lang="en-US" sz="2600" dirty="0"/>
              <a:t> </a:t>
            </a:r>
            <a:r>
              <a:rPr lang="en-US" sz="2600" dirty="0" err="1"/>
              <a:t>contoh</a:t>
            </a:r>
            <a:r>
              <a:rPr lang="en-US" sz="2600" dirty="0"/>
              <a:t> </a:t>
            </a:r>
            <a:r>
              <a:rPr lang="en-US" sz="2600" dirty="0" err="1"/>
              <a:t>geografi</a:t>
            </a:r>
            <a:r>
              <a:rPr lang="en-US" sz="2600" dirty="0"/>
              <a:t> </a:t>
            </a:r>
            <a:r>
              <a:rPr lang="en-US" sz="2600" dirty="0" err="1"/>
              <a:t>meliputi</a:t>
            </a:r>
            <a:r>
              <a:rPr lang="en-US" sz="2600" dirty="0"/>
              <a:t>:</a:t>
            </a:r>
          </a:p>
          <a:p>
            <a:r>
              <a:rPr lang="en-US" sz="2600" dirty="0" err="1"/>
              <a:t>Tempat</a:t>
            </a:r>
            <a:r>
              <a:rPr lang="en-US" sz="2600" dirty="0"/>
              <a:t> </a:t>
            </a:r>
            <a:r>
              <a:rPr lang="en-US" sz="2600" dirty="0" err="1"/>
              <a:t>Tinggal</a:t>
            </a:r>
            <a:r>
              <a:rPr lang="en-US" sz="2600" dirty="0"/>
              <a:t> (Kota/</a:t>
            </a:r>
            <a:r>
              <a:rPr lang="en-US" sz="2600" dirty="0" err="1"/>
              <a:t>Desa</a:t>
            </a:r>
            <a:r>
              <a:rPr lang="en-US" sz="2600" dirty="0"/>
              <a:t>)</a:t>
            </a:r>
          </a:p>
          <a:p>
            <a:r>
              <a:rPr lang="en-US" sz="2600" dirty="0" err="1"/>
              <a:t>Topografi</a:t>
            </a:r>
            <a:endParaRPr lang="en-US" sz="2600" dirty="0"/>
          </a:p>
          <a:p>
            <a:r>
              <a:rPr lang="en-US" sz="2600" dirty="0" err="1"/>
              <a:t>Cuaca</a:t>
            </a:r>
            <a:endParaRPr lang="en-US" sz="2600" dirty="0"/>
          </a:p>
          <a:p>
            <a:pPr marL="0" indent="0">
              <a:buNone/>
            </a:pP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New York in Photographs | Wedding &amp; Portrait Photographer"/>
          <p:cNvPicPr>
            <a:picLocks noChangeAspect="1" noChangeArrowheads="1"/>
          </p:cNvPicPr>
          <p:nvPr/>
        </p:nvPicPr>
        <p:blipFill>
          <a:blip r:embed="rId2">
            <a:grayscl/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5181600" cy="3811260"/>
          </a:xfrm>
          <a:prstGeom prst="rect">
            <a:avLst/>
          </a:prstGeom>
          <a:noFill/>
        </p:spPr>
      </p:pic>
      <p:pic>
        <p:nvPicPr>
          <p:cNvPr id="22534" name="Picture 6" descr="Pengertian Pedesaan, Ciri, Karakteristik, Tipe dan Sifat"/>
          <p:cNvPicPr>
            <a:picLocks noChangeAspect="1" noChangeArrowheads="1"/>
          </p:cNvPicPr>
          <p:nvPr/>
        </p:nvPicPr>
        <p:blipFill>
          <a:blip r:embed="rId3">
            <a:grayscl/>
            <a:lum contrast="20000"/>
          </a:blip>
          <a:srcRect b="13353"/>
          <a:stretch>
            <a:fillRect/>
          </a:stretch>
        </p:blipFill>
        <p:spPr bwMode="auto">
          <a:xfrm>
            <a:off x="0" y="3810001"/>
            <a:ext cx="5219178" cy="3048000"/>
          </a:xfrm>
          <a:prstGeom prst="rect">
            <a:avLst/>
          </a:prstGeom>
          <a:noFill/>
        </p:spPr>
      </p:pic>
      <p:pic>
        <p:nvPicPr>
          <p:cNvPr id="22536" name="Picture 8" descr="Pantai Pasir Putih Di Bali - Terkenal &amp; Tempat Favorit Liburan ..."/>
          <p:cNvPicPr>
            <a:picLocks noChangeAspect="1" noChangeArrowheads="1"/>
          </p:cNvPicPr>
          <p:nvPr/>
        </p:nvPicPr>
        <p:blipFill>
          <a:blip r:embed="rId4">
            <a:grayscl/>
            <a:lum contrast="20000"/>
          </a:blip>
          <a:srcRect r="30055"/>
          <a:stretch>
            <a:fillRect/>
          </a:stretch>
        </p:blipFill>
        <p:spPr bwMode="auto">
          <a:xfrm>
            <a:off x="4191000" y="-1"/>
            <a:ext cx="4953000" cy="3847611"/>
          </a:xfrm>
          <a:prstGeom prst="rect">
            <a:avLst/>
          </a:prstGeom>
          <a:noFill/>
        </p:spPr>
      </p:pic>
      <p:pic>
        <p:nvPicPr>
          <p:cNvPr id="22538" name="Picture 10" descr="Apa Bedanya Gunung dan Pegunungan? - Semua Halaman - Bobo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6172200" y="3810001"/>
            <a:ext cx="2971799" cy="3047999"/>
          </a:xfrm>
          <a:prstGeom prst="rect">
            <a:avLst/>
          </a:prstGeom>
          <a:noFill/>
        </p:spPr>
      </p:pic>
      <p:pic>
        <p:nvPicPr>
          <p:cNvPr id="22540" name="Picture 12" descr="Suasana pemukiman padat penduduk di Kawasan Paledang, Kota Bogor ..."/>
          <p:cNvPicPr>
            <a:picLocks noChangeAspect="1" noChangeArrowheads="1"/>
          </p:cNvPicPr>
          <p:nvPr/>
        </p:nvPicPr>
        <p:blipFill>
          <a:blip r:embed="rId6">
            <a:grayscl/>
            <a:lum contrast="10000"/>
          </a:blip>
          <a:srcRect l="18315" r="16748"/>
          <a:stretch>
            <a:fillRect/>
          </a:stretch>
        </p:blipFill>
        <p:spPr bwMode="auto">
          <a:xfrm>
            <a:off x="3429000" y="3810000"/>
            <a:ext cx="29718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914400" y="914400"/>
            <a:ext cx="7467600" cy="5181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100" b="1" dirty="0"/>
              <a:t>3. </a:t>
            </a:r>
            <a:r>
              <a:rPr lang="en-US" sz="2100" b="1" dirty="0" err="1"/>
              <a:t>Psikografi</a:t>
            </a:r>
            <a:endParaRPr lang="en-US" sz="2100" b="1" dirty="0"/>
          </a:p>
          <a:p>
            <a:pPr marL="0" indent="0">
              <a:buNone/>
            </a:pPr>
            <a:r>
              <a:rPr lang="en-US" sz="2100" dirty="0" err="1"/>
              <a:t>Tidak</a:t>
            </a:r>
            <a:r>
              <a:rPr lang="en-US" sz="2100" dirty="0"/>
              <a:t> </a:t>
            </a:r>
            <a:r>
              <a:rPr lang="en-US" sz="2100" dirty="0" err="1"/>
              <a:t>seperti</a:t>
            </a:r>
            <a:r>
              <a:rPr lang="en-US" sz="2100" dirty="0"/>
              <a:t> </a:t>
            </a:r>
            <a:r>
              <a:rPr lang="en-US" sz="2100" dirty="0" err="1"/>
              <a:t>demografi</a:t>
            </a:r>
            <a:r>
              <a:rPr lang="en-US" sz="2100" dirty="0"/>
              <a:t>, </a:t>
            </a:r>
            <a:r>
              <a:rPr lang="en-US" sz="2100" dirty="0" err="1"/>
              <a:t>kelompok</a:t>
            </a:r>
            <a:r>
              <a:rPr lang="en-US" sz="2100" dirty="0"/>
              <a:t> </a:t>
            </a:r>
            <a:r>
              <a:rPr lang="en-US" sz="2100" dirty="0" err="1"/>
              <a:t>psikografi</a:t>
            </a:r>
            <a:r>
              <a:rPr lang="en-US" sz="2100" dirty="0"/>
              <a:t> </a:t>
            </a:r>
            <a:r>
              <a:rPr lang="en-US" sz="2100" dirty="0" err="1"/>
              <a:t>lebih</a:t>
            </a:r>
            <a:r>
              <a:rPr lang="en-US" sz="2100" dirty="0"/>
              <a:t> </a:t>
            </a:r>
            <a:r>
              <a:rPr lang="en-US" sz="2100" dirty="0" err="1"/>
              <a:t>sulit</a:t>
            </a:r>
            <a:r>
              <a:rPr lang="en-US" sz="2100" dirty="0"/>
              <a:t> </a:t>
            </a:r>
            <a:r>
              <a:rPr lang="en-US" sz="2100" dirty="0" err="1"/>
              <a:t>ditebak</a:t>
            </a:r>
            <a:r>
              <a:rPr lang="en-US" sz="2100" dirty="0"/>
              <a:t> </a:t>
            </a:r>
            <a:r>
              <a:rPr lang="en-US" sz="2100" dirty="0" err="1"/>
              <a:t>secara</a:t>
            </a:r>
            <a:r>
              <a:rPr lang="en-US" sz="2100" dirty="0"/>
              <a:t> </a:t>
            </a:r>
            <a:r>
              <a:rPr lang="en-US" sz="2100" dirty="0" err="1"/>
              <a:t>eksternal</a:t>
            </a:r>
            <a:r>
              <a:rPr lang="en-US" sz="2100" dirty="0"/>
              <a:t>, </a:t>
            </a:r>
            <a:r>
              <a:rPr lang="en-US" sz="2100" dirty="0" err="1"/>
              <a:t>karena</a:t>
            </a:r>
            <a:r>
              <a:rPr lang="en-US" sz="2100" dirty="0"/>
              <a:t> </a:t>
            </a:r>
            <a:r>
              <a:rPr lang="en-US" sz="2100" dirty="0" err="1"/>
              <a:t>ini</a:t>
            </a:r>
            <a:r>
              <a:rPr lang="en-US" sz="2100" dirty="0"/>
              <a:t> </a:t>
            </a:r>
            <a:r>
              <a:rPr lang="en-US" sz="2100" dirty="0" err="1"/>
              <a:t>lebih</a:t>
            </a:r>
            <a:r>
              <a:rPr lang="en-US" sz="2100" dirty="0"/>
              <a:t> </a:t>
            </a:r>
            <a:r>
              <a:rPr lang="en-US" sz="2100" dirty="0" err="1"/>
              <a:t>relevan</a:t>
            </a:r>
            <a:r>
              <a:rPr lang="en-US" sz="2100" dirty="0"/>
              <a:t> </a:t>
            </a:r>
            <a:r>
              <a:rPr lang="en-US" sz="2100" dirty="0" err="1"/>
              <a:t>dengan</a:t>
            </a:r>
            <a:r>
              <a:rPr lang="en-US" sz="2100" dirty="0"/>
              <a:t> </a:t>
            </a:r>
            <a:r>
              <a:rPr lang="en-US" sz="2100" dirty="0" err="1"/>
              <a:t>kepribadian</a:t>
            </a:r>
            <a:r>
              <a:rPr lang="en-US" sz="2100" dirty="0"/>
              <a:t> </a:t>
            </a:r>
            <a:r>
              <a:rPr lang="en-US" sz="2100" dirty="0" err="1"/>
              <a:t>mereka</a:t>
            </a:r>
            <a:r>
              <a:rPr lang="en-US" sz="2100" dirty="0"/>
              <a:t>. </a:t>
            </a:r>
            <a:r>
              <a:rPr lang="en-US" sz="2100" dirty="0" err="1"/>
              <a:t>Berikut</a:t>
            </a:r>
            <a:r>
              <a:rPr lang="en-US" sz="2100" dirty="0"/>
              <a:t> </a:t>
            </a:r>
            <a:r>
              <a:rPr lang="en-US" sz="2100" dirty="0" err="1"/>
              <a:t>adalah</a:t>
            </a:r>
            <a:r>
              <a:rPr lang="en-US" sz="2100" dirty="0"/>
              <a:t> </a:t>
            </a:r>
            <a:r>
              <a:rPr lang="en-US" sz="2100" dirty="0" err="1"/>
              <a:t>beberapa</a:t>
            </a:r>
            <a:r>
              <a:rPr lang="en-US" sz="2100" dirty="0"/>
              <a:t> </a:t>
            </a:r>
            <a:r>
              <a:rPr lang="en-US" sz="2100" dirty="0" err="1"/>
              <a:t>faktor</a:t>
            </a:r>
            <a:r>
              <a:rPr lang="en-US" sz="2100" dirty="0"/>
              <a:t> </a:t>
            </a:r>
            <a:r>
              <a:rPr lang="en-US" sz="2100" dirty="0" err="1"/>
              <a:t>psikografi</a:t>
            </a:r>
            <a:r>
              <a:rPr lang="en-US" sz="2100" dirty="0"/>
              <a:t> yang </a:t>
            </a:r>
            <a:r>
              <a:rPr lang="en-US" sz="2100" dirty="0" err="1"/>
              <a:t>bisa</a:t>
            </a:r>
            <a:r>
              <a:rPr lang="en-US" sz="2100" dirty="0"/>
              <a:t> </a:t>
            </a:r>
            <a:r>
              <a:rPr lang="en-US" sz="2100" dirty="0" err="1"/>
              <a:t>Anda</a:t>
            </a:r>
            <a:r>
              <a:rPr lang="en-US" sz="2100" dirty="0"/>
              <a:t> </a:t>
            </a:r>
            <a:r>
              <a:rPr lang="en-US" sz="2100" dirty="0" err="1"/>
              <a:t>tentukan</a:t>
            </a:r>
            <a:r>
              <a:rPr lang="en-US" sz="2100" dirty="0"/>
              <a:t>:</a:t>
            </a:r>
          </a:p>
          <a:p>
            <a:r>
              <a:rPr lang="en-US" sz="2100" b="1" dirty="0" err="1"/>
              <a:t>Minat</a:t>
            </a:r>
            <a:r>
              <a:rPr lang="en-US" sz="2100" b="1" dirty="0"/>
              <a:t>/</a:t>
            </a:r>
            <a:r>
              <a:rPr lang="en-US" sz="2100" b="1" dirty="0" err="1"/>
              <a:t>Kegiatan</a:t>
            </a:r>
            <a:endParaRPr lang="en-US" sz="2100" b="1" dirty="0"/>
          </a:p>
          <a:p>
            <a:pPr>
              <a:buNone/>
            </a:pPr>
            <a:r>
              <a:rPr lang="en-US" sz="2100" dirty="0"/>
              <a:t>	</a:t>
            </a:r>
            <a:r>
              <a:rPr lang="en-US" sz="2100" dirty="0" err="1"/>
              <a:t>Dapat</a:t>
            </a:r>
            <a:r>
              <a:rPr lang="en-US" sz="2100" dirty="0"/>
              <a:t> </a:t>
            </a:r>
            <a:r>
              <a:rPr lang="en-US" sz="2100" dirty="0" err="1"/>
              <a:t>mencakup</a:t>
            </a:r>
            <a:r>
              <a:rPr lang="en-US" sz="2100" dirty="0"/>
              <a:t> </a:t>
            </a:r>
            <a:r>
              <a:rPr lang="en-US" sz="2100" dirty="0" err="1"/>
              <a:t>topik</a:t>
            </a:r>
            <a:r>
              <a:rPr lang="en-US" sz="2100" dirty="0"/>
              <a:t> yang </a:t>
            </a:r>
            <a:r>
              <a:rPr lang="en-US" sz="2100" dirty="0" err="1"/>
              <a:t>diminati</a:t>
            </a:r>
            <a:r>
              <a:rPr lang="en-US" sz="2100" dirty="0"/>
              <a:t>, </a:t>
            </a:r>
            <a:r>
              <a:rPr lang="en-US" sz="2100" dirty="0" err="1"/>
              <a:t>hobi</a:t>
            </a:r>
            <a:r>
              <a:rPr lang="en-US" sz="2100" dirty="0"/>
              <a:t>, </a:t>
            </a:r>
            <a:r>
              <a:rPr lang="en-US" sz="2100" dirty="0" err="1"/>
              <a:t>aktivitas</a:t>
            </a:r>
            <a:r>
              <a:rPr lang="en-US" sz="2100" dirty="0"/>
              <a:t> </a:t>
            </a:r>
            <a:r>
              <a:rPr lang="en-US" sz="2100" dirty="0" err="1"/>
              <a:t>rutin</a:t>
            </a:r>
            <a:r>
              <a:rPr lang="en-US" sz="2100" dirty="0"/>
              <a:t>,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perilaku</a:t>
            </a:r>
            <a:r>
              <a:rPr lang="en-US" sz="2100" dirty="0"/>
              <a:t>. </a:t>
            </a:r>
            <a:r>
              <a:rPr lang="en-US" sz="2100" dirty="0" err="1"/>
              <a:t>Beberapa</a:t>
            </a:r>
            <a:r>
              <a:rPr lang="en-US" sz="2100" dirty="0"/>
              <a:t> </a:t>
            </a:r>
            <a:r>
              <a:rPr lang="en-US" sz="2100" dirty="0" err="1"/>
              <a:t>contoh</a:t>
            </a:r>
            <a:r>
              <a:rPr lang="en-US" sz="2100" dirty="0"/>
              <a:t>: </a:t>
            </a:r>
            <a:r>
              <a:rPr lang="en-US" sz="2100" dirty="0" err="1"/>
              <a:t>Penggemar</a:t>
            </a:r>
            <a:r>
              <a:rPr lang="en-US" sz="2100" dirty="0"/>
              <a:t> motor </a:t>
            </a:r>
            <a:r>
              <a:rPr lang="en-US" sz="2100" dirty="0" err="1"/>
              <a:t>klasik</a:t>
            </a:r>
            <a:r>
              <a:rPr lang="en-US" sz="2100" dirty="0"/>
              <a:t>, </a:t>
            </a:r>
            <a:r>
              <a:rPr lang="en-US" sz="2100" dirty="0" err="1"/>
              <a:t>Suka</a:t>
            </a:r>
            <a:r>
              <a:rPr lang="en-US" sz="2100" dirty="0"/>
              <a:t> </a:t>
            </a:r>
            <a:r>
              <a:rPr lang="en-US" sz="2100" dirty="0" err="1"/>
              <a:t>berolahraga</a:t>
            </a:r>
            <a:r>
              <a:rPr lang="en-US" sz="2100" dirty="0"/>
              <a:t>, </a:t>
            </a:r>
            <a:r>
              <a:rPr lang="en-US" sz="2100" dirty="0" err="1"/>
              <a:t>Petualang</a:t>
            </a:r>
            <a:r>
              <a:rPr lang="en-US" sz="2100" dirty="0"/>
              <a:t>, </a:t>
            </a:r>
            <a:r>
              <a:rPr lang="en-US" sz="2100" dirty="0" err="1"/>
              <a:t>dll</a:t>
            </a:r>
            <a:endParaRPr lang="en-US" sz="2100" dirty="0"/>
          </a:p>
          <a:p>
            <a:pPr>
              <a:buNone/>
            </a:pPr>
            <a:endParaRPr lang="en-US" sz="2100" dirty="0"/>
          </a:p>
          <a:p>
            <a:r>
              <a:rPr lang="en-US" sz="2100" b="1" dirty="0" err="1"/>
              <a:t>Sikap</a:t>
            </a:r>
            <a:r>
              <a:rPr lang="en-US" sz="2100" b="1" dirty="0"/>
              <a:t>/</a:t>
            </a:r>
            <a:r>
              <a:rPr lang="en-US" sz="2100" b="1" dirty="0" err="1"/>
              <a:t>Opini</a:t>
            </a:r>
            <a:endParaRPr lang="en-US" sz="2100" b="1" dirty="0"/>
          </a:p>
          <a:p>
            <a:pPr>
              <a:buNone/>
            </a:pPr>
            <a:r>
              <a:rPr lang="en-US" sz="2100" dirty="0"/>
              <a:t>	</a:t>
            </a:r>
            <a:r>
              <a:rPr lang="en-US" sz="2100" dirty="0" err="1"/>
              <a:t>Anda</a:t>
            </a:r>
            <a:r>
              <a:rPr lang="en-US" sz="2100" dirty="0"/>
              <a:t> </a:t>
            </a:r>
            <a:r>
              <a:rPr lang="en-US" sz="2100" dirty="0" err="1"/>
              <a:t>juga</a:t>
            </a:r>
            <a:r>
              <a:rPr lang="en-US" sz="2100" dirty="0"/>
              <a:t> </a:t>
            </a:r>
            <a:r>
              <a:rPr lang="en-US" sz="2100" dirty="0" err="1"/>
              <a:t>dapat</a:t>
            </a:r>
            <a:r>
              <a:rPr lang="en-US" sz="2100" dirty="0"/>
              <a:t> </a:t>
            </a:r>
            <a:r>
              <a:rPr lang="en-US" sz="2100" dirty="0" err="1"/>
              <a:t>menentukan</a:t>
            </a:r>
            <a:r>
              <a:rPr lang="en-US" sz="2100" dirty="0"/>
              <a:t> </a:t>
            </a:r>
            <a:r>
              <a:rPr lang="en-US" sz="2100" dirty="0" err="1"/>
              <a:t>pendapat</a:t>
            </a:r>
            <a:r>
              <a:rPr lang="en-US" sz="2100" dirty="0"/>
              <a:t> </a:t>
            </a:r>
            <a:r>
              <a:rPr lang="en-US" sz="2100" dirty="0" err="1"/>
              <a:t>audiens</a:t>
            </a:r>
            <a:r>
              <a:rPr lang="en-US" sz="2100" dirty="0"/>
              <a:t> ideal </a:t>
            </a:r>
            <a:r>
              <a:rPr lang="en-US" sz="2100" dirty="0" err="1"/>
              <a:t>Anda</a:t>
            </a:r>
            <a:r>
              <a:rPr lang="en-US" sz="2100" dirty="0"/>
              <a:t> </a:t>
            </a:r>
            <a:r>
              <a:rPr lang="en-US" sz="2100" dirty="0" err="1"/>
              <a:t>tentang</a:t>
            </a:r>
            <a:r>
              <a:rPr lang="en-US" sz="2100" dirty="0"/>
              <a:t> </a:t>
            </a:r>
            <a:r>
              <a:rPr lang="en-US" sz="2100" dirty="0" err="1"/>
              <a:t>sebuah</a:t>
            </a:r>
            <a:r>
              <a:rPr lang="en-US" sz="2100" dirty="0"/>
              <a:t> </a:t>
            </a:r>
            <a:r>
              <a:rPr lang="en-US" sz="2100" dirty="0" err="1"/>
              <a:t>topik</a:t>
            </a:r>
            <a:r>
              <a:rPr lang="en-US" sz="2100" dirty="0"/>
              <a:t> </a:t>
            </a:r>
            <a:r>
              <a:rPr lang="en-US" sz="2100" dirty="0" err="1"/>
              <a:t>atau</a:t>
            </a:r>
            <a:r>
              <a:rPr lang="en-US" sz="2100" dirty="0"/>
              <a:t> </a:t>
            </a:r>
            <a:r>
              <a:rPr lang="en-US" sz="2100" dirty="0" err="1"/>
              <a:t>masalah</a:t>
            </a:r>
            <a:r>
              <a:rPr lang="en-US" sz="2100" dirty="0"/>
              <a:t>. </a:t>
            </a:r>
            <a:r>
              <a:rPr lang="en-US" sz="2100" dirty="0" err="1"/>
              <a:t>Sebagai</a:t>
            </a:r>
            <a:r>
              <a:rPr lang="en-US" sz="2100" dirty="0"/>
              <a:t> </a:t>
            </a:r>
            <a:r>
              <a:rPr lang="en-US" sz="2100" dirty="0" err="1"/>
              <a:t>contoh</a:t>
            </a:r>
            <a:r>
              <a:rPr lang="en-US" sz="2100" dirty="0"/>
              <a:t>: </a:t>
            </a:r>
            <a:r>
              <a:rPr lang="en-US" sz="2100" dirty="0" err="1"/>
              <a:t>Orang</a:t>
            </a:r>
            <a:r>
              <a:rPr lang="en-US" sz="2100" dirty="0"/>
              <a:t> yang </a:t>
            </a:r>
            <a:r>
              <a:rPr lang="en-US" sz="2100" dirty="0" err="1"/>
              <a:t>menghargai</a:t>
            </a:r>
            <a:r>
              <a:rPr lang="en-US" sz="2100" dirty="0"/>
              <a:t> </a:t>
            </a:r>
            <a:r>
              <a:rPr lang="en-US" sz="2100" dirty="0" err="1"/>
              <a:t>permainan</a:t>
            </a:r>
            <a:r>
              <a:rPr lang="en-US" sz="2100" dirty="0"/>
              <a:t> video yang </a:t>
            </a:r>
            <a:r>
              <a:rPr lang="en-US" sz="2100" dirty="0" err="1"/>
              <a:t>dikembangkan</a:t>
            </a:r>
            <a:r>
              <a:rPr lang="en-US" sz="2100" dirty="0"/>
              <a:t> </a:t>
            </a:r>
            <a:r>
              <a:rPr lang="en-US" sz="2100" dirty="0" err="1"/>
              <a:t>oleh</a:t>
            </a:r>
            <a:r>
              <a:rPr lang="en-US" sz="2100" dirty="0"/>
              <a:t> </a:t>
            </a:r>
            <a:r>
              <a:rPr lang="en-US" sz="2100" dirty="0" err="1"/>
              <a:t>pengembang</a:t>
            </a:r>
            <a:r>
              <a:rPr lang="en-US" sz="2100" dirty="0"/>
              <a:t> </a:t>
            </a:r>
            <a:r>
              <a:rPr lang="en-US" sz="2100" dirty="0" err="1"/>
              <a:t>independen</a:t>
            </a:r>
            <a:r>
              <a:rPr lang="en-US" sz="2100" dirty="0"/>
              <a:t> </a:t>
            </a:r>
            <a:r>
              <a:rPr lang="en-US" sz="2100" dirty="0" err="1"/>
              <a:t>daripada</a:t>
            </a:r>
            <a:r>
              <a:rPr lang="en-US" sz="2100" dirty="0"/>
              <a:t> </a:t>
            </a:r>
            <a:r>
              <a:rPr lang="en-US" sz="2100" dirty="0" err="1"/>
              <a:t>perusahaan</a:t>
            </a:r>
            <a:r>
              <a:rPr lang="en-US" sz="2100" dirty="0"/>
              <a:t> </a:t>
            </a:r>
            <a:r>
              <a:rPr lang="en-US" sz="2100" dirty="0" err="1"/>
              <a:t>pengembang</a:t>
            </a:r>
            <a:r>
              <a:rPr lang="en-US" sz="2100" dirty="0"/>
              <a:t> </a:t>
            </a:r>
            <a:r>
              <a:rPr lang="en-US" sz="2100" dirty="0" err="1"/>
              <a:t>besar</a:t>
            </a:r>
            <a:r>
              <a:rPr lang="en-US" sz="2100" dirty="0"/>
              <a:t>, </a:t>
            </a:r>
            <a:r>
              <a:rPr lang="en-US" sz="2100" dirty="0" err="1"/>
              <a:t>Orang</a:t>
            </a:r>
            <a:r>
              <a:rPr lang="en-US" sz="2100" dirty="0"/>
              <a:t> yang </a:t>
            </a:r>
            <a:r>
              <a:rPr lang="en-US" sz="2100" dirty="0" err="1"/>
              <a:t>peduli</a:t>
            </a:r>
            <a:r>
              <a:rPr lang="en-US" sz="2100" dirty="0"/>
              <a:t> </a:t>
            </a:r>
            <a:r>
              <a:rPr lang="en-US" sz="2100" dirty="0" err="1"/>
              <a:t>terhadap</a:t>
            </a:r>
            <a:r>
              <a:rPr lang="en-US" sz="2100" dirty="0"/>
              <a:t> </a:t>
            </a:r>
            <a:r>
              <a:rPr lang="en-US" sz="2100" dirty="0" err="1"/>
              <a:t>lingkungan</a:t>
            </a:r>
            <a:r>
              <a:rPr lang="en-US" sz="2100" dirty="0"/>
              <a:t> </a:t>
            </a:r>
            <a:r>
              <a:rPr lang="en-US" sz="2100" dirty="0" err="1"/>
              <a:t>atau</a:t>
            </a:r>
            <a:r>
              <a:rPr lang="en-US" sz="2100" dirty="0"/>
              <a:t> </a:t>
            </a:r>
            <a:r>
              <a:rPr lang="en-US" sz="2100" dirty="0" err="1"/>
              <a:t>perubahan</a:t>
            </a:r>
            <a:r>
              <a:rPr lang="en-US" sz="2100" dirty="0"/>
              <a:t> </a:t>
            </a:r>
            <a:r>
              <a:rPr lang="en-US" sz="2100" dirty="0" err="1"/>
              <a:t>iklim</a:t>
            </a:r>
            <a:r>
              <a:rPr lang="en-US" sz="2100" dirty="0"/>
              <a:t>, </a:t>
            </a:r>
            <a:r>
              <a:rPr lang="en-US" sz="2100" dirty="0" err="1"/>
              <a:t>Orang</a:t>
            </a:r>
            <a:r>
              <a:rPr lang="en-US" sz="2100" dirty="0"/>
              <a:t> yang </a:t>
            </a:r>
            <a:r>
              <a:rPr lang="en-US" sz="2100" dirty="0" err="1"/>
              <a:t>percaya</a:t>
            </a:r>
            <a:r>
              <a:rPr lang="en-US" sz="2100" dirty="0"/>
              <a:t> </a:t>
            </a:r>
            <a:r>
              <a:rPr lang="en-US" sz="2100" dirty="0" err="1"/>
              <a:t>bahwa</a:t>
            </a:r>
            <a:r>
              <a:rPr lang="en-US" sz="2100" dirty="0"/>
              <a:t> </a:t>
            </a:r>
            <a:r>
              <a:rPr lang="en-US" sz="2100" dirty="0" err="1"/>
              <a:t>keseimbangan</a:t>
            </a:r>
            <a:r>
              <a:rPr lang="en-US" sz="2100" dirty="0"/>
              <a:t> </a:t>
            </a:r>
            <a:r>
              <a:rPr lang="en-US" sz="2100" dirty="0" err="1"/>
              <a:t>kehidupan</a:t>
            </a:r>
            <a:r>
              <a:rPr lang="en-US" sz="2100" dirty="0"/>
              <a:t> </a:t>
            </a:r>
            <a:r>
              <a:rPr lang="en-US" sz="2100" dirty="0" err="1"/>
              <a:t>kerja</a:t>
            </a:r>
            <a:r>
              <a:rPr lang="en-US" sz="2100" dirty="0"/>
              <a:t> </a:t>
            </a:r>
            <a:r>
              <a:rPr lang="en-US" sz="2100" dirty="0" err="1"/>
              <a:t>sangat</a:t>
            </a:r>
            <a:r>
              <a:rPr lang="en-US" sz="2100" dirty="0"/>
              <a:t> </a:t>
            </a:r>
            <a:r>
              <a:rPr lang="en-US" sz="2100" dirty="0" err="1"/>
              <a:t>penting</a:t>
            </a:r>
            <a:r>
              <a:rPr lang="en-US" sz="2100" dirty="0"/>
              <a:t> </a:t>
            </a:r>
            <a:r>
              <a:rPr lang="en-US" sz="2100" dirty="0" err="1"/>
              <a:t>dll</a:t>
            </a:r>
            <a:r>
              <a:rPr lang="en-US" sz="2100" dirty="0"/>
              <a:t>.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2020 New Year parties in India | Times of India Travel"/>
          <p:cNvPicPr>
            <a:picLocks noChangeAspect="1" noChangeArrowheads="1"/>
          </p:cNvPicPr>
          <p:nvPr/>
        </p:nvPicPr>
        <p:blipFill>
          <a:blip r:embed="rId2">
            <a:grayscl/>
            <a:lum contrast="-10000"/>
          </a:blip>
          <a:srcRect/>
          <a:stretch>
            <a:fillRect/>
          </a:stretch>
        </p:blipFill>
        <p:spPr bwMode="auto">
          <a:xfrm>
            <a:off x="0" y="0"/>
            <a:ext cx="5372099" cy="3581400"/>
          </a:xfrm>
          <a:prstGeom prst="rect">
            <a:avLst/>
          </a:prstGeom>
          <a:noFill/>
        </p:spPr>
      </p:pic>
      <p:pic>
        <p:nvPicPr>
          <p:cNvPr id="25608" name="Picture 8" descr="Bergsteigen / Sonnenaufgang / Alpen | RM-Video 559-218-290 in HD ..."/>
          <p:cNvPicPr>
            <a:picLocks noChangeAspect="1" noChangeArrowheads="1"/>
          </p:cNvPicPr>
          <p:nvPr/>
        </p:nvPicPr>
        <p:blipFill>
          <a:blip r:embed="rId3">
            <a:grayscl/>
            <a:lum contrast="20000"/>
          </a:blip>
          <a:srcRect/>
          <a:stretch>
            <a:fillRect/>
          </a:stretch>
        </p:blipFill>
        <p:spPr bwMode="auto">
          <a:xfrm>
            <a:off x="0" y="3581400"/>
            <a:ext cx="5825066" cy="3276600"/>
          </a:xfrm>
          <a:prstGeom prst="rect">
            <a:avLst/>
          </a:prstGeom>
          <a:noFill/>
        </p:spPr>
      </p:pic>
      <p:pic>
        <p:nvPicPr>
          <p:cNvPr id="25610" name="Picture 10" descr="Ratusan Penggemar Vespa Ekstrem Berkumpul di Festival Kediri ...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 l="9043" r="9574"/>
          <a:stretch>
            <a:fillRect/>
          </a:stretch>
        </p:blipFill>
        <p:spPr bwMode="auto">
          <a:xfrm>
            <a:off x="3962400" y="0"/>
            <a:ext cx="5181600" cy="3581400"/>
          </a:xfrm>
          <a:prstGeom prst="rect">
            <a:avLst/>
          </a:prstGeom>
          <a:noFill/>
        </p:spPr>
      </p:pic>
      <p:pic>
        <p:nvPicPr>
          <p:cNvPr id="25612" name="Picture 12" descr="10 Tips Nge-Gym Untuk Pemula Agar Segera Dapatkan Tubuh Ideal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 l="17088" r="17858"/>
          <a:stretch>
            <a:fillRect/>
          </a:stretch>
        </p:blipFill>
        <p:spPr bwMode="auto">
          <a:xfrm>
            <a:off x="5346122" y="3581400"/>
            <a:ext cx="3797877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3328</TotalTime>
  <Words>526</Words>
  <Application>Microsoft Macintosh PowerPoint</Application>
  <PresentationFormat>On-screen Show (4:3)</PresentationFormat>
  <Paragraphs>66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 Target Audiens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Mood 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Tugas Berikutnya </vt:lpstr>
      <vt:lpstr>PowerPoint Presentation</vt:lpstr>
      <vt:lpstr>PowerPoint Presentation</vt:lpstr>
    </vt:vector>
  </TitlesOfParts>
  <Company>Universitas Komputer Indonesia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 syahril iskandar</dc:creator>
  <cp:lastModifiedBy>Redintan Justin</cp:lastModifiedBy>
  <cp:revision>450</cp:revision>
  <dcterms:created xsi:type="dcterms:W3CDTF">2010-02-03T03:34:03Z</dcterms:created>
  <dcterms:modified xsi:type="dcterms:W3CDTF">2025-03-11T06:00:44Z</dcterms:modified>
</cp:coreProperties>
</file>