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2.xml" ContentType="application/vnd.openxmlformats-officedocument.presentationml.comment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5" r:id="rId3"/>
    <p:sldId id="301" r:id="rId4"/>
    <p:sldId id="302" r:id="rId5"/>
    <p:sldId id="304" r:id="rId6"/>
    <p:sldId id="306" r:id="rId7"/>
    <p:sldId id="307" r:id="rId8"/>
    <p:sldId id="303" r:id="rId9"/>
    <p:sldId id="309" r:id="rId10"/>
    <p:sldId id="308" r:id="rId11"/>
    <p:sldId id="311" r:id="rId12"/>
    <p:sldId id="316" r:id="rId13"/>
    <p:sldId id="310" r:id="rId14"/>
    <p:sldId id="312" r:id="rId15"/>
    <p:sldId id="313" r:id="rId16"/>
    <p:sldId id="314" r:id="rId17"/>
    <p:sldId id="315" r:id="rId18"/>
    <p:sldId id="300" r:id="rId19"/>
  </p:sldIdLst>
  <p:sldSz cx="9144000" cy="6858000" type="screen4x3"/>
  <p:notesSz cx="7045325" cy="9345613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  <p:cmAuthor id="3" name="acer" initials="a" lastIdx="1" clrIdx="2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580" autoAdjust="0"/>
  </p:normalViewPr>
  <p:slideViewPr>
    <p:cSldViewPr>
      <p:cViewPr varScale="1">
        <p:scale>
          <a:sx n="59" d="100"/>
          <a:sy n="59" d="100"/>
        </p:scale>
        <p:origin x="147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10-11T12:48:53.391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15FFD-5EA6-4195-B199-1F303B7A5D73}" type="doc">
      <dgm:prSet loTypeId="urn:microsoft.com/office/officeart/2008/layout/PictureStrips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n-ID"/>
        </a:p>
      </dgm:t>
    </dgm:pt>
    <dgm:pt modelId="{52AAA776-C77C-476C-A9EE-A13E9D1A55F9}">
      <dgm:prSet phldrT="[Text]"/>
      <dgm:spPr/>
      <dgm:t>
        <a:bodyPr/>
        <a:lstStyle/>
        <a:p>
          <a:r>
            <a:rPr lang="nb-NO" dirty="0"/>
            <a:t>Hukum adalah seperangkat aturan yang mengikat dan memaksa masyarakat.</a:t>
          </a:r>
          <a:endParaRPr lang="en-ID" dirty="0"/>
        </a:p>
      </dgm:t>
    </dgm:pt>
    <dgm:pt modelId="{21A8124E-7311-4B23-BBC9-0DA3EC5E89AB}" type="parTrans" cxnId="{26C9B49C-A4D7-47F8-A203-7A29D1DB2EC1}">
      <dgm:prSet/>
      <dgm:spPr/>
      <dgm:t>
        <a:bodyPr/>
        <a:lstStyle/>
        <a:p>
          <a:endParaRPr lang="en-ID"/>
        </a:p>
      </dgm:t>
    </dgm:pt>
    <dgm:pt modelId="{3FFE5529-4D7D-4F7B-B76C-92FCC09093CC}" type="sibTrans" cxnId="{26C9B49C-A4D7-47F8-A203-7A29D1DB2EC1}">
      <dgm:prSet/>
      <dgm:spPr/>
      <dgm:t>
        <a:bodyPr/>
        <a:lstStyle/>
        <a:p>
          <a:endParaRPr lang="en-ID"/>
        </a:p>
      </dgm:t>
    </dgm:pt>
    <dgm:pt modelId="{6437A3FB-DCD1-403D-9BEB-441F6106C3F9}">
      <dgm:prSet phldrT="[Text]"/>
      <dgm:spPr/>
      <dgm:t>
        <a:bodyPr/>
        <a:lstStyle/>
        <a:p>
          <a:r>
            <a:rPr lang="en-ID" dirty="0"/>
            <a:t>Proses </a:t>
          </a:r>
          <a:r>
            <a:rPr lang="en-ID" dirty="0" err="1"/>
            <a:t>pelaksanaan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dipaksakan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jalan</a:t>
          </a:r>
          <a:r>
            <a:rPr lang="en-ID" dirty="0"/>
            <a:t> </a:t>
          </a:r>
          <a:r>
            <a:rPr lang="en-ID" dirty="0" err="1"/>
            <a:t>menjatuhkan</a:t>
          </a:r>
          <a:r>
            <a:rPr lang="en-ID" dirty="0"/>
            <a:t> </a:t>
          </a:r>
          <a:r>
            <a:rPr lang="en-ID" dirty="0" err="1"/>
            <a:t>sanksi</a:t>
          </a:r>
          <a:r>
            <a:rPr lang="en-ID" dirty="0"/>
            <a:t> agar </a:t>
          </a:r>
          <a:r>
            <a:rPr lang="en-ID" dirty="0" err="1"/>
            <a:t>tujuan</a:t>
          </a:r>
          <a:r>
            <a:rPr lang="en-ID" dirty="0"/>
            <a:t> </a:t>
          </a:r>
          <a:r>
            <a:rPr lang="en-ID" dirty="0" err="1"/>
            <a:t>daripada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tercapai</a:t>
          </a:r>
          <a:r>
            <a:rPr lang="en-ID" dirty="0"/>
            <a:t>.</a:t>
          </a:r>
        </a:p>
      </dgm:t>
    </dgm:pt>
    <dgm:pt modelId="{25284E7C-A71A-4D77-A3E9-16283F9FF891}" type="parTrans" cxnId="{5FC5D204-1F91-4586-90C9-32AC37C1C62A}">
      <dgm:prSet/>
      <dgm:spPr/>
      <dgm:t>
        <a:bodyPr/>
        <a:lstStyle/>
        <a:p>
          <a:endParaRPr lang="en-ID"/>
        </a:p>
      </dgm:t>
    </dgm:pt>
    <dgm:pt modelId="{B2C8B691-B34C-4162-8707-8CA0B7D3370C}" type="sibTrans" cxnId="{5FC5D204-1F91-4586-90C9-32AC37C1C62A}">
      <dgm:prSet/>
      <dgm:spPr/>
      <dgm:t>
        <a:bodyPr/>
        <a:lstStyle/>
        <a:p>
          <a:endParaRPr lang="en-ID"/>
        </a:p>
      </dgm:t>
    </dgm:pt>
    <dgm:pt modelId="{07DB3A8B-6ED5-4BBF-B550-6FB3DE69A23D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bertujuan</a:t>
          </a:r>
          <a:r>
            <a:rPr lang="en-US" dirty="0"/>
            <a:t> </a:t>
          </a:r>
          <a:r>
            <a:rPr lang="en-ID" dirty="0" err="1"/>
            <a:t>menciptakan</a:t>
          </a:r>
          <a:r>
            <a:rPr lang="en-ID" dirty="0"/>
            <a:t> </a:t>
          </a:r>
          <a:r>
            <a:rPr lang="en-ID" dirty="0" err="1"/>
            <a:t>perdamaian</a:t>
          </a:r>
          <a:r>
            <a:rPr lang="en-ID" dirty="0"/>
            <a:t> dan </a:t>
          </a:r>
          <a:r>
            <a:rPr lang="en-ID" dirty="0" err="1"/>
            <a:t>ketentraman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lingkungan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.</a:t>
          </a:r>
        </a:p>
      </dgm:t>
    </dgm:pt>
    <dgm:pt modelId="{FC9CFF75-15B7-4373-94A3-ECE9A23C29D4}" type="parTrans" cxnId="{7BEB9331-902B-4FB1-B822-96A17C852497}">
      <dgm:prSet/>
      <dgm:spPr/>
      <dgm:t>
        <a:bodyPr/>
        <a:lstStyle/>
        <a:p>
          <a:endParaRPr lang="en-ID"/>
        </a:p>
      </dgm:t>
    </dgm:pt>
    <dgm:pt modelId="{82492483-A0A4-4E45-BC9A-296F6C963BEC}" type="sibTrans" cxnId="{7BEB9331-902B-4FB1-B822-96A17C852497}">
      <dgm:prSet/>
      <dgm:spPr/>
      <dgm:t>
        <a:bodyPr/>
        <a:lstStyle/>
        <a:p>
          <a:endParaRPr lang="en-ID"/>
        </a:p>
      </dgm:t>
    </dgm:pt>
    <dgm:pt modelId="{C5B11122-39FB-40CC-8CDA-BA527A8C8272}" type="pres">
      <dgm:prSet presAssocID="{F4D15FFD-5EA6-4195-B199-1F303B7A5D73}" presName="Name0" presStyleCnt="0">
        <dgm:presLayoutVars>
          <dgm:dir/>
          <dgm:resizeHandles val="exact"/>
        </dgm:presLayoutVars>
      </dgm:prSet>
      <dgm:spPr/>
    </dgm:pt>
    <dgm:pt modelId="{3D9FCB5C-A51D-467F-8020-DC4EDD25E629}" type="pres">
      <dgm:prSet presAssocID="{52AAA776-C77C-476C-A9EE-A13E9D1A55F9}" presName="composite" presStyleCnt="0"/>
      <dgm:spPr/>
    </dgm:pt>
    <dgm:pt modelId="{B8FFB703-C003-4E17-BA1E-46F1A185BF33}" type="pres">
      <dgm:prSet presAssocID="{52AAA776-C77C-476C-A9EE-A13E9D1A55F9}" presName="rect1" presStyleLbl="trAlignAcc1" presStyleIdx="0" presStyleCnt="3">
        <dgm:presLayoutVars>
          <dgm:bulletEnabled val="1"/>
        </dgm:presLayoutVars>
      </dgm:prSet>
      <dgm:spPr/>
    </dgm:pt>
    <dgm:pt modelId="{CFFC0953-667D-4FC7-8FD8-02B092F643D1}" type="pres">
      <dgm:prSet presAssocID="{52AAA776-C77C-476C-A9EE-A13E9D1A55F9}" presName="rect2" presStyleLbl="fgImgPlace1" presStyleIdx="0" presStyleCnt="3"/>
      <dgm:spPr/>
    </dgm:pt>
    <dgm:pt modelId="{5C271C53-B1FE-4277-820F-4BF835C1413D}" type="pres">
      <dgm:prSet presAssocID="{3FFE5529-4D7D-4F7B-B76C-92FCC09093CC}" presName="sibTrans" presStyleCnt="0"/>
      <dgm:spPr/>
    </dgm:pt>
    <dgm:pt modelId="{BA10E598-EC13-45B2-86EE-E37EF0392EF3}" type="pres">
      <dgm:prSet presAssocID="{6437A3FB-DCD1-403D-9BEB-441F6106C3F9}" presName="composite" presStyleCnt="0"/>
      <dgm:spPr/>
    </dgm:pt>
    <dgm:pt modelId="{40334ABF-FCA1-4501-B6BC-AA1F494191A7}" type="pres">
      <dgm:prSet presAssocID="{6437A3FB-DCD1-403D-9BEB-441F6106C3F9}" presName="rect1" presStyleLbl="trAlignAcc1" presStyleIdx="1" presStyleCnt="3">
        <dgm:presLayoutVars>
          <dgm:bulletEnabled val="1"/>
        </dgm:presLayoutVars>
      </dgm:prSet>
      <dgm:spPr/>
    </dgm:pt>
    <dgm:pt modelId="{F30FFDC4-2DAB-418A-A55D-1AE7F4432096}" type="pres">
      <dgm:prSet presAssocID="{6437A3FB-DCD1-403D-9BEB-441F6106C3F9}" presName="rect2" presStyleLbl="fgImgPlace1" presStyleIdx="1" presStyleCnt="3"/>
      <dgm:spPr/>
    </dgm:pt>
    <dgm:pt modelId="{18AA8789-B3E2-4891-8AA1-EE3B9F4969E0}" type="pres">
      <dgm:prSet presAssocID="{B2C8B691-B34C-4162-8707-8CA0B7D3370C}" presName="sibTrans" presStyleCnt="0"/>
      <dgm:spPr/>
    </dgm:pt>
    <dgm:pt modelId="{C4F4CDBB-ECC6-40D6-9532-67A48C9F9123}" type="pres">
      <dgm:prSet presAssocID="{07DB3A8B-6ED5-4BBF-B550-6FB3DE69A23D}" presName="composite" presStyleCnt="0"/>
      <dgm:spPr/>
    </dgm:pt>
    <dgm:pt modelId="{D06E6EAD-DE08-4911-AC54-5FCC8CD2DAF4}" type="pres">
      <dgm:prSet presAssocID="{07DB3A8B-6ED5-4BBF-B550-6FB3DE69A23D}" presName="rect1" presStyleLbl="trAlignAcc1" presStyleIdx="2" presStyleCnt="3">
        <dgm:presLayoutVars>
          <dgm:bulletEnabled val="1"/>
        </dgm:presLayoutVars>
      </dgm:prSet>
      <dgm:spPr/>
    </dgm:pt>
    <dgm:pt modelId="{99ADE85A-0F3E-4C72-BC1A-EEB1C3281415}" type="pres">
      <dgm:prSet presAssocID="{07DB3A8B-6ED5-4BBF-B550-6FB3DE69A23D}" presName="rect2" presStyleLbl="fgImgPlace1" presStyleIdx="2" presStyleCnt="3"/>
      <dgm:spPr/>
    </dgm:pt>
  </dgm:ptLst>
  <dgm:cxnLst>
    <dgm:cxn modelId="{5FC5D204-1F91-4586-90C9-32AC37C1C62A}" srcId="{F4D15FFD-5EA6-4195-B199-1F303B7A5D73}" destId="{6437A3FB-DCD1-403D-9BEB-441F6106C3F9}" srcOrd="1" destOrd="0" parTransId="{25284E7C-A71A-4D77-A3E9-16283F9FF891}" sibTransId="{B2C8B691-B34C-4162-8707-8CA0B7D3370C}"/>
    <dgm:cxn modelId="{7BEB9331-902B-4FB1-B822-96A17C852497}" srcId="{F4D15FFD-5EA6-4195-B199-1F303B7A5D73}" destId="{07DB3A8B-6ED5-4BBF-B550-6FB3DE69A23D}" srcOrd="2" destOrd="0" parTransId="{FC9CFF75-15B7-4373-94A3-ECE9A23C29D4}" sibTransId="{82492483-A0A4-4E45-BC9A-296F6C963BEC}"/>
    <dgm:cxn modelId="{54CE1269-A7D5-4DDE-AE73-9922F76CBFA3}" type="presOf" srcId="{07DB3A8B-6ED5-4BBF-B550-6FB3DE69A23D}" destId="{D06E6EAD-DE08-4911-AC54-5FCC8CD2DAF4}" srcOrd="0" destOrd="0" presId="urn:microsoft.com/office/officeart/2008/layout/PictureStrips"/>
    <dgm:cxn modelId="{BAF81D8E-4FA9-4818-8AD2-C62BC1509714}" type="presOf" srcId="{52AAA776-C77C-476C-A9EE-A13E9D1A55F9}" destId="{B8FFB703-C003-4E17-BA1E-46F1A185BF33}" srcOrd="0" destOrd="0" presId="urn:microsoft.com/office/officeart/2008/layout/PictureStrips"/>
    <dgm:cxn modelId="{26C9B49C-A4D7-47F8-A203-7A29D1DB2EC1}" srcId="{F4D15FFD-5EA6-4195-B199-1F303B7A5D73}" destId="{52AAA776-C77C-476C-A9EE-A13E9D1A55F9}" srcOrd="0" destOrd="0" parTransId="{21A8124E-7311-4B23-BBC9-0DA3EC5E89AB}" sibTransId="{3FFE5529-4D7D-4F7B-B76C-92FCC09093CC}"/>
    <dgm:cxn modelId="{7A8B5BCE-C1C2-4A48-987D-FDD68CFEE6EB}" type="presOf" srcId="{6437A3FB-DCD1-403D-9BEB-441F6106C3F9}" destId="{40334ABF-FCA1-4501-B6BC-AA1F494191A7}" srcOrd="0" destOrd="0" presId="urn:microsoft.com/office/officeart/2008/layout/PictureStrips"/>
    <dgm:cxn modelId="{98689FF3-8C92-4869-8A59-6119763C98AC}" type="presOf" srcId="{F4D15FFD-5EA6-4195-B199-1F303B7A5D73}" destId="{C5B11122-39FB-40CC-8CDA-BA527A8C8272}" srcOrd="0" destOrd="0" presId="urn:microsoft.com/office/officeart/2008/layout/PictureStrips"/>
    <dgm:cxn modelId="{E7636497-279E-4334-A27D-FAB83608E243}" type="presParOf" srcId="{C5B11122-39FB-40CC-8CDA-BA527A8C8272}" destId="{3D9FCB5C-A51D-467F-8020-DC4EDD25E629}" srcOrd="0" destOrd="0" presId="urn:microsoft.com/office/officeart/2008/layout/PictureStrips"/>
    <dgm:cxn modelId="{8A593BDB-288F-4329-9097-89D5D4FE0871}" type="presParOf" srcId="{3D9FCB5C-A51D-467F-8020-DC4EDD25E629}" destId="{B8FFB703-C003-4E17-BA1E-46F1A185BF33}" srcOrd="0" destOrd="0" presId="urn:microsoft.com/office/officeart/2008/layout/PictureStrips"/>
    <dgm:cxn modelId="{709150B0-3AFB-442B-A372-EF51A1332B80}" type="presParOf" srcId="{3D9FCB5C-A51D-467F-8020-DC4EDD25E629}" destId="{CFFC0953-667D-4FC7-8FD8-02B092F643D1}" srcOrd="1" destOrd="0" presId="urn:microsoft.com/office/officeart/2008/layout/PictureStrips"/>
    <dgm:cxn modelId="{54B5E655-2577-453E-81B9-F93DF40FA1DE}" type="presParOf" srcId="{C5B11122-39FB-40CC-8CDA-BA527A8C8272}" destId="{5C271C53-B1FE-4277-820F-4BF835C1413D}" srcOrd="1" destOrd="0" presId="urn:microsoft.com/office/officeart/2008/layout/PictureStrips"/>
    <dgm:cxn modelId="{A3E2204A-B379-491B-8CB2-ED15E87793A3}" type="presParOf" srcId="{C5B11122-39FB-40CC-8CDA-BA527A8C8272}" destId="{BA10E598-EC13-45B2-86EE-E37EF0392EF3}" srcOrd="2" destOrd="0" presId="urn:microsoft.com/office/officeart/2008/layout/PictureStrips"/>
    <dgm:cxn modelId="{C5D84700-7398-4ED7-9F0D-39BE728199B4}" type="presParOf" srcId="{BA10E598-EC13-45B2-86EE-E37EF0392EF3}" destId="{40334ABF-FCA1-4501-B6BC-AA1F494191A7}" srcOrd="0" destOrd="0" presId="urn:microsoft.com/office/officeart/2008/layout/PictureStrips"/>
    <dgm:cxn modelId="{5D6CE55A-E248-480C-B99D-BF5B02379265}" type="presParOf" srcId="{BA10E598-EC13-45B2-86EE-E37EF0392EF3}" destId="{F30FFDC4-2DAB-418A-A55D-1AE7F4432096}" srcOrd="1" destOrd="0" presId="urn:microsoft.com/office/officeart/2008/layout/PictureStrips"/>
    <dgm:cxn modelId="{91EDE368-2398-4644-B945-D142B9A25FF1}" type="presParOf" srcId="{C5B11122-39FB-40CC-8CDA-BA527A8C8272}" destId="{18AA8789-B3E2-4891-8AA1-EE3B9F4969E0}" srcOrd="3" destOrd="0" presId="urn:microsoft.com/office/officeart/2008/layout/PictureStrips"/>
    <dgm:cxn modelId="{6E1389AE-C7F6-4D10-B15E-433F93D394C0}" type="presParOf" srcId="{C5B11122-39FB-40CC-8CDA-BA527A8C8272}" destId="{C4F4CDBB-ECC6-40D6-9532-67A48C9F9123}" srcOrd="4" destOrd="0" presId="urn:microsoft.com/office/officeart/2008/layout/PictureStrips"/>
    <dgm:cxn modelId="{7564C6EB-5193-45D2-BB13-1A6867C9CAC4}" type="presParOf" srcId="{C4F4CDBB-ECC6-40D6-9532-67A48C9F9123}" destId="{D06E6EAD-DE08-4911-AC54-5FCC8CD2DAF4}" srcOrd="0" destOrd="0" presId="urn:microsoft.com/office/officeart/2008/layout/PictureStrips"/>
    <dgm:cxn modelId="{18C5ACC5-9BFD-4070-97DD-37A8E61B11F2}" type="presParOf" srcId="{C4F4CDBB-ECC6-40D6-9532-67A48C9F9123}" destId="{99ADE85A-0F3E-4C72-BC1A-EEB1C328141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20937-A910-4723-9CB1-4B0803838503}" type="doc">
      <dgm:prSet loTypeId="urn:microsoft.com/office/officeart/2005/8/layout/vProcess5" loCatId="process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ID"/>
        </a:p>
      </dgm:t>
    </dgm:pt>
    <dgm:pt modelId="{05289973-B322-415C-84B6-72E32FF807BC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menciptakan</a:t>
          </a:r>
          <a:r>
            <a:rPr lang="en-ID" dirty="0"/>
            <a:t> </a:t>
          </a:r>
          <a:r>
            <a:rPr lang="en-ID" dirty="0" err="1"/>
            <a:t>keamanan</a:t>
          </a:r>
          <a:r>
            <a:rPr lang="en-ID" dirty="0"/>
            <a:t> dan </a:t>
          </a:r>
          <a:r>
            <a:rPr lang="en-ID" dirty="0" err="1"/>
            <a:t>ketertiban</a:t>
          </a:r>
          <a:r>
            <a:rPr lang="en-ID" dirty="0"/>
            <a:t>, </a:t>
          </a:r>
          <a:r>
            <a:rPr lang="en-ID" dirty="0" err="1"/>
            <a:t>namun</a:t>
          </a:r>
          <a:r>
            <a:rPr lang="en-ID" dirty="0"/>
            <a:t> </a:t>
          </a:r>
          <a:r>
            <a:rPr lang="en-ID" dirty="0" err="1"/>
            <a:t>dewasa</a:t>
          </a:r>
          <a:r>
            <a:rPr lang="en-ID" dirty="0"/>
            <a:t> </a:t>
          </a:r>
          <a:r>
            <a:rPr lang="en-ID" dirty="0" err="1"/>
            <a:t>ini</a:t>
          </a:r>
          <a:r>
            <a:rPr lang="en-ID" dirty="0"/>
            <a:t> </a:t>
          </a:r>
          <a:r>
            <a:rPr lang="en-ID" dirty="0" err="1"/>
            <a:t>terkadang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juga </a:t>
          </a:r>
          <a:r>
            <a:rPr lang="en-ID" dirty="0" err="1"/>
            <a:t>bisa</a:t>
          </a:r>
          <a:r>
            <a:rPr lang="en-ID" dirty="0"/>
            <a:t> </a:t>
          </a:r>
          <a:r>
            <a:rPr lang="en-ID" dirty="0" err="1"/>
            <a:t>menimbulkan</a:t>
          </a:r>
          <a:r>
            <a:rPr lang="en-ID" dirty="0"/>
            <a:t> </a:t>
          </a:r>
          <a:r>
            <a:rPr lang="en-ID" dirty="0" err="1"/>
            <a:t>masalah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masyarakat</a:t>
          </a:r>
          <a:endParaRPr lang="en-ID" dirty="0"/>
        </a:p>
      </dgm:t>
    </dgm:pt>
    <dgm:pt modelId="{B7E75480-0F6E-4EB5-A293-C31AE3E88E6E}" type="parTrans" cxnId="{5F48BCA3-77DE-420D-9DBC-1B2713228B11}">
      <dgm:prSet/>
      <dgm:spPr/>
      <dgm:t>
        <a:bodyPr/>
        <a:lstStyle/>
        <a:p>
          <a:endParaRPr lang="en-ID"/>
        </a:p>
      </dgm:t>
    </dgm:pt>
    <dgm:pt modelId="{4E11B150-3136-4C37-8C3F-F1FC7CFEF0CA}" type="sibTrans" cxnId="{5F48BCA3-77DE-420D-9DBC-1B2713228B11}">
      <dgm:prSet/>
      <dgm:spPr/>
      <dgm:t>
        <a:bodyPr/>
        <a:lstStyle/>
        <a:p>
          <a:endParaRPr lang="en-ID"/>
        </a:p>
      </dgm:t>
    </dgm:pt>
    <dgm:pt modelId="{CB5A6A3A-8070-43FC-89B7-8B6D735D72E2}">
      <dgm:prSet phldrT="[Text]"/>
      <dgm:spPr/>
      <dgm:t>
        <a:bodyPr/>
        <a:lstStyle/>
        <a:p>
          <a:r>
            <a:rPr lang="en-ID" dirty="0"/>
            <a:t>Kurang </a:t>
          </a:r>
          <a:r>
            <a:rPr lang="en-ID" dirty="0" err="1"/>
            <a:t>berhati-hati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membuat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akan</a:t>
          </a:r>
          <a:r>
            <a:rPr lang="en-ID" dirty="0"/>
            <a:t> </a:t>
          </a:r>
          <a:r>
            <a:rPr lang="en-ID" dirty="0" err="1"/>
            <a:t>menimbulkan</a:t>
          </a:r>
          <a:r>
            <a:rPr lang="en-ID" dirty="0"/>
            <a:t> </a:t>
          </a:r>
          <a:r>
            <a:rPr lang="en-ID" dirty="0" err="1"/>
            <a:t>resiko</a:t>
          </a:r>
          <a:r>
            <a:rPr lang="en-ID" dirty="0"/>
            <a:t>, </a:t>
          </a:r>
          <a:r>
            <a:rPr lang="en-ID" dirty="0" err="1"/>
            <a:t>bahwa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malah</a:t>
          </a:r>
          <a:r>
            <a:rPr lang="en-ID" dirty="0"/>
            <a:t> </a:t>
          </a:r>
          <a:r>
            <a:rPr lang="en-ID" dirty="0" err="1"/>
            <a:t>menyusahkan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menimbulkan</a:t>
          </a:r>
          <a:r>
            <a:rPr lang="en-ID" dirty="0"/>
            <a:t> </a:t>
          </a:r>
          <a:r>
            <a:rPr lang="en-ID" dirty="0" err="1"/>
            <a:t>kerusakan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.</a:t>
          </a:r>
        </a:p>
      </dgm:t>
    </dgm:pt>
    <dgm:pt modelId="{E544D664-1373-4F0A-B9BD-7A49849A6A34}" type="parTrans" cxnId="{B48EDB2C-C99B-4EA7-98BD-38A1A97DED5F}">
      <dgm:prSet/>
      <dgm:spPr/>
      <dgm:t>
        <a:bodyPr/>
        <a:lstStyle/>
        <a:p>
          <a:endParaRPr lang="en-ID"/>
        </a:p>
      </dgm:t>
    </dgm:pt>
    <dgm:pt modelId="{3D8FF0DC-165B-4D61-A7A6-1E51D573BB08}" type="sibTrans" cxnId="{B48EDB2C-C99B-4EA7-98BD-38A1A97DED5F}">
      <dgm:prSet/>
      <dgm:spPr/>
      <dgm:t>
        <a:bodyPr/>
        <a:lstStyle/>
        <a:p>
          <a:endParaRPr lang="en-ID"/>
        </a:p>
      </dgm:t>
    </dgm:pt>
    <dgm:pt modelId="{60856BA1-FC41-4D9F-A48A-DB8ECED1525A}">
      <dgm:prSet phldrT="[Text]"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diberlakukan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sesuai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nilai-nilai</a:t>
          </a:r>
          <a:r>
            <a:rPr lang="en-ID" dirty="0"/>
            <a:t> yang </a:t>
          </a:r>
          <a:r>
            <a:rPr lang="en-ID" dirty="0" err="1"/>
            <a:t>hidup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.</a:t>
          </a:r>
        </a:p>
      </dgm:t>
    </dgm:pt>
    <dgm:pt modelId="{3CE5F80E-F015-4C6C-8978-A74A86586E07}" type="parTrans" cxnId="{5BF4C6F5-F910-4326-9D31-1703071498AB}">
      <dgm:prSet/>
      <dgm:spPr/>
      <dgm:t>
        <a:bodyPr/>
        <a:lstStyle/>
        <a:p>
          <a:endParaRPr lang="en-ID"/>
        </a:p>
      </dgm:t>
    </dgm:pt>
    <dgm:pt modelId="{5BF00829-9058-4EB5-9AE2-711537D7F322}" type="sibTrans" cxnId="{5BF4C6F5-F910-4326-9D31-1703071498AB}">
      <dgm:prSet/>
      <dgm:spPr/>
      <dgm:t>
        <a:bodyPr/>
        <a:lstStyle/>
        <a:p>
          <a:endParaRPr lang="en-ID"/>
        </a:p>
      </dgm:t>
    </dgm:pt>
    <dgm:pt modelId="{8B720C41-176A-4526-B95D-CAA3E719A804}" type="pres">
      <dgm:prSet presAssocID="{24520937-A910-4723-9CB1-4B0803838503}" presName="outerComposite" presStyleCnt="0">
        <dgm:presLayoutVars>
          <dgm:chMax val="5"/>
          <dgm:dir/>
          <dgm:resizeHandles val="exact"/>
        </dgm:presLayoutVars>
      </dgm:prSet>
      <dgm:spPr/>
    </dgm:pt>
    <dgm:pt modelId="{95142A21-EC16-47A5-AB14-01804B458242}" type="pres">
      <dgm:prSet presAssocID="{24520937-A910-4723-9CB1-4B0803838503}" presName="dummyMaxCanvas" presStyleCnt="0">
        <dgm:presLayoutVars/>
      </dgm:prSet>
      <dgm:spPr/>
    </dgm:pt>
    <dgm:pt modelId="{67C501B5-D108-47F5-958B-F67A13BD6A5E}" type="pres">
      <dgm:prSet presAssocID="{24520937-A910-4723-9CB1-4B0803838503}" presName="ThreeNodes_1" presStyleLbl="node1" presStyleIdx="0" presStyleCnt="3">
        <dgm:presLayoutVars>
          <dgm:bulletEnabled val="1"/>
        </dgm:presLayoutVars>
      </dgm:prSet>
      <dgm:spPr/>
    </dgm:pt>
    <dgm:pt modelId="{93082694-CEF1-4049-AC89-57973156175F}" type="pres">
      <dgm:prSet presAssocID="{24520937-A910-4723-9CB1-4B0803838503}" presName="ThreeNodes_2" presStyleLbl="node1" presStyleIdx="1" presStyleCnt="3">
        <dgm:presLayoutVars>
          <dgm:bulletEnabled val="1"/>
        </dgm:presLayoutVars>
      </dgm:prSet>
      <dgm:spPr/>
    </dgm:pt>
    <dgm:pt modelId="{4F088493-DE3F-4DEC-9ADA-D7A235C8F571}" type="pres">
      <dgm:prSet presAssocID="{24520937-A910-4723-9CB1-4B0803838503}" presName="ThreeNodes_3" presStyleLbl="node1" presStyleIdx="2" presStyleCnt="3">
        <dgm:presLayoutVars>
          <dgm:bulletEnabled val="1"/>
        </dgm:presLayoutVars>
      </dgm:prSet>
      <dgm:spPr/>
    </dgm:pt>
    <dgm:pt modelId="{97AF527D-236F-4041-8A91-25F371E75723}" type="pres">
      <dgm:prSet presAssocID="{24520937-A910-4723-9CB1-4B0803838503}" presName="ThreeConn_1-2" presStyleLbl="fgAccFollowNode1" presStyleIdx="0" presStyleCnt="2">
        <dgm:presLayoutVars>
          <dgm:bulletEnabled val="1"/>
        </dgm:presLayoutVars>
      </dgm:prSet>
      <dgm:spPr/>
    </dgm:pt>
    <dgm:pt modelId="{12AB65B8-9983-43EF-854E-6ABEB855D6F8}" type="pres">
      <dgm:prSet presAssocID="{24520937-A910-4723-9CB1-4B0803838503}" presName="ThreeConn_2-3" presStyleLbl="fgAccFollowNode1" presStyleIdx="1" presStyleCnt="2">
        <dgm:presLayoutVars>
          <dgm:bulletEnabled val="1"/>
        </dgm:presLayoutVars>
      </dgm:prSet>
      <dgm:spPr/>
    </dgm:pt>
    <dgm:pt modelId="{5E13763E-6936-400A-BE72-6E03B54EFA38}" type="pres">
      <dgm:prSet presAssocID="{24520937-A910-4723-9CB1-4B0803838503}" presName="ThreeNodes_1_text" presStyleLbl="node1" presStyleIdx="2" presStyleCnt="3">
        <dgm:presLayoutVars>
          <dgm:bulletEnabled val="1"/>
        </dgm:presLayoutVars>
      </dgm:prSet>
      <dgm:spPr/>
    </dgm:pt>
    <dgm:pt modelId="{05409811-FE08-4C0B-9D30-9D92B3D61001}" type="pres">
      <dgm:prSet presAssocID="{24520937-A910-4723-9CB1-4B0803838503}" presName="ThreeNodes_2_text" presStyleLbl="node1" presStyleIdx="2" presStyleCnt="3">
        <dgm:presLayoutVars>
          <dgm:bulletEnabled val="1"/>
        </dgm:presLayoutVars>
      </dgm:prSet>
      <dgm:spPr/>
    </dgm:pt>
    <dgm:pt modelId="{FBAE981F-F8D4-4B55-BC58-560C67A78037}" type="pres">
      <dgm:prSet presAssocID="{24520937-A910-4723-9CB1-4B080383850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243920F-5617-456E-BE4C-ED393BDA51AF}" type="presOf" srcId="{CB5A6A3A-8070-43FC-89B7-8B6D735D72E2}" destId="{05409811-FE08-4C0B-9D30-9D92B3D61001}" srcOrd="1" destOrd="0" presId="urn:microsoft.com/office/officeart/2005/8/layout/vProcess5"/>
    <dgm:cxn modelId="{25ED241D-F81C-45E1-80E0-DC7F1606C259}" type="presOf" srcId="{24520937-A910-4723-9CB1-4B0803838503}" destId="{8B720C41-176A-4526-B95D-CAA3E719A804}" srcOrd="0" destOrd="0" presId="urn:microsoft.com/office/officeart/2005/8/layout/vProcess5"/>
    <dgm:cxn modelId="{B48EDB2C-C99B-4EA7-98BD-38A1A97DED5F}" srcId="{24520937-A910-4723-9CB1-4B0803838503}" destId="{CB5A6A3A-8070-43FC-89B7-8B6D735D72E2}" srcOrd="1" destOrd="0" parTransId="{E544D664-1373-4F0A-B9BD-7A49849A6A34}" sibTransId="{3D8FF0DC-165B-4D61-A7A6-1E51D573BB08}"/>
    <dgm:cxn modelId="{7232B02E-52DE-4F58-8210-048E05A3CE5E}" type="presOf" srcId="{05289973-B322-415C-84B6-72E32FF807BC}" destId="{67C501B5-D108-47F5-958B-F67A13BD6A5E}" srcOrd="0" destOrd="0" presId="urn:microsoft.com/office/officeart/2005/8/layout/vProcess5"/>
    <dgm:cxn modelId="{98763562-4F1A-454E-8D16-4503DA9BA077}" type="presOf" srcId="{05289973-B322-415C-84B6-72E32FF807BC}" destId="{5E13763E-6936-400A-BE72-6E03B54EFA38}" srcOrd="1" destOrd="0" presId="urn:microsoft.com/office/officeart/2005/8/layout/vProcess5"/>
    <dgm:cxn modelId="{CC065C4F-6EF5-4DDD-AC8C-268AA4199DA2}" type="presOf" srcId="{4E11B150-3136-4C37-8C3F-F1FC7CFEF0CA}" destId="{97AF527D-236F-4041-8A91-25F371E75723}" srcOrd="0" destOrd="0" presId="urn:microsoft.com/office/officeart/2005/8/layout/vProcess5"/>
    <dgm:cxn modelId="{BDB07D7B-8275-45FF-93A7-C46B2FF03DE0}" type="presOf" srcId="{3D8FF0DC-165B-4D61-A7A6-1E51D573BB08}" destId="{12AB65B8-9983-43EF-854E-6ABEB855D6F8}" srcOrd="0" destOrd="0" presId="urn:microsoft.com/office/officeart/2005/8/layout/vProcess5"/>
    <dgm:cxn modelId="{5F48BCA3-77DE-420D-9DBC-1B2713228B11}" srcId="{24520937-A910-4723-9CB1-4B0803838503}" destId="{05289973-B322-415C-84B6-72E32FF807BC}" srcOrd="0" destOrd="0" parTransId="{B7E75480-0F6E-4EB5-A293-C31AE3E88E6E}" sibTransId="{4E11B150-3136-4C37-8C3F-F1FC7CFEF0CA}"/>
    <dgm:cxn modelId="{7D6837B1-9D37-4E82-8539-50FA88543C18}" type="presOf" srcId="{60856BA1-FC41-4D9F-A48A-DB8ECED1525A}" destId="{4F088493-DE3F-4DEC-9ADA-D7A235C8F571}" srcOrd="0" destOrd="0" presId="urn:microsoft.com/office/officeart/2005/8/layout/vProcess5"/>
    <dgm:cxn modelId="{0713C1CC-8EDC-456A-9DE2-07B388F042E7}" type="presOf" srcId="{CB5A6A3A-8070-43FC-89B7-8B6D735D72E2}" destId="{93082694-CEF1-4049-AC89-57973156175F}" srcOrd="0" destOrd="0" presId="urn:microsoft.com/office/officeart/2005/8/layout/vProcess5"/>
    <dgm:cxn modelId="{0D7411CE-0E45-4AE5-83B6-C0F4097DDC57}" type="presOf" srcId="{60856BA1-FC41-4D9F-A48A-DB8ECED1525A}" destId="{FBAE981F-F8D4-4B55-BC58-560C67A78037}" srcOrd="1" destOrd="0" presId="urn:microsoft.com/office/officeart/2005/8/layout/vProcess5"/>
    <dgm:cxn modelId="{5BF4C6F5-F910-4326-9D31-1703071498AB}" srcId="{24520937-A910-4723-9CB1-4B0803838503}" destId="{60856BA1-FC41-4D9F-A48A-DB8ECED1525A}" srcOrd="2" destOrd="0" parTransId="{3CE5F80E-F015-4C6C-8978-A74A86586E07}" sibTransId="{5BF00829-9058-4EB5-9AE2-711537D7F322}"/>
    <dgm:cxn modelId="{4756B5C0-B79A-4AEB-85B4-58E155888A60}" type="presParOf" srcId="{8B720C41-176A-4526-B95D-CAA3E719A804}" destId="{95142A21-EC16-47A5-AB14-01804B458242}" srcOrd="0" destOrd="0" presId="urn:microsoft.com/office/officeart/2005/8/layout/vProcess5"/>
    <dgm:cxn modelId="{81CC6182-AF35-4CA9-B9AB-369F20CA264C}" type="presParOf" srcId="{8B720C41-176A-4526-B95D-CAA3E719A804}" destId="{67C501B5-D108-47F5-958B-F67A13BD6A5E}" srcOrd="1" destOrd="0" presId="urn:microsoft.com/office/officeart/2005/8/layout/vProcess5"/>
    <dgm:cxn modelId="{A5997CB8-9768-4A19-B428-3A6E978C6D8A}" type="presParOf" srcId="{8B720C41-176A-4526-B95D-CAA3E719A804}" destId="{93082694-CEF1-4049-AC89-57973156175F}" srcOrd="2" destOrd="0" presId="urn:microsoft.com/office/officeart/2005/8/layout/vProcess5"/>
    <dgm:cxn modelId="{35A9CFAA-CBDF-4A3E-A3AD-F24C4429C3E8}" type="presParOf" srcId="{8B720C41-176A-4526-B95D-CAA3E719A804}" destId="{4F088493-DE3F-4DEC-9ADA-D7A235C8F571}" srcOrd="3" destOrd="0" presId="urn:microsoft.com/office/officeart/2005/8/layout/vProcess5"/>
    <dgm:cxn modelId="{6C5353CD-9AD9-4A40-9674-6E8BB37C165F}" type="presParOf" srcId="{8B720C41-176A-4526-B95D-CAA3E719A804}" destId="{97AF527D-236F-4041-8A91-25F371E75723}" srcOrd="4" destOrd="0" presId="urn:microsoft.com/office/officeart/2005/8/layout/vProcess5"/>
    <dgm:cxn modelId="{FA4DDAE2-C231-40D0-B5CC-20D248A18897}" type="presParOf" srcId="{8B720C41-176A-4526-B95D-CAA3E719A804}" destId="{12AB65B8-9983-43EF-854E-6ABEB855D6F8}" srcOrd="5" destOrd="0" presId="urn:microsoft.com/office/officeart/2005/8/layout/vProcess5"/>
    <dgm:cxn modelId="{25C97AF8-B5F0-4537-AAB5-3496640C7CAB}" type="presParOf" srcId="{8B720C41-176A-4526-B95D-CAA3E719A804}" destId="{5E13763E-6936-400A-BE72-6E03B54EFA38}" srcOrd="6" destOrd="0" presId="urn:microsoft.com/office/officeart/2005/8/layout/vProcess5"/>
    <dgm:cxn modelId="{E983CA5E-CF89-4E67-B93C-05235B61EB5E}" type="presParOf" srcId="{8B720C41-176A-4526-B95D-CAA3E719A804}" destId="{05409811-FE08-4C0B-9D30-9D92B3D61001}" srcOrd="7" destOrd="0" presId="urn:microsoft.com/office/officeart/2005/8/layout/vProcess5"/>
    <dgm:cxn modelId="{F1A88AF7-82EA-4904-B573-C0E17E0EB163}" type="presParOf" srcId="{8B720C41-176A-4526-B95D-CAA3E719A804}" destId="{FBAE981F-F8D4-4B55-BC58-560C67A7803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09A6DA-1ECA-4971-9442-E60946C562A5}" type="doc">
      <dgm:prSet loTypeId="urn:microsoft.com/office/officeart/2009/3/layout/StepUp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C4981815-CA93-4361-93EB-CA43AF0BE38F}">
      <dgm:prSet phldrT="[Text]"/>
      <dgm:spPr/>
      <dgm:t>
        <a:bodyPr/>
        <a:lstStyle/>
        <a:p>
          <a:r>
            <a:rPr lang="en-US" dirty="0" err="1"/>
            <a:t>Substansi</a:t>
          </a:r>
          <a:r>
            <a:rPr lang="en-US" dirty="0"/>
            <a:t> HK</a:t>
          </a:r>
          <a:endParaRPr lang="en-ID" dirty="0"/>
        </a:p>
      </dgm:t>
    </dgm:pt>
    <dgm:pt modelId="{FE63343F-07B4-47B8-8A4C-BDB9C44ECB1D}" type="parTrans" cxnId="{4A566043-1C3C-479D-A4A2-07F28267B791}">
      <dgm:prSet/>
      <dgm:spPr/>
      <dgm:t>
        <a:bodyPr/>
        <a:lstStyle/>
        <a:p>
          <a:endParaRPr lang="en-ID"/>
        </a:p>
      </dgm:t>
    </dgm:pt>
    <dgm:pt modelId="{62C7A2C3-2419-4584-B985-388D07CE2B40}" type="sibTrans" cxnId="{4A566043-1C3C-479D-A4A2-07F28267B791}">
      <dgm:prSet/>
      <dgm:spPr/>
      <dgm:t>
        <a:bodyPr/>
        <a:lstStyle/>
        <a:p>
          <a:endParaRPr lang="en-ID"/>
        </a:p>
      </dgm:t>
    </dgm:pt>
    <dgm:pt modelId="{19598540-2640-4FF4-82E3-1511743CF1C6}">
      <dgm:prSet phldrT="[Text]"/>
      <dgm:spPr/>
      <dgm:t>
        <a:bodyPr/>
        <a:lstStyle/>
        <a:p>
          <a:r>
            <a:rPr lang="en-US" dirty="0" err="1"/>
            <a:t>Struktur</a:t>
          </a:r>
          <a:r>
            <a:rPr lang="en-US" dirty="0"/>
            <a:t> HK</a:t>
          </a:r>
          <a:endParaRPr lang="en-ID" dirty="0"/>
        </a:p>
      </dgm:t>
    </dgm:pt>
    <dgm:pt modelId="{D919541B-8631-4B5B-A2AD-C50C2417D074}" type="parTrans" cxnId="{4732CD91-3C17-4049-AE75-0A730DC4B8C1}">
      <dgm:prSet/>
      <dgm:spPr/>
      <dgm:t>
        <a:bodyPr/>
        <a:lstStyle/>
        <a:p>
          <a:endParaRPr lang="en-ID"/>
        </a:p>
      </dgm:t>
    </dgm:pt>
    <dgm:pt modelId="{1E0AE47E-562D-456B-96BC-8B441B137F87}" type="sibTrans" cxnId="{4732CD91-3C17-4049-AE75-0A730DC4B8C1}">
      <dgm:prSet/>
      <dgm:spPr/>
      <dgm:t>
        <a:bodyPr/>
        <a:lstStyle/>
        <a:p>
          <a:endParaRPr lang="en-ID"/>
        </a:p>
      </dgm:t>
    </dgm:pt>
    <dgm:pt modelId="{B8D22000-915C-4F85-B361-9A18F7F30FF7}">
      <dgm:prSet phldrT="[Text]"/>
      <dgm:spPr/>
      <dgm:t>
        <a:bodyPr/>
        <a:lstStyle/>
        <a:p>
          <a:r>
            <a:rPr lang="en-US" dirty="0" err="1"/>
            <a:t>Budaya</a:t>
          </a:r>
          <a:r>
            <a:rPr lang="en-US" dirty="0"/>
            <a:t> HK</a:t>
          </a:r>
          <a:endParaRPr lang="en-ID" dirty="0"/>
        </a:p>
      </dgm:t>
    </dgm:pt>
    <dgm:pt modelId="{603CD9C8-7E78-465C-9752-52B33E62D74F}" type="parTrans" cxnId="{9B1A3894-7AD6-4B62-9B16-9CC03EF65A77}">
      <dgm:prSet/>
      <dgm:spPr/>
      <dgm:t>
        <a:bodyPr/>
        <a:lstStyle/>
        <a:p>
          <a:endParaRPr lang="en-ID"/>
        </a:p>
      </dgm:t>
    </dgm:pt>
    <dgm:pt modelId="{1F24AB7B-2AE8-48E4-B93B-FE2C39CA870E}" type="sibTrans" cxnId="{9B1A3894-7AD6-4B62-9B16-9CC03EF65A77}">
      <dgm:prSet/>
      <dgm:spPr/>
      <dgm:t>
        <a:bodyPr/>
        <a:lstStyle/>
        <a:p>
          <a:endParaRPr lang="en-ID"/>
        </a:p>
      </dgm:t>
    </dgm:pt>
    <dgm:pt modelId="{70FC644E-C3AB-4A16-B66A-1487B04EAE33}" type="pres">
      <dgm:prSet presAssocID="{DA09A6DA-1ECA-4971-9442-E60946C562A5}" presName="rootnode" presStyleCnt="0">
        <dgm:presLayoutVars>
          <dgm:chMax/>
          <dgm:chPref/>
          <dgm:dir/>
          <dgm:animLvl val="lvl"/>
        </dgm:presLayoutVars>
      </dgm:prSet>
      <dgm:spPr/>
    </dgm:pt>
    <dgm:pt modelId="{506CA9A0-78DF-48DE-BDAC-0F752964D034}" type="pres">
      <dgm:prSet presAssocID="{C4981815-CA93-4361-93EB-CA43AF0BE38F}" presName="composite" presStyleCnt="0"/>
      <dgm:spPr/>
    </dgm:pt>
    <dgm:pt modelId="{E949B94B-78C8-48A1-B1E4-C2B4BE7AD40E}" type="pres">
      <dgm:prSet presAssocID="{C4981815-CA93-4361-93EB-CA43AF0BE38F}" presName="LShape" presStyleLbl="alignNode1" presStyleIdx="0" presStyleCnt="5"/>
      <dgm:spPr/>
    </dgm:pt>
    <dgm:pt modelId="{F1DEC590-C180-407F-AA41-0A10EE39EDE4}" type="pres">
      <dgm:prSet presAssocID="{C4981815-CA93-4361-93EB-CA43AF0BE38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1371E34-96B5-4BBD-9165-35CC4BBDA4E6}" type="pres">
      <dgm:prSet presAssocID="{C4981815-CA93-4361-93EB-CA43AF0BE38F}" presName="Triangle" presStyleLbl="alignNode1" presStyleIdx="1" presStyleCnt="5"/>
      <dgm:spPr/>
    </dgm:pt>
    <dgm:pt modelId="{2E74A48B-B7E8-44DD-A55F-A2E59BAA9FA5}" type="pres">
      <dgm:prSet presAssocID="{62C7A2C3-2419-4584-B985-388D07CE2B40}" presName="sibTrans" presStyleCnt="0"/>
      <dgm:spPr/>
    </dgm:pt>
    <dgm:pt modelId="{95A13D31-55AC-4D63-AC5E-5AE4D59932F2}" type="pres">
      <dgm:prSet presAssocID="{62C7A2C3-2419-4584-B985-388D07CE2B40}" presName="space" presStyleCnt="0"/>
      <dgm:spPr/>
    </dgm:pt>
    <dgm:pt modelId="{5D0148E1-86D0-4B84-AAAF-1BAA826FEF26}" type="pres">
      <dgm:prSet presAssocID="{19598540-2640-4FF4-82E3-1511743CF1C6}" presName="composite" presStyleCnt="0"/>
      <dgm:spPr/>
    </dgm:pt>
    <dgm:pt modelId="{9B8DE3A3-46BD-4665-9097-8A2B80F1BE8E}" type="pres">
      <dgm:prSet presAssocID="{19598540-2640-4FF4-82E3-1511743CF1C6}" presName="LShape" presStyleLbl="alignNode1" presStyleIdx="2" presStyleCnt="5"/>
      <dgm:spPr/>
    </dgm:pt>
    <dgm:pt modelId="{63629015-7BDD-45F6-81A7-07572C2A28AB}" type="pres">
      <dgm:prSet presAssocID="{19598540-2640-4FF4-82E3-1511743CF1C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16258BA-60BA-4BEC-95D3-1392F0AB2792}" type="pres">
      <dgm:prSet presAssocID="{19598540-2640-4FF4-82E3-1511743CF1C6}" presName="Triangle" presStyleLbl="alignNode1" presStyleIdx="3" presStyleCnt="5"/>
      <dgm:spPr/>
    </dgm:pt>
    <dgm:pt modelId="{3F4D20AC-0D47-4DBA-89F8-2B4AA4C1AA69}" type="pres">
      <dgm:prSet presAssocID="{1E0AE47E-562D-456B-96BC-8B441B137F87}" presName="sibTrans" presStyleCnt="0"/>
      <dgm:spPr/>
    </dgm:pt>
    <dgm:pt modelId="{C4C86C9E-D037-40B0-9C1C-7D071C41D0A7}" type="pres">
      <dgm:prSet presAssocID="{1E0AE47E-562D-456B-96BC-8B441B137F87}" presName="space" presStyleCnt="0"/>
      <dgm:spPr/>
    </dgm:pt>
    <dgm:pt modelId="{B2812584-C5CF-4DA5-BCA4-DB723CA721D5}" type="pres">
      <dgm:prSet presAssocID="{B8D22000-915C-4F85-B361-9A18F7F30FF7}" presName="composite" presStyleCnt="0"/>
      <dgm:spPr/>
    </dgm:pt>
    <dgm:pt modelId="{7B00A8C6-8A78-4ACA-BA5A-AAADC4EC2801}" type="pres">
      <dgm:prSet presAssocID="{B8D22000-915C-4F85-B361-9A18F7F30FF7}" presName="LShape" presStyleLbl="alignNode1" presStyleIdx="4" presStyleCnt="5"/>
      <dgm:spPr/>
    </dgm:pt>
    <dgm:pt modelId="{0982B1C2-04A9-45EC-B0FD-4B8B50C73E52}" type="pres">
      <dgm:prSet presAssocID="{B8D22000-915C-4F85-B361-9A18F7F30FF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40BB227-9DAC-4EE6-A62D-3BE2C31425A1}" type="presOf" srcId="{19598540-2640-4FF4-82E3-1511743CF1C6}" destId="{63629015-7BDD-45F6-81A7-07572C2A28AB}" srcOrd="0" destOrd="0" presId="urn:microsoft.com/office/officeart/2009/3/layout/StepUpProcess"/>
    <dgm:cxn modelId="{4A566043-1C3C-479D-A4A2-07F28267B791}" srcId="{DA09A6DA-1ECA-4971-9442-E60946C562A5}" destId="{C4981815-CA93-4361-93EB-CA43AF0BE38F}" srcOrd="0" destOrd="0" parTransId="{FE63343F-07B4-47B8-8A4C-BDB9C44ECB1D}" sibTransId="{62C7A2C3-2419-4584-B985-388D07CE2B40}"/>
    <dgm:cxn modelId="{E5425D80-CF3C-43B7-90BB-D991AED83FC0}" type="presOf" srcId="{C4981815-CA93-4361-93EB-CA43AF0BE38F}" destId="{F1DEC590-C180-407F-AA41-0A10EE39EDE4}" srcOrd="0" destOrd="0" presId="urn:microsoft.com/office/officeart/2009/3/layout/StepUpProcess"/>
    <dgm:cxn modelId="{4732CD91-3C17-4049-AE75-0A730DC4B8C1}" srcId="{DA09A6DA-1ECA-4971-9442-E60946C562A5}" destId="{19598540-2640-4FF4-82E3-1511743CF1C6}" srcOrd="1" destOrd="0" parTransId="{D919541B-8631-4B5B-A2AD-C50C2417D074}" sibTransId="{1E0AE47E-562D-456B-96BC-8B441B137F87}"/>
    <dgm:cxn modelId="{9B1A3894-7AD6-4B62-9B16-9CC03EF65A77}" srcId="{DA09A6DA-1ECA-4971-9442-E60946C562A5}" destId="{B8D22000-915C-4F85-B361-9A18F7F30FF7}" srcOrd="2" destOrd="0" parTransId="{603CD9C8-7E78-465C-9752-52B33E62D74F}" sibTransId="{1F24AB7B-2AE8-48E4-B93B-FE2C39CA870E}"/>
    <dgm:cxn modelId="{5BDA93BE-CFFD-4F83-86D4-1680C427052D}" type="presOf" srcId="{B8D22000-915C-4F85-B361-9A18F7F30FF7}" destId="{0982B1C2-04A9-45EC-B0FD-4B8B50C73E52}" srcOrd="0" destOrd="0" presId="urn:microsoft.com/office/officeart/2009/3/layout/StepUpProcess"/>
    <dgm:cxn modelId="{0DE844F4-B6A4-446D-966D-5FADAB539C05}" type="presOf" srcId="{DA09A6DA-1ECA-4971-9442-E60946C562A5}" destId="{70FC644E-C3AB-4A16-B66A-1487B04EAE33}" srcOrd="0" destOrd="0" presId="urn:microsoft.com/office/officeart/2009/3/layout/StepUpProcess"/>
    <dgm:cxn modelId="{0332BE92-2F72-47C6-B36C-32BF0FB1D2A5}" type="presParOf" srcId="{70FC644E-C3AB-4A16-B66A-1487B04EAE33}" destId="{506CA9A0-78DF-48DE-BDAC-0F752964D034}" srcOrd="0" destOrd="0" presId="urn:microsoft.com/office/officeart/2009/3/layout/StepUpProcess"/>
    <dgm:cxn modelId="{71ABE904-5494-4E99-8C81-E0050865F31B}" type="presParOf" srcId="{506CA9A0-78DF-48DE-BDAC-0F752964D034}" destId="{E949B94B-78C8-48A1-B1E4-C2B4BE7AD40E}" srcOrd="0" destOrd="0" presId="urn:microsoft.com/office/officeart/2009/3/layout/StepUpProcess"/>
    <dgm:cxn modelId="{CAB5115E-3C01-46B3-9F66-87994B0BC61E}" type="presParOf" srcId="{506CA9A0-78DF-48DE-BDAC-0F752964D034}" destId="{F1DEC590-C180-407F-AA41-0A10EE39EDE4}" srcOrd="1" destOrd="0" presId="urn:microsoft.com/office/officeart/2009/3/layout/StepUpProcess"/>
    <dgm:cxn modelId="{DE92041A-AEB9-47B2-B0C3-DC6FDA934525}" type="presParOf" srcId="{506CA9A0-78DF-48DE-BDAC-0F752964D034}" destId="{41371E34-96B5-4BBD-9165-35CC4BBDA4E6}" srcOrd="2" destOrd="0" presId="urn:microsoft.com/office/officeart/2009/3/layout/StepUpProcess"/>
    <dgm:cxn modelId="{61C041C2-8016-4389-BABE-172C2D8B0CB5}" type="presParOf" srcId="{70FC644E-C3AB-4A16-B66A-1487B04EAE33}" destId="{2E74A48B-B7E8-44DD-A55F-A2E59BAA9FA5}" srcOrd="1" destOrd="0" presId="urn:microsoft.com/office/officeart/2009/3/layout/StepUpProcess"/>
    <dgm:cxn modelId="{CAAF46DC-E514-45F8-B14C-82C65821D60F}" type="presParOf" srcId="{2E74A48B-B7E8-44DD-A55F-A2E59BAA9FA5}" destId="{95A13D31-55AC-4D63-AC5E-5AE4D59932F2}" srcOrd="0" destOrd="0" presId="urn:microsoft.com/office/officeart/2009/3/layout/StepUpProcess"/>
    <dgm:cxn modelId="{42986943-8AF2-4922-B75A-A55978B37FAF}" type="presParOf" srcId="{70FC644E-C3AB-4A16-B66A-1487B04EAE33}" destId="{5D0148E1-86D0-4B84-AAAF-1BAA826FEF26}" srcOrd="2" destOrd="0" presId="urn:microsoft.com/office/officeart/2009/3/layout/StepUpProcess"/>
    <dgm:cxn modelId="{830269DB-ACCB-4521-B197-2E54F2E7261A}" type="presParOf" srcId="{5D0148E1-86D0-4B84-AAAF-1BAA826FEF26}" destId="{9B8DE3A3-46BD-4665-9097-8A2B80F1BE8E}" srcOrd="0" destOrd="0" presId="urn:microsoft.com/office/officeart/2009/3/layout/StepUpProcess"/>
    <dgm:cxn modelId="{76E0327B-3B5D-4125-80D2-2BC717CD12EE}" type="presParOf" srcId="{5D0148E1-86D0-4B84-AAAF-1BAA826FEF26}" destId="{63629015-7BDD-45F6-81A7-07572C2A28AB}" srcOrd="1" destOrd="0" presId="urn:microsoft.com/office/officeart/2009/3/layout/StepUpProcess"/>
    <dgm:cxn modelId="{A2E77706-9641-488E-A434-5EBEA36FBE19}" type="presParOf" srcId="{5D0148E1-86D0-4B84-AAAF-1BAA826FEF26}" destId="{816258BA-60BA-4BEC-95D3-1392F0AB2792}" srcOrd="2" destOrd="0" presId="urn:microsoft.com/office/officeart/2009/3/layout/StepUpProcess"/>
    <dgm:cxn modelId="{3EAC2501-DE78-4579-A3CA-C8194F90F3AB}" type="presParOf" srcId="{70FC644E-C3AB-4A16-B66A-1487B04EAE33}" destId="{3F4D20AC-0D47-4DBA-89F8-2B4AA4C1AA69}" srcOrd="3" destOrd="0" presId="urn:microsoft.com/office/officeart/2009/3/layout/StepUpProcess"/>
    <dgm:cxn modelId="{7224F094-40FC-4528-987F-BAC1E7C79CF3}" type="presParOf" srcId="{3F4D20AC-0D47-4DBA-89F8-2B4AA4C1AA69}" destId="{C4C86C9E-D037-40B0-9C1C-7D071C41D0A7}" srcOrd="0" destOrd="0" presId="urn:microsoft.com/office/officeart/2009/3/layout/StepUpProcess"/>
    <dgm:cxn modelId="{FFA1A14D-5E04-4CA1-92C5-036EECEA2D93}" type="presParOf" srcId="{70FC644E-C3AB-4A16-B66A-1487B04EAE33}" destId="{B2812584-C5CF-4DA5-BCA4-DB723CA721D5}" srcOrd="4" destOrd="0" presId="urn:microsoft.com/office/officeart/2009/3/layout/StepUpProcess"/>
    <dgm:cxn modelId="{DA115EF4-AD3C-4531-98DF-7A6C4828D0EC}" type="presParOf" srcId="{B2812584-C5CF-4DA5-BCA4-DB723CA721D5}" destId="{7B00A8C6-8A78-4ACA-BA5A-AAADC4EC2801}" srcOrd="0" destOrd="0" presId="urn:microsoft.com/office/officeart/2009/3/layout/StepUpProcess"/>
    <dgm:cxn modelId="{A0DB7ED2-065A-4183-A910-95CB0B2DB581}" type="presParOf" srcId="{B2812584-C5CF-4DA5-BCA4-DB723CA721D5}" destId="{0982B1C2-04A9-45EC-B0FD-4B8B50C73E5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4ED7A3-91A9-45F6-91D6-95BB49C1D8FD}" type="doc">
      <dgm:prSet loTypeId="urn:microsoft.com/office/officeart/2011/layout/InterconnectedBlockProcess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ID"/>
        </a:p>
      </dgm:t>
    </dgm:pt>
    <dgm:pt modelId="{C8B3414D-2D26-48DA-8BCB-EF6C37B73F37}">
      <dgm:prSet phldrT="[Text]"/>
      <dgm:spPr/>
      <dgm:t>
        <a:bodyPr/>
        <a:lstStyle/>
        <a:p>
          <a:r>
            <a:rPr lang="en-ID" dirty="0"/>
            <a:t>Social control</a:t>
          </a:r>
        </a:p>
      </dgm:t>
    </dgm:pt>
    <dgm:pt modelId="{0A113C20-A62C-4F25-B271-D6F6A6031DFA}" type="parTrans" cxnId="{2A0CC5F2-D148-4B65-BD82-E490F59C04F6}">
      <dgm:prSet/>
      <dgm:spPr/>
      <dgm:t>
        <a:bodyPr/>
        <a:lstStyle/>
        <a:p>
          <a:endParaRPr lang="en-ID"/>
        </a:p>
      </dgm:t>
    </dgm:pt>
    <dgm:pt modelId="{38581333-A3F2-4BD4-BD8F-F60BF998C4CA}" type="sibTrans" cxnId="{2A0CC5F2-D148-4B65-BD82-E490F59C04F6}">
      <dgm:prSet/>
      <dgm:spPr/>
      <dgm:t>
        <a:bodyPr/>
        <a:lstStyle/>
        <a:p>
          <a:endParaRPr lang="en-ID"/>
        </a:p>
      </dgm:t>
    </dgm:pt>
    <dgm:pt modelId="{104957B5-456B-43FA-9428-E86D39F7A659}">
      <dgm:prSet phldrT="[Text]"/>
      <dgm:spPr/>
      <dgm:t>
        <a:bodyPr/>
        <a:lstStyle/>
        <a:p>
          <a:pPr algn="l"/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memberikan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</a:t>
          </a:r>
          <a:r>
            <a:rPr lang="en-ID" dirty="0" err="1"/>
            <a:t>batasan</a:t>
          </a:r>
          <a:r>
            <a:rPr lang="en-ID" dirty="0"/>
            <a:t> </a:t>
          </a:r>
          <a:r>
            <a:rPr lang="en-ID" dirty="0" err="1"/>
            <a:t>tingkah</a:t>
          </a:r>
          <a:r>
            <a:rPr lang="en-ID" dirty="0"/>
            <a:t> </a:t>
          </a:r>
          <a:r>
            <a:rPr lang="en-ID" dirty="0" err="1"/>
            <a:t>laku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 yang </a:t>
          </a:r>
          <a:r>
            <a:rPr lang="en-ID" dirty="0" err="1"/>
            <a:t>menyimpang</a:t>
          </a:r>
          <a:r>
            <a:rPr lang="en-ID" dirty="0"/>
            <a:t> dan </a:t>
          </a:r>
          <a:r>
            <a:rPr lang="en-ID" dirty="0" err="1"/>
            <a:t>akibat</a:t>
          </a:r>
          <a:r>
            <a:rPr lang="en-ID" dirty="0"/>
            <a:t> yang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diterima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penyimpangan</a:t>
          </a:r>
          <a:r>
            <a:rPr lang="en-ID" dirty="0"/>
            <a:t> </a:t>
          </a:r>
          <a:r>
            <a:rPr lang="en-ID" dirty="0" err="1"/>
            <a:t>itu</a:t>
          </a:r>
          <a:r>
            <a:rPr lang="en-ID" dirty="0"/>
            <a:t>.</a:t>
          </a:r>
        </a:p>
      </dgm:t>
    </dgm:pt>
    <dgm:pt modelId="{CD1AAE4D-8ED4-431C-BFB6-ECDA97B73567}" type="parTrans" cxnId="{B8AC5487-372F-4086-851A-ACA5D28724D4}">
      <dgm:prSet/>
      <dgm:spPr/>
      <dgm:t>
        <a:bodyPr/>
        <a:lstStyle/>
        <a:p>
          <a:endParaRPr lang="en-ID"/>
        </a:p>
      </dgm:t>
    </dgm:pt>
    <dgm:pt modelId="{3E856DCD-05BD-4FCA-A279-71B5C7A42CB7}" type="sibTrans" cxnId="{B8AC5487-372F-4086-851A-ACA5D28724D4}">
      <dgm:prSet/>
      <dgm:spPr/>
      <dgm:t>
        <a:bodyPr/>
        <a:lstStyle/>
        <a:p>
          <a:endParaRPr lang="en-ID"/>
        </a:p>
      </dgm:t>
    </dgm:pt>
    <dgm:pt modelId="{7F3703AD-B60E-42F1-B56E-598C89558E06}">
      <dgm:prSet phldrT="[Text]"/>
      <dgm:spPr/>
      <dgm:t>
        <a:bodyPr/>
        <a:lstStyle/>
        <a:p>
          <a:r>
            <a:rPr lang="en-US" dirty="0" err="1"/>
            <a:t>Rekayasan</a:t>
          </a:r>
          <a:r>
            <a:rPr lang="en-US" dirty="0"/>
            <a:t> </a:t>
          </a:r>
          <a:r>
            <a:rPr lang="en-US" dirty="0" err="1"/>
            <a:t>sosial</a:t>
          </a:r>
          <a:endParaRPr lang="en-ID" dirty="0"/>
        </a:p>
      </dgm:t>
    </dgm:pt>
    <dgm:pt modelId="{3CE73F42-F570-4A15-A783-7E626F3A6878}" type="parTrans" cxnId="{18D5A764-26EC-4CC1-8B79-1139AF619D78}">
      <dgm:prSet/>
      <dgm:spPr/>
      <dgm:t>
        <a:bodyPr/>
        <a:lstStyle/>
        <a:p>
          <a:endParaRPr lang="en-ID"/>
        </a:p>
      </dgm:t>
    </dgm:pt>
    <dgm:pt modelId="{A33B82F5-149A-4329-BFB8-3E7F5E4AF4EA}" type="sibTrans" cxnId="{18D5A764-26EC-4CC1-8B79-1139AF619D78}">
      <dgm:prSet/>
      <dgm:spPr/>
      <dgm:t>
        <a:bodyPr/>
        <a:lstStyle/>
        <a:p>
          <a:endParaRPr lang="en-ID"/>
        </a:p>
      </dgm:t>
    </dgm:pt>
    <dgm:pt modelId="{2D3E933E-4845-4E93-B215-97A0CB21AADF}">
      <dgm:prSet phldrT="[Text]"/>
      <dgm:spPr/>
      <dgm:t>
        <a:bodyPr/>
        <a:lstStyle/>
        <a:p>
          <a:pPr algn="l"/>
          <a:r>
            <a:rPr lang="en-ID" dirty="0" err="1"/>
            <a:t>Mengubah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menciptakan</a:t>
          </a:r>
          <a:r>
            <a:rPr lang="en-ID" dirty="0"/>
            <a:t> </a:t>
          </a:r>
          <a:r>
            <a:rPr lang="en-ID" dirty="0" err="1"/>
            <a:t>perubahan-perubahan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 </a:t>
          </a:r>
          <a:r>
            <a:rPr lang="en-ID" dirty="0" err="1"/>
            <a:t>menuju</a:t>
          </a:r>
          <a:r>
            <a:rPr lang="en-ID" dirty="0"/>
            <a:t> </a:t>
          </a:r>
          <a:r>
            <a:rPr lang="en-ID" dirty="0" err="1"/>
            <a:t>kemajuan</a:t>
          </a:r>
          <a:r>
            <a:rPr lang="en-ID" dirty="0"/>
            <a:t> yang </a:t>
          </a:r>
          <a:r>
            <a:rPr lang="en-ID" dirty="0" err="1"/>
            <a:t>terencana</a:t>
          </a:r>
          <a:endParaRPr lang="en-ID" dirty="0"/>
        </a:p>
      </dgm:t>
    </dgm:pt>
    <dgm:pt modelId="{A170DE86-EC4F-4C6D-86F8-548B3AD79B54}" type="parTrans" cxnId="{629C5F32-3ADF-4D99-B1E7-CB4FFB0DCDD2}">
      <dgm:prSet/>
      <dgm:spPr/>
      <dgm:t>
        <a:bodyPr/>
        <a:lstStyle/>
        <a:p>
          <a:endParaRPr lang="en-ID"/>
        </a:p>
      </dgm:t>
    </dgm:pt>
    <dgm:pt modelId="{031B7D5F-6971-4EBA-977E-19102868EA16}" type="sibTrans" cxnId="{629C5F32-3ADF-4D99-B1E7-CB4FFB0DCDD2}">
      <dgm:prSet/>
      <dgm:spPr/>
      <dgm:t>
        <a:bodyPr/>
        <a:lstStyle/>
        <a:p>
          <a:endParaRPr lang="en-ID"/>
        </a:p>
      </dgm:t>
    </dgm:pt>
    <dgm:pt modelId="{6BC125A6-BF61-4DE6-96FD-6DAFB9045956}">
      <dgm:prSet phldrT="[Text]"/>
      <dgm:spPr/>
      <dgm:t>
        <a:bodyPr/>
        <a:lstStyle/>
        <a:p>
          <a:r>
            <a:rPr lang="en-US" dirty="0"/>
            <a:t>Sarana </a:t>
          </a:r>
          <a:r>
            <a:rPr lang="en-US" dirty="0" err="1"/>
            <a:t>politik</a:t>
          </a:r>
          <a:endParaRPr lang="en-ID" dirty="0"/>
        </a:p>
      </dgm:t>
    </dgm:pt>
    <dgm:pt modelId="{330B5866-7B88-496F-A6D4-95D8DFE68E74}" type="parTrans" cxnId="{8E4C138B-189C-4B88-9461-F7592223AC4D}">
      <dgm:prSet/>
      <dgm:spPr/>
      <dgm:t>
        <a:bodyPr/>
        <a:lstStyle/>
        <a:p>
          <a:endParaRPr lang="en-ID"/>
        </a:p>
      </dgm:t>
    </dgm:pt>
    <dgm:pt modelId="{D2252B14-245B-4393-B614-01912D87CD83}" type="sibTrans" cxnId="{8E4C138B-189C-4B88-9461-F7592223AC4D}">
      <dgm:prSet/>
      <dgm:spPr/>
      <dgm:t>
        <a:bodyPr/>
        <a:lstStyle/>
        <a:p>
          <a:endParaRPr lang="en-ID"/>
        </a:p>
      </dgm:t>
    </dgm:pt>
    <dgm:pt modelId="{7EA90F09-85CC-4DA8-8CFE-9909DB28D933}">
      <dgm:prSet phldrT="[Text]"/>
      <dgm:spPr/>
      <dgm:t>
        <a:bodyPr/>
        <a:lstStyle/>
        <a:p>
          <a:r>
            <a:rPr lang="en-US" dirty="0"/>
            <a:t>Integrator</a:t>
          </a:r>
          <a:endParaRPr lang="en-ID" dirty="0"/>
        </a:p>
      </dgm:t>
    </dgm:pt>
    <dgm:pt modelId="{17EEE485-9C35-49C0-8071-E13F0EE99974}" type="parTrans" cxnId="{81AA4E2C-86F7-4AD2-9F66-80468C5DEDAF}">
      <dgm:prSet/>
      <dgm:spPr/>
      <dgm:t>
        <a:bodyPr/>
        <a:lstStyle/>
        <a:p>
          <a:endParaRPr lang="en-ID"/>
        </a:p>
      </dgm:t>
    </dgm:pt>
    <dgm:pt modelId="{8A1042A6-5FA1-42F3-B5F6-79F17366AC1F}" type="sibTrans" cxnId="{81AA4E2C-86F7-4AD2-9F66-80468C5DEDAF}">
      <dgm:prSet/>
      <dgm:spPr/>
      <dgm:t>
        <a:bodyPr/>
        <a:lstStyle/>
        <a:p>
          <a:endParaRPr lang="en-ID"/>
        </a:p>
      </dgm:t>
    </dgm:pt>
    <dgm:pt modelId="{BC9CCFE3-3655-4079-8464-686EBDAEC0DE}">
      <dgm:prSet/>
      <dgm:spPr/>
      <dgm:t>
        <a:bodyPr/>
        <a:lstStyle/>
        <a:p>
          <a:pPr algn="l"/>
          <a:r>
            <a:rPr lang="fi-FI" dirty="0"/>
            <a:t>Untuk memperkokoh kekuasaan politik atau mengefektifkan pelaksanaan kekuasaan negara.</a:t>
          </a:r>
          <a:endParaRPr lang="en-ID" dirty="0"/>
        </a:p>
      </dgm:t>
    </dgm:pt>
    <dgm:pt modelId="{FF50F50E-4FFD-42F0-8D27-FC7341D2FAE3}" type="parTrans" cxnId="{6A9BBD99-ADDF-4580-9726-AD7DB820C1E9}">
      <dgm:prSet/>
      <dgm:spPr/>
      <dgm:t>
        <a:bodyPr/>
        <a:lstStyle/>
        <a:p>
          <a:endParaRPr lang="en-ID"/>
        </a:p>
      </dgm:t>
    </dgm:pt>
    <dgm:pt modelId="{BABE3E14-E0FC-499F-8A59-5F1C0A99D307}" type="sibTrans" cxnId="{6A9BBD99-ADDF-4580-9726-AD7DB820C1E9}">
      <dgm:prSet/>
      <dgm:spPr/>
      <dgm:t>
        <a:bodyPr/>
        <a:lstStyle/>
        <a:p>
          <a:endParaRPr lang="en-ID"/>
        </a:p>
      </dgm:t>
    </dgm:pt>
    <dgm:pt modelId="{1473441B-7210-48DB-8B0F-91391C86DCC4}">
      <dgm:prSet/>
      <dgm:spPr/>
      <dgm:t>
        <a:bodyPr/>
        <a:lstStyle/>
        <a:p>
          <a:pPr algn="l"/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sbg</a:t>
          </a:r>
          <a:r>
            <a:rPr lang="en-US" dirty="0"/>
            <a:t> </a:t>
          </a:r>
          <a:r>
            <a:rPr lang="en-US" dirty="0" err="1"/>
            <a:t>sarana</a:t>
          </a:r>
          <a:r>
            <a:rPr lang="en-US" dirty="0"/>
            <a:t> </a:t>
          </a:r>
          <a:r>
            <a:rPr lang="en-US" dirty="0" err="1"/>
            <a:t>menciptakan</a:t>
          </a:r>
          <a:r>
            <a:rPr lang="en-US" dirty="0"/>
            <a:t> </a:t>
          </a:r>
          <a:r>
            <a:rPr lang="en-US" dirty="0" err="1"/>
            <a:t>keserasian</a:t>
          </a:r>
          <a:r>
            <a:rPr lang="en-US" dirty="0"/>
            <a:t> </a:t>
          </a:r>
          <a:r>
            <a:rPr lang="en-US" dirty="0" err="1"/>
            <a:t>berbagai</a:t>
          </a:r>
          <a:r>
            <a:rPr lang="en-US" dirty="0"/>
            <a:t> </a:t>
          </a:r>
          <a:r>
            <a:rPr lang="en-US" dirty="0" err="1"/>
            <a:t>kepentingan</a:t>
          </a:r>
          <a:r>
            <a:rPr lang="en-US" dirty="0"/>
            <a:t> </a:t>
          </a:r>
          <a:r>
            <a:rPr lang="en-US" dirty="0" err="1"/>
            <a:t>masyarakat</a:t>
          </a:r>
          <a:r>
            <a:rPr lang="en-US" dirty="0"/>
            <a:t>.</a:t>
          </a:r>
          <a:endParaRPr lang="en-ID" dirty="0"/>
        </a:p>
      </dgm:t>
    </dgm:pt>
    <dgm:pt modelId="{82E812AE-6FE7-4CC5-BFF9-A8E317ED8D2C}" type="parTrans" cxnId="{066C9EBA-5CC8-4D18-B1B8-D2A02300D4A4}">
      <dgm:prSet/>
      <dgm:spPr/>
      <dgm:t>
        <a:bodyPr/>
        <a:lstStyle/>
        <a:p>
          <a:endParaRPr lang="en-ID"/>
        </a:p>
      </dgm:t>
    </dgm:pt>
    <dgm:pt modelId="{08B26E49-B6D0-4E59-BB78-47DC407878BF}" type="sibTrans" cxnId="{066C9EBA-5CC8-4D18-B1B8-D2A02300D4A4}">
      <dgm:prSet/>
      <dgm:spPr/>
      <dgm:t>
        <a:bodyPr/>
        <a:lstStyle/>
        <a:p>
          <a:endParaRPr lang="en-ID"/>
        </a:p>
      </dgm:t>
    </dgm:pt>
    <dgm:pt modelId="{F3C5B751-B03B-4C70-8B94-8D53520568E9}" type="pres">
      <dgm:prSet presAssocID="{C84ED7A3-91A9-45F6-91D6-95BB49C1D8FD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B873CB60-A096-485B-982C-8C90FB38047A}" type="pres">
      <dgm:prSet presAssocID="{7EA90F09-85CC-4DA8-8CFE-9909DB28D933}" presName="ChildAccent4" presStyleCnt="0"/>
      <dgm:spPr/>
    </dgm:pt>
    <dgm:pt modelId="{2F376E50-62DC-4169-8635-EF2D6773CD05}" type="pres">
      <dgm:prSet presAssocID="{7EA90F09-85CC-4DA8-8CFE-9909DB28D933}" presName="ChildAccent" presStyleLbl="alignImgPlace1" presStyleIdx="0" presStyleCnt="4"/>
      <dgm:spPr/>
    </dgm:pt>
    <dgm:pt modelId="{0645A5C4-070D-48F4-85DB-F10D6212FAED}" type="pres">
      <dgm:prSet presAssocID="{7EA90F09-85CC-4DA8-8CFE-9909DB28D933}" presName="Child4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FA05DAD-7FF8-4689-A2C8-1859F9C97394}" type="pres">
      <dgm:prSet presAssocID="{7EA90F09-85CC-4DA8-8CFE-9909DB28D933}" presName="Parent4" presStyleLbl="node1" presStyleIdx="0" presStyleCnt="4">
        <dgm:presLayoutVars>
          <dgm:chMax val="2"/>
          <dgm:chPref val="1"/>
          <dgm:bulletEnabled val="1"/>
        </dgm:presLayoutVars>
      </dgm:prSet>
      <dgm:spPr/>
    </dgm:pt>
    <dgm:pt modelId="{1A1CC869-0657-4196-8728-8C7A02CEF08A}" type="pres">
      <dgm:prSet presAssocID="{6BC125A6-BF61-4DE6-96FD-6DAFB9045956}" presName="ChildAccent3" presStyleCnt="0"/>
      <dgm:spPr/>
    </dgm:pt>
    <dgm:pt modelId="{A9CF528C-A819-4ADC-BDAB-B38EA6E474D3}" type="pres">
      <dgm:prSet presAssocID="{6BC125A6-BF61-4DE6-96FD-6DAFB9045956}" presName="ChildAccent" presStyleLbl="alignImgPlace1" presStyleIdx="1" presStyleCnt="4"/>
      <dgm:spPr/>
    </dgm:pt>
    <dgm:pt modelId="{6686FFB8-313D-42F3-85A3-A02F371FB795}" type="pres">
      <dgm:prSet presAssocID="{6BC125A6-BF61-4DE6-96FD-6DAFB9045956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CE17C12-2E94-49FB-A235-D42EBBA656ED}" type="pres">
      <dgm:prSet presAssocID="{6BC125A6-BF61-4DE6-96FD-6DAFB9045956}" presName="Parent3" presStyleLbl="node1" presStyleIdx="1" presStyleCnt="4">
        <dgm:presLayoutVars>
          <dgm:chMax val="2"/>
          <dgm:chPref val="1"/>
          <dgm:bulletEnabled val="1"/>
        </dgm:presLayoutVars>
      </dgm:prSet>
      <dgm:spPr/>
    </dgm:pt>
    <dgm:pt modelId="{3FB7A33D-D362-4A0C-A088-6F2AC05500E9}" type="pres">
      <dgm:prSet presAssocID="{7F3703AD-B60E-42F1-B56E-598C89558E06}" presName="ChildAccent2" presStyleCnt="0"/>
      <dgm:spPr/>
    </dgm:pt>
    <dgm:pt modelId="{6306390F-1E9A-44DC-A1F3-3E4463138798}" type="pres">
      <dgm:prSet presAssocID="{7F3703AD-B60E-42F1-B56E-598C89558E06}" presName="ChildAccent" presStyleLbl="alignImgPlace1" presStyleIdx="2" presStyleCnt="4"/>
      <dgm:spPr/>
    </dgm:pt>
    <dgm:pt modelId="{1D3BE1D3-A89D-4397-AF25-83DDB3717F44}" type="pres">
      <dgm:prSet presAssocID="{7F3703AD-B60E-42F1-B56E-598C89558E06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8ED0A06-7CEC-4682-B4FA-22B592A07F2A}" type="pres">
      <dgm:prSet presAssocID="{7F3703AD-B60E-42F1-B56E-598C89558E06}" presName="Parent2" presStyleLbl="node1" presStyleIdx="2" presStyleCnt="4">
        <dgm:presLayoutVars>
          <dgm:chMax val="2"/>
          <dgm:chPref val="1"/>
          <dgm:bulletEnabled val="1"/>
        </dgm:presLayoutVars>
      </dgm:prSet>
      <dgm:spPr/>
    </dgm:pt>
    <dgm:pt modelId="{8E2211AC-55C0-44C7-A6ED-F060FF602711}" type="pres">
      <dgm:prSet presAssocID="{C8B3414D-2D26-48DA-8BCB-EF6C37B73F37}" presName="ChildAccent1" presStyleCnt="0"/>
      <dgm:spPr/>
    </dgm:pt>
    <dgm:pt modelId="{B9B086E1-99F2-4E05-9C00-2D354B45BC27}" type="pres">
      <dgm:prSet presAssocID="{C8B3414D-2D26-48DA-8BCB-EF6C37B73F37}" presName="ChildAccent" presStyleLbl="alignImgPlace1" presStyleIdx="3" presStyleCnt="4"/>
      <dgm:spPr/>
    </dgm:pt>
    <dgm:pt modelId="{120F78B6-A0ED-4812-9CA6-E3975A6AA771}" type="pres">
      <dgm:prSet presAssocID="{C8B3414D-2D26-48DA-8BCB-EF6C37B73F37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3E2A483-4BCB-4CE5-A277-21745A4EDDBF}" type="pres">
      <dgm:prSet presAssocID="{C8B3414D-2D26-48DA-8BCB-EF6C37B73F37}" presName="Parent1" presStyleLbl="node1" presStyleIdx="3" presStyleCnt="4">
        <dgm:presLayoutVars>
          <dgm:chMax val="2"/>
          <dgm:chPref val="1"/>
          <dgm:bulletEnabled val="1"/>
        </dgm:presLayoutVars>
      </dgm:prSet>
      <dgm:spPr/>
    </dgm:pt>
  </dgm:ptLst>
  <dgm:cxnLst>
    <dgm:cxn modelId="{4A5DCF02-EAE6-4E00-AB1C-D1ABA1CB505A}" type="presOf" srcId="{BC9CCFE3-3655-4079-8464-686EBDAEC0DE}" destId="{A9CF528C-A819-4ADC-BDAB-B38EA6E474D3}" srcOrd="0" destOrd="0" presId="urn:microsoft.com/office/officeart/2011/layout/InterconnectedBlockProcess"/>
    <dgm:cxn modelId="{2C5CBE08-6F8B-44FF-B8C0-F8B2E201B1CE}" type="presOf" srcId="{7EA90F09-85CC-4DA8-8CFE-9909DB28D933}" destId="{6FA05DAD-7FF8-4689-A2C8-1859F9C97394}" srcOrd="0" destOrd="0" presId="urn:microsoft.com/office/officeart/2011/layout/InterconnectedBlockProcess"/>
    <dgm:cxn modelId="{3024CF11-49AD-44EC-96B1-52035223A0D8}" type="presOf" srcId="{104957B5-456B-43FA-9428-E86D39F7A659}" destId="{120F78B6-A0ED-4812-9CA6-E3975A6AA771}" srcOrd="1" destOrd="0" presId="urn:microsoft.com/office/officeart/2011/layout/InterconnectedBlockProcess"/>
    <dgm:cxn modelId="{A5DFC121-E8E9-43B8-B1A0-12B49DE4919E}" type="presOf" srcId="{104957B5-456B-43FA-9428-E86D39F7A659}" destId="{B9B086E1-99F2-4E05-9C00-2D354B45BC27}" srcOrd="0" destOrd="0" presId="urn:microsoft.com/office/officeart/2011/layout/InterconnectedBlockProcess"/>
    <dgm:cxn modelId="{81AA4E2C-86F7-4AD2-9F66-80468C5DEDAF}" srcId="{C84ED7A3-91A9-45F6-91D6-95BB49C1D8FD}" destId="{7EA90F09-85CC-4DA8-8CFE-9909DB28D933}" srcOrd="3" destOrd="0" parTransId="{17EEE485-9C35-49C0-8071-E13F0EE99974}" sibTransId="{8A1042A6-5FA1-42F3-B5F6-79F17366AC1F}"/>
    <dgm:cxn modelId="{629C5F32-3ADF-4D99-B1E7-CB4FFB0DCDD2}" srcId="{7F3703AD-B60E-42F1-B56E-598C89558E06}" destId="{2D3E933E-4845-4E93-B215-97A0CB21AADF}" srcOrd="0" destOrd="0" parTransId="{A170DE86-EC4F-4C6D-86F8-548B3AD79B54}" sibTransId="{031B7D5F-6971-4EBA-977E-19102868EA16}"/>
    <dgm:cxn modelId="{B89CDF62-4E05-4CDB-B8B7-481A602161D9}" type="presOf" srcId="{7F3703AD-B60E-42F1-B56E-598C89558E06}" destId="{48ED0A06-7CEC-4682-B4FA-22B592A07F2A}" srcOrd="0" destOrd="0" presId="urn:microsoft.com/office/officeart/2011/layout/InterconnectedBlockProcess"/>
    <dgm:cxn modelId="{18D5A764-26EC-4CC1-8B79-1139AF619D78}" srcId="{C84ED7A3-91A9-45F6-91D6-95BB49C1D8FD}" destId="{7F3703AD-B60E-42F1-B56E-598C89558E06}" srcOrd="1" destOrd="0" parTransId="{3CE73F42-F570-4A15-A783-7E626F3A6878}" sibTransId="{A33B82F5-149A-4329-BFB8-3E7F5E4AF4EA}"/>
    <dgm:cxn modelId="{6662DE65-9D65-4FB1-A753-966230128A53}" type="presOf" srcId="{6BC125A6-BF61-4DE6-96FD-6DAFB9045956}" destId="{ECE17C12-2E94-49FB-A235-D42EBBA656ED}" srcOrd="0" destOrd="0" presId="urn:microsoft.com/office/officeart/2011/layout/InterconnectedBlockProcess"/>
    <dgm:cxn modelId="{488F974A-A84F-456E-A52F-844763E781DD}" type="presOf" srcId="{1473441B-7210-48DB-8B0F-91391C86DCC4}" destId="{0645A5C4-070D-48F4-85DB-F10D6212FAED}" srcOrd="1" destOrd="0" presId="urn:microsoft.com/office/officeart/2011/layout/InterconnectedBlockProcess"/>
    <dgm:cxn modelId="{60B27871-7694-42B1-8F71-07925391B9FE}" type="presOf" srcId="{C8B3414D-2D26-48DA-8BCB-EF6C37B73F37}" destId="{F3E2A483-4BCB-4CE5-A277-21745A4EDDBF}" srcOrd="0" destOrd="0" presId="urn:microsoft.com/office/officeart/2011/layout/InterconnectedBlockProcess"/>
    <dgm:cxn modelId="{B8AC5487-372F-4086-851A-ACA5D28724D4}" srcId="{C8B3414D-2D26-48DA-8BCB-EF6C37B73F37}" destId="{104957B5-456B-43FA-9428-E86D39F7A659}" srcOrd="0" destOrd="0" parTransId="{CD1AAE4D-8ED4-431C-BFB6-ECDA97B73567}" sibTransId="{3E856DCD-05BD-4FCA-A279-71B5C7A42CB7}"/>
    <dgm:cxn modelId="{9E661888-3377-4757-82D7-E77CF70D988E}" type="presOf" srcId="{2D3E933E-4845-4E93-B215-97A0CB21AADF}" destId="{6306390F-1E9A-44DC-A1F3-3E4463138798}" srcOrd="0" destOrd="0" presId="urn:microsoft.com/office/officeart/2011/layout/InterconnectedBlockProcess"/>
    <dgm:cxn modelId="{8E4C138B-189C-4B88-9461-F7592223AC4D}" srcId="{C84ED7A3-91A9-45F6-91D6-95BB49C1D8FD}" destId="{6BC125A6-BF61-4DE6-96FD-6DAFB9045956}" srcOrd="2" destOrd="0" parTransId="{330B5866-7B88-496F-A6D4-95D8DFE68E74}" sibTransId="{D2252B14-245B-4393-B614-01912D87CD83}"/>
    <dgm:cxn modelId="{6A9BBD99-ADDF-4580-9726-AD7DB820C1E9}" srcId="{6BC125A6-BF61-4DE6-96FD-6DAFB9045956}" destId="{BC9CCFE3-3655-4079-8464-686EBDAEC0DE}" srcOrd="0" destOrd="0" parTransId="{FF50F50E-4FFD-42F0-8D27-FC7341D2FAE3}" sibTransId="{BABE3E14-E0FC-499F-8A59-5F1C0A99D307}"/>
    <dgm:cxn modelId="{D58831A6-31BE-4968-94DC-8A3150450F9D}" type="presOf" srcId="{2D3E933E-4845-4E93-B215-97A0CB21AADF}" destId="{1D3BE1D3-A89D-4397-AF25-83DDB3717F44}" srcOrd="1" destOrd="0" presId="urn:microsoft.com/office/officeart/2011/layout/InterconnectedBlockProcess"/>
    <dgm:cxn modelId="{9D8304AA-853A-40C0-AC0E-03F6D4579699}" type="presOf" srcId="{C84ED7A3-91A9-45F6-91D6-95BB49C1D8FD}" destId="{F3C5B751-B03B-4C70-8B94-8D53520568E9}" srcOrd="0" destOrd="0" presId="urn:microsoft.com/office/officeart/2011/layout/InterconnectedBlockProcess"/>
    <dgm:cxn modelId="{066C9EBA-5CC8-4D18-B1B8-D2A02300D4A4}" srcId="{7EA90F09-85CC-4DA8-8CFE-9909DB28D933}" destId="{1473441B-7210-48DB-8B0F-91391C86DCC4}" srcOrd="0" destOrd="0" parTransId="{82E812AE-6FE7-4CC5-BFF9-A8E317ED8D2C}" sibTransId="{08B26E49-B6D0-4E59-BB78-47DC407878BF}"/>
    <dgm:cxn modelId="{C94FBACB-E42E-4241-9E7C-369CB7E1106A}" type="presOf" srcId="{1473441B-7210-48DB-8B0F-91391C86DCC4}" destId="{2F376E50-62DC-4169-8635-EF2D6773CD05}" srcOrd="0" destOrd="0" presId="urn:microsoft.com/office/officeart/2011/layout/InterconnectedBlockProcess"/>
    <dgm:cxn modelId="{4281BDD1-C07D-400E-90AF-1297B3A84F0B}" type="presOf" srcId="{BC9CCFE3-3655-4079-8464-686EBDAEC0DE}" destId="{6686FFB8-313D-42F3-85A3-A02F371FB795}" srcOrd="1" destOrd="0" presId="urn:microsoft.com/office/officeart/2011/layout/InterconnectedBlockProcess"/>
    <dgm:cxn modelId="{2A0CC5F2-D148-4B65-BD82-E490F59C04F6}" srcId="{C84ED7A3-91A9-45F6-91D6-95BB49C1D8FD}" destId="{C8B3414D-2D26-48DA-8BCB-EF6C37B73F37}" srcOrd="0" destOrd="0" parTransId="{0A113C20-A62C-4F25-B271-D6F6A6031DFA}" sibTransId="{38581333-A3F2-4BD4-BD8F-F60BF998C4CA}"/>
    <dgm:cxn modelId="{7CF33705-7D4B-43EF-9966-CF29F4A23C0D}" type="presParOf" srcId="{F3C5B751-B03B-4C70-8B94-8D53520568E9}" destId="{B873CB60-A096-485B-982C-8C90FB38047A}" srcOrd="0" destOrd="0" presId="urn:microsoft.com/office/officeart/2011/layout/InterconnectedBlockProcess"/>
    <dgm:cxn modelId="{211A6432-4C41-4E3B-8D7F-816385854155}" type="presParOf" srcId="{B873CB60-A096-485B-982C-8C90FB38047A}" destId="{2F376E50-62DC-4169-8635-EF2D6773CD05}" srcOrd="0" destOrd="0" presId="urn:microsoft.com/office/officeart/2011/layout/InterconnectedBlockProcess"/>
    <dgm:cxn modelId="{5A9E137F-AB0B-4471-98CB-5213170D4596}" type="presParOf" srcId="{F3C5B751-B03B-4C70-8B94-8D53520568E9}" destId="{0645A5C4-070D-48F4-85DB-F10D6212FAED}" srcOrd="1" destOrd="0" presId="urn:microsoft.com/office/officeart/2011/layout/InterconnectedBlockProcess"/>
    <dgm:cxn modelId="{94034A55-6626-4531-B341-304B83E1DE8C}" type="presParOf" srcId="{F3C5B751-B03B-4C70-8B94-8D53520568E9}" destId="{6FA05DAD-7FF8-4689-A2C8-1859F9C97394}" srcOrd="2" destOrd="0" presId="urn:microsoft.com/office/officeart/2011/layout/InterconnectedBlockProcess"/>
    <dgm:cxn modelId="{21630977-C717-4A08-8A40-DE710434A278}" type="presParOf" srcId="{F3C5B751-B03B-4C70-8B94-8D53520568E9}" destId="{1A1CC869-0657-4196-8728-8C7A02CEF08A}" srcOrd="3" destOrd="0" presId="urn:microsoft.com/office/officeart/2011/layout/InterconnectedBlockProcess"/>
    <dgm:cxn modelId="{424F33A3-0F97-4B07-9E29-B1FDCF8E41F5}" type="presParOf" srcId="{1A1CC869-0657-4196-8728-8C7A02CEF08A}" destId="{A9CF528C-A819-4ADC-BDAB-B38EA6E474D3}" srcOrd="0" destOrd="0" presId="urn:microsoft.com/office/officeart/2011/layout/InterconnectedBlockProcess"/>
    <dgm:cxn modelId="{97D9FFEA-E8FD-4CD9-8472-B0730F7CD4A6}" type="presParOf" srcId="{F3C5B751-B03B-4C70-8B94-8D53520568E9}" destId="{6686FFB8-313D-42F3-85A3-A02F371FB795}" srcOrd="4" destOrd="0" presId="urn:microsoft.com/office/officeart/2011/layout/InterconnectedBlockProcess"/>
    <dgm:cxn modelId="{0F4855AF-6B71-4888-957D-425C5817040C}" type="presParOf" srcId="{F3C5B751-B03B-4C70-8B94-8D53520568E9}" destId="{ECE17C12-2E94-49FB-A235-D42EBBA656ED}" srcOrd="5" destOrd="0" presId="urn:microsoft.com/office/officeart/2011/layout/InterconnectedBlockProcess"/>
    <dgm:cxn modelId="{CC620EC8-AFED-4F25-A0FF-E1F5AC06224A}" type="presParOf" srcId="{F3C5B751-B03B-4C70-8B94-8D53520568E9}" destId="{3FB7A33D-D362-4A0C-A088-6F2AC05500E9}" srcOrd="6" destOrd="0" presId="urn:microsoft.com/office/officeart/2011/layout/InterconnectedBlockProcess"/>
    <dgm:cxn modelId="{0ED5966C-A244-4F69-8064-5ACC85076B67}" type="presParOf" srcId="{3FB7A33D-D362-4A0C-A088-6F2AC05500E9}" destId="{6306390F-1E9A-44DC-A1F3-3E4463138798}" srcOrd="0" destOrd="0" presId="urn:microsoft.com/office/officeart/2011/layout/InterconnectedBlockProcess"/>
    <dgm:cxn modelId="{08511877-2ACC-46E2-9D00-BAC0CFE973E8}" type="presParOf" srcId="{F3C5B751-B03B-4C70-8B94-8D53520568E9}" destId="{1D3BE1D3-A89D-4397-AF25-83DDB3717F44}" srcOrd="7" destOrd="0" presId="urn:microsoft.com/office/officeart/2011/layout/InterconnectedBlockProcess"/>
    <dgm:cxn modelId="{5B5B48E9-0465-4D21-BE6E-E641DBD70269}" type="presParOf" srcId="{F3C5B751-B03B-4C70-8B94-8D53520568E9}" destId="{48ED0A06-7CEC-4682-B4FA-22B592A07F2A}" srcOrd="8" destOrd="0" presId="urn:microsoft.com/office/officeart/2011/layout/InterconnectedBlockProcess"/>
    <dgm:cxn modelId="{73369799-C615-46FF-AC9D-7FA2E10993A0}" type="presParOf" srcId="{F3C5B751-B03B-4C70-8B94-8D53520568E9}" destId="{8E2211AC-55C0-44C7-A6ED-F060FF602711}" srcOrd="9" destOrd="0" presId="urn:microsoft.com/office/officeart/2011/layout/InterconnectedBlockProcess"/>
    <dgm:cxn modelId="{EFA9D98E-A5CC-4FA1-812B-E430D6338389}" type="presParOf" srcId="{8E2211AC-55C0-44C7-A6ED-F060FF602711}" destId="{B9B086E1-99F2-4E05-9C00-2D354B45BC27}" srcOrd="0" destOrd="0" presId="urn:microsoft.com/office/officeart/2011/layout/InterconnectedBlockProcess"/>
    <dgm:cxn modelId="{3DE123E0-F4E8-455F-98CF-DC7F0965B99D}" type="presParOf" srcId="{F3C5B751-B03B-4C70-8B94-8D53520568E9}" destId="{120F78B6-A0ED-4812-9CA6-E3975A6AA771}" srcOrd="10" destOrd="0" presId="urn:microsoft.com/office/officeart/2011/layout/InterconnectedBlockProcess"/>
    <dgm:cxn modelId="{135B8102-923A-4BC0-95BE-BF385B12AD00}" type="presParOf" srcId="{F3C5B751-B03B-4C70-8B94-8D53520568E9}" destId="{F3E2A483-4BCB-4CE5-A277-21745A4EDDBF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8B73FA-4AE7-41EA-833A-973B2BCBE27A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C0A04A3C-F80E-46B3-9128-9FF6CADF15EB}">
      <dgm:prSet phldrT="[Text]"/>
      <dgm:spPr/>
      <dgm:t>
        <a:bodyPr/>
        <a:lstStyle/>
        <a:p>
          <a:r>
            <a:rPr lang="en-US" dirty="0" err="1"/>
            <a:t>Perumusan</a:t>
          </a:r>
          <a:r>
            <a:rPr lang="en-US" dirty="0"/>
            <a:t> </a:t>
          </a:r>
          <a:r>
            <a:rPr lang="en-US" dirty="0" err="1"/>
            <a:t>Kaidah</a:t>
          </a:r>
          <a:r>
            <a:rPr lang="en-US" dirty="0"/>
            <a:t> HK</a:t>
          </a:r>
          <a:endParaRPr lang="en-ID" dirty="0"/>
        </a:p>
      </dgm:t>
    </dgm:pt>
    <dgm:pt modelId="{38C7C3B5-85BB-45DA-85E4-BC4C4D3F225D}" type="parTrans" cxnId="{67660AD2-9A90-4BE9-B68E-D8A29ED70B2B}">
      <dgm:prSet/>
      <dgm:spPr/>
      <dgm:t>
        <a:bodyPr/>
        <a:lstStyle/>
        <a:p>
          <a:endParaRPr lang="en-ID"/>
        </a:p>
      </dgm:t>
    </dgm:pt>
    <dgm:pt modelId="{90818D1D-9652-4CCC-BC03-06985535E39B}" type="sibTrans" cxnId="{67660AD2-9A90-4BE9-B68E-D8A29ED70B2B}">
      <dgm:prSet/>
      <dgm:spPr/>
      <dgm:t>
        <a:bodyPr/>
        <a:lstStyle/>
        <a:p>
          <a:endParaRPr lang="en-ID"/>
        </a:p>
      </dgm:t>
    </dgm:pt>
    <dgm:pt modelId="{306AB366-63BE-445B-B637-CABB49B23EB1}">
      <dgm:prSet phldrT="[Text]"/>
      <dgm:spPr/>
      <dgm:t>
        <a:bodyPr/>
        <a:lstStyle/>
        <a:p>
          <a:r>
            <a:rPr lang="en-US" dirty="0" err="1"/>
            <a:t>Hipotesis</a:t>
          </a:r>
          <a:endParaRPr lang="en-ID" dirty="0"/>
        </a:p>
      </dgm:t>
    </dgm:pt>
    <dgm:pt modelId="{565D0A1A-4BA5-4780-984A-F1B1CCC8E47C}" type="parTrans" cxnId="{E8F98970-A5D0-448E-8A1F-E42C3F3A7E6F}">
      <dgm:prSet/>
      <dgm:spPr/>
      <dgm:t>
        <a:bodyPr/>
        <a:lstStyle/>
        <a:p>
          <a:endParaRPr lang="en-ID"/>
        </a:p>
      </dgm:t>
    </dgm:pt>
    <dgm:pt modelId="{A6C6E706-4D95-449B-ABE5-4AEB18E2FFC7}" type="sibTrans" cxnId="{E8F98970-A5D0-448E-8A1F-E42C3F3A7E6F}">
      <dgm:prSet/>
      <dgm:spPr/>
      <dgm:t>
        <a:bodyPr/>
        <a:lstStyle/>
        <a:p>
          <a:endParaRPr lang="en-ID"/>
        </a:p>
      </dgm:t>
    </dgm:pt>
    <dgm:pt modelId="{8166AA9D-A02F-41A2-B729-175F6A88F55E}">
      <dgm:prSet phldrT="[Text]"/>
      <dgm:spPr/>
      <dgm:t>
        <a:bodyPr/>
        <a:lstStyle/>
        <a:p>
          <a:r>
            <a:rPr lang="en-US" dirty="0" err="1"/>
            <a:t>Kausalitas</a:t>
          </a:r>
          <a:endParaRPr lang="en-ID" dirty="0"/>
        </a:p>
      </dgm:t>
    </dgm:pt>
    <dgm:pt modelId="{7746D50C-FFB4-47B0-9B7B-CA1412A2B19C}" type="parTrans" cxnId="{FE35C2D6-AB81-411E-B61E-411244759166}">
      <dgm:prSet/>
      <dgm:spPr/>
      <dgm:t>
        <a:bodyPr/>
        <a:lstStyle/>
        <a:p>
          <a:endParaRPr lang="en-ID"/>
        </a:p>
      </dgm:t>
    </dgm:pt>
    <dgm:pt modelId="{9E098235-439B-4D9E-B0A6-959B253ACC95}" type="sibTrans" cxnId="{FE35C2D6-AB81-411E-B61E-411244759166}">
      <dgm:prSet/>
      <dgm:spPr/>
      <dgm:t>
        <a:bodyPr/>
        <a:lstStyle/>
        <a:p>
          <a:endParaRPr lang="en-ID"/>
        </a:p>
      </dgm:t>
    </dgm:pt>
    <dgm:pt modelId="{95EDAB73-092D-4062-AE7B-5E1E724B5716}">
      <dgm:prSet phldrT="[Text]"/>
      <dgm:spPr/>
      <dgm:t>
        <a:bodyPr/>
        <a:lstStyle/>
        <a:p>
          <a:r>
            <a:rPr lang="en-US" dirty="0" err="1"/>
            <a:t>Imputasi</a:t>
          </a:r>
          <a:r>
            <a:rPr lang="en-US" dirty="0"/>
            <a:t> (</a:t>
          </a:r>
          <a:r>
            <a:rPr lang="en-US" dirty="0" err="1"/>
            <a:t>Kondisi-Konsekuensi</a:t>
          </a:r>
          <a:r>
            <a:rPr lang="en-US" dirty="0"/>
            <a:t>)</a:t>
          </a:r>
          <a:endParaRPr lang="en-ID" dirty="0"/>
        </a:p>
      </dgm:t>
    </dgm:pt>
    <dgm:pt modelId="{B93E3CA4-083B-44CB-8E22-D890F478422E}" type="parTrans" cxnId="{AD22AE9B-D86D-4FAF-9A33-767CE61E2327}">
      <dgm:prSet/>
      <dgm:spPr/>
      <dgm:t>
        <a:bodyPr/>
        <a:lstStyle/>
        <a:p>
          <a:endParaRPr lang="en-ID"/>
        </a:p>
      </dgm:t>
    </dgm:pt>
    <dgm:pt modelId="{C6715268-74F4-469A-90E4-C04FBB4ABD7E}" type="sibTrans" cxnId="{AD22AE9B-D86D-4FAF-9A33-767CE61E2327}">
      <dgm:prSet/>
      <dgm:spPr/>
      <dgm:t>
        <a:bodyPr/>
        <a:lstStyle/>
        <a:p>
          <a:endParaRPr lang="en-ID"/>
        </a:p>
      </dgm:t>
    </dgm:pt>
    <dgm:pt modelId="{753EE19B-526B-4E02-95ED-55B4787C0F1D}">
      <dgm:prSet phldrT="[Text]"/>
      <dgm:spPr/>
      <dgm:t>
        <a:bodyPr/>
        <a:lstStyle/>
        <a:p>
          <a:r>
            <a:rPr lang="en-US" dirty="0" err="1"/>
            <a:t>Kategoris</a:t>
          </a:r>
          <a:endParaRPr lang="en-ID" dirty="0"/>
        </a:p>
      </dgm:t>
    </dgm:pt>
    <dgm:pt modelId="{2C462BB5-6F45-409A-8071-12723A0E22BD}" type="parTrans" cxnId="{BB750B99-8895-47EE-999D-D1F3C5F1FF3F}">
      <dgm:prSet/>
      <dgm:spPr/>
      <dgm:t>
        <a:bodyPr/>
        <a:lstStyle/>
        <a:p>
          <a:endParaRPr lang="en-ID"/>
        </a:p>
      </dgm:t>
    </dgm:pt>
    <dgm:pt modelId="{3B52EB25-2896-4F47-966D-79FF13654B96}" type="sibTrans" cxnId="{BB750B99-8895-47EE-999D-D1F3C5F1FF3F}">
      <dgm:prSet/>
      <dgm:spPr/>
      <dgm:t>
        <a:bodyPr/>
        <a:lstStyle/>
        <a:p>
          <a:endParaRPr lang="en-ID"/>
        </a:p>
      </dgm:t>
    </dgm:pt>
    <dgm:pt modelId="{8444EBA0-80F7-4947-8825-F0DFD5EA2270}" type="pres">
      <dgm:prSet presAssocID="{B38B73FA-4AE7-41EA-833A-973B2BCBE27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3F0A428-5849-454E-85DF-9A0D44AD66EB}" type="pres">
      <dgm:prSet presAssocID="{C0A04A3C-F80E-46B3-9128-9FF6CADF15EB}" presName="root1" presStyleCnt="0"/>
      <dgm:spPr/>
    </dgm:pt>
    <dgm:pt modelId="{0A04E824-88EC-4D2B-8576-F41D2942472A}" type="pres">
      <dgm:prSet presAssocID="{C0A04A3C-F80E-46B3-9128-9FF6CADF15EB}" presName="LevelOneTextNode" presStyleLbl="node0" presStyleIdx="0" presStyleCnt="1">
        <dgm:presLayoutVars>
          <dgm:chPref val="3"/>
        </dgm:presLayoutVars>
      </dgm:prSet>
      <dgm:spPr/>
    </dgm:pt>
    <dgm:pt modelId="{FE09624F-AED6-4C02-B2E4-34C792CDC2B4}" type="pres">
      <dgm:prSet presAssocID="{C0A04A3C-F80E-46B3-9128-9FF6CADF15EB}" presName="level2hierChild" presStyleCnt="0"/>
      <dgm:spPr/>
    </dgm:pt>
    <dgm:pt modelId="{166568FF-1782-44C3-A36B-C0327F663A5C}" type="pres">
      <dgm:prSet presAssocID="{565D0A1A-4BA5-4780-984A-F1B1CCC8E47C}" presName="conn2-1" presStyleLbl="parChTrans1D2" presStyleIdx="0" presStyleCnt="2"/>
      <dgm:spPr/>
    </dgm:pt>
    <dgm:pt modelId="{8DE307E9-1002-41AF-9CB8-AC86A9AB219C}" type="pres">
      <dgm:prSet presAssocID="{565D0A1A-4BA5-4780-984A-F1B1CCC8E47C}" presName="connTx" presStyleLbl="parChTrans1D2" presStyleIdx="0" presStyleCnt="2"/>
      <dgm:spPr/>
    </dgm:pt>
    <dgm:pt modelId="{BA191F8C-E88B-42C3-9CF9-C50F8AAABA86}" type="pres">
      <dgm:prSet presAssocID="{306AB366-63BE-445B-B637-CABB49B23EB1}" presName="root2" presStyleCnt="0"/>
      <dgm:spPr/>
    </dgm:pt>
    <dgm:pt modelId="{04635BE0-780C-4FB2-A46E-78CA4E1DEE8B}" type="pres">
      <dgm:prSet presAssocID="{306AB366-63BE-445B-B637-CABB49B23EB1}" presName="LevelTwoTextNode" presStyleLbl="node2" presStyleIdx="0" presStyleCnt="2">
        <dgm:presLayoutVars>
          <dgm:chPref val="3"/>
        </dgm:presLayoutVars>
      </dgm:prSet>
      <dgm:spPr/>
    </dgm:pt>
    <dgm:pt modelId="{BA888520-59C3-47C4-A2C5-17417CE3D1EF}" type="pres">
      <dgm:prSet presAssocID="{306AB366-63BE-445B-B637-CABB49B23EB1}" presName="level3hierChild" presStyleCnt="0"/>
      <dgm:spPr/>
    </dgm:pt>
    <dgm:pt modelId="{F18853DD-9C99-4D9E-AF9F-915215109F2C}" type="pres">
      <dgm:prSet presAssocID="{7746D50C-FFB4-47B0-9B7B-CA1412A2B19C}" presName="conn2-1" presStyleLbl="parChTrans1D3" presStyleIdx="0" presStyleCnt="2"/>
      <dgm:spPr/>
    </dgm:pt>
    <dgm:pt modelId="{092F380E-E6A7-4402-8791-58F138D52417}" type="pres">
      <dgm:prSet presAssocID="{7746D50C-FFB4-47B0-9B7B-CA1412A2B19C}" presName="connTx" presStyleLbl="parChTrans1D3" presStyleIdx="0" presStyleCnt="2"/>
      <dgm:spPr/>
    </dgm:pt>
    <dgm:pt modelId="{977597DE-2E28-4210-8E0F-A49CD1323806}" type="pres">
      <dgm:prSet presAssocID="{8166AA9D-A02F-41A2-B729-175F6A88F55E}" presName="root2" presStyleCnt="0"/>
      <dgm:spPr/>
    </dgm:pt>
    <dgm:pt modelId="{7657E42C-D16F-41CA-B628-0667DB1B409E}" type="pres">
      <dgm:prSet presAssocID="{8166AA9D-A02F-41A2-B729-175F6A88F55E}" presName="LevelTwoTextNode" presStyleLbl="node3" presStyleIdx="0" presStyleCnt="2">
        <dgm:presLayoutVars>
          <dgm:chPref val="3"/>
        </dgm:presLayoutVars>
      </dgm:prSet>
      <dgm:spPr/>
    </dgm:pt>
    <dgm:pt modelId="{BF2776A9-C0D9-4432-A9FB-9563AFFDD0F1}" type="pres">
      <dgm:prSet presAssocID="{8166AA9D-A02F-41A2-B729-175F6A88F55E}" presName="level3hierChild" presStyleCnt="0"/>
      <dgm:spPr/>
    </dgm:pt>
    <dgm:pt modelId="{85292F36-09D7-4213-8328-80EC19809549}" type="pres">
      <dgm:prSet presAssocID="{B93E3CA4-083B-44CB-8E22-D890F478422E}" presName="conn2-1" presStyleLbl="parChTrans1D3" presStyleIdx="1" presStyleCnt="2"/>
      <dgm:spPr/>
    </dgm:pt>
    <dgm:pt modelId="{A7A67013-F0DA-4DF1-B3BD-91C1881B3127}" type="pres">
      <dgm:prSet presAssocID="{B93E3CA4-083B-44CB-8E22-D890F478422E}" presName="connTx" presStyleLbl="parChTrans1D3" presStyleIdx="1" presStyleCnt="2"/>
      <dgm:spPr/>
    </dgm:pt>
    <dgm:pt modelId="{C1E6F2E1-07F0-4892-9547-8A7306038F8D}" type="pres">
      <dgm:prSet presAssocID="{95EDAB73-092D-4062-AE7B-5E1E724B5716}" presName="root2" presStyleCnt="0"/>
      <dgm:spPr/>
    </dgm:pt>
    <dgm:pt modelId="{8D2397AE-6059-430D-8E13-8109AB29CA14}" type="pres">
      <dgm:prSet presAssocID="{95EDAB73-092D-4062-AE7B-5E1E724B5716}" presName="LevelTwoTextNode" presStyleLbl="node3" presStyleIdx="1" presStyleCnt="2">
        <dgm:presLayoutVars>
          <dgm:chPref val="3"/>
        </dgm:presLayoutVars>
      </dgm:prSet>
      <dgm:spPr/>
    </dgm:pt>
    <dgm:pt modelId="{BE6FF3CD-6A28-4E50-82DC-09C6BF8549AC}" type="pres">
      <dgm:prSet presAssocID="{95EDAB73-092D-4062-AE7B-5E1E724B5716}" presName="level3hierChild" presStyleCnt="0"/>
      <dgm:spPr/>
    </dgm:pt>
    <dgm:pt modelId="{7989BC59-B74D-4D4B-B243-3ED7551DDC83}" type="pres">
      <dgm:prSet presAssocID="{2C462BB5-6F45-409A-8071-12723A0E22BD}" presName="conn2-1" presStyleLbl="parChTrans1D2" presStyleIdx="1" presStyleCnt="2"/>
      <dgm:spPr/>
    </dgm:pt>
    <dgm:pt modelId="{45A760F8-01B9-4A5B-A2A1-C19CE97D1E67}" type="pres">
      <dgm:prSet presAssocID="{2C462BB5-6F45-409A-8071-12723A0E22BD}" presName="connTx" presStyleLbl="parChTrans1D2" presStyleIdx="1" presStyleCnt="2"/>
      <dgm:spPr/>
    </dgm:pt>
    <dgm:pt modelId="{BFC2188C-8005-4179-93CD-2A2EEB8D21DF}" type="pres">
      <dgm:prSet presAssocID="{753EE19B-526B-4E02-95ED-55B4787C0F1D}" presName="root2" presStyleCnt="0"/>
      <dgm:spPr/>
    </dgm:pt>
    <dgm:pt modelId="{CA6296FE-04C3-428E-BDC0-EED6A52BD0DB}" type="pres">
      <dgm:prSet presAssocID="{753EE19B-526B-4E02-95ED-55B4787C0F1D}" presName="LevelTwoTextNode" presStyleLbl="node2" presStyleIdx="1" presStyleCnt="2">
        <dgm:presLayoutVars>
          <dgm:chPref val="3"/>
        </dgm:presLayoutVars>
      </dgm:prSet>
      <dgm:spPr/>
    </dgm:pt>
    <dgm:pt modelId="{B2B0094F-0035-4AC9-91A0-46BD79F9946B}" type="pres">
      <dgm:prSet presAssocID="{753EE19B-526B-4E02-95ED-55B4787C0F1D}" presName="level3hierChild" presStyleCnt="0"/>
      <dgm:spPr/>
    </dgm:pt>
  </dgm:ptLst>
  <dgm:cxnLst>
    <dgm:cxn modelId="{81711A0C-FFBF-4666-B022-92A868FC28E1}" type="presOf" srcId="{95EDAB73-092D-4062-AE7B-5E1E724B5716}" destId="{8D2397AE-6059-430D-8E13-8109AB29CA14}" srcOrd="0" destOrd="0" presId="urn:microsoft.com/office/officeart/2005/8/layout/hierarchy2"/>
    <dgm:cxn modelId="{7256852B-FDBF-4BFF-B581-6B7C5B2609AF}" type="presOf" srcId="{306AB366-63BE-445B-B637-CABB49B23EB1}" destId="{04635BE0-780C-4FB2-A46E-78CA4E1DEE8B}" srcOrd="0" destOrd="0" presId="urn:microsoft.com/office/officeart/2005/8/layout/hierarchy2"/>
    <dgm:cxn modelId="{E8F98970-A5D0-448E-8A1F-E42C3F3A7E6F}" srcId="{C0A04A3C-F80E-46B3-9128-9FF6CADF15EB}" destId="{306AB366-63BE-445B-B637-CABB49B23EB1}" srcOrd="0" destOrd="0" parTransId="{565D0A1A-4BA5-4780-984A-F1B1CCC8E47C}" sibTransId="{A6C6E706-4D95-449B-ABE5-4AEB18E2FFC7}"/>
    <dgm:cxn modelId="{9D260D75-1422-4284-8909-37204A74F7D7}" type="presOf" srcId="{B93E3CA4-083B-44CB-8E22-D890F478422E}" destId="{A7A67013-F0DA-4DF1-B3BD-91C1881B3127}" srcOrd="1" destOrd="0" presId="urn:microsoft.com/office/officeart/2005/8/layout/hierarchy2"/>
    <dgm:cxn modelId="{4B0EE756-EFCC-4F2E-A1BE-4568326EF68E}" type="presOf" srcId="{7746D50C-FFB4-47B0-9B7B-CA1412A2B19C}" destId="{F18853DD-9C99-4D9E-AF9F-915215109F2C}" srcOrd="0" destOrd="0" presId="urn:microsoft.com/office/officeart/2005/8/layout/hierarchy2"/>
    <dgm:cxn modelId="{4A2AF859-6A66-4551-B56C-CE95FF3086F3}" type="presOf" srcId="{565D0A1A-4BA5-4780-984A-F1B1CCC8E47C}" destId="{8DE307E9-1002-41AF-9CB8-AC86A9AB219C}" srcOrd="1" destOrd="0" presId="urn:microsoft.com/office/officeart/2005/8/layout/hierarchy2"/>
    <dgm:cxn modelId="{BB750B99-8895-47EE-999D-D1F3C5F1FF3F}" srcId="{C0A04A3C-F80E-46B3-9128-9FF6CADF15EB}" destId="{753EE19B-526B-4E02-95ED-55B4787C0F1D}" srcOrd="1" destOrd="0" parTransId="{2C462BB5-6F45-409A-8071-12723A0E22BD}" sibTransId="{3B52EB25-2896-4F47-966D-79FF13654B96}"/>
    <dgm:cxn modelId="{AD22AE9B-D86D-4FAF-9A33-767CE61E2327}" srcId="{306AB366-63BE-445B-B637-CABB49B23EB1}" destId="{95EDAB73-092D-4062-AE7B-5E1E724B5716}" srcOrd="1" destOrd="0" parTransId="{B93E3CA4-083B-44CB-8E22-D890F478422E}" sibTransId="{C6715268-74F4-469A-90E4-C04FBB4ABD7E}"/>
    <dgm:cxn modelId="{14F86AB1-F0C5-4BBF-9A09-269976E65AE0}" type="presOf" srcId="{7746D50C-FFB4-47B0-9B7B-CA1412A2B19C}" destId="{092F380E-E6A7-4402-8791-58F138D52417}" srcOrd="1" destOrd="0" presId="urn:microsoft.com/office/officeart/2005/8/layout/hierarchy2"/>
    <dgm:cxn modelId="{7B2D75C2-42FD-4AB6-83F5-88E421394A1C}" type="presOf" srcId="{C0A04A3C-F80E-46B3-9128-9FF6CADF15EB}" destId="{0A04E824-88EC-4D2B-8576-F41D2942472A}" srcOrd="0" destOrd="0" presId="urn:microsoft.com/office/officeart/2005/8/layout/hierarchy2"/>
    <dgm:cxn modelId="{EB770CC3-9020-472C-99B9-0A99BC23373C}" type="presOf" srcId="{2C462BB5-6F45-409A-8071-12723A0E22BD}" destId="{45A760F8-01B9-4A5B-A2A1-C19CE97D1E67}" srcOrd="1" destOrd="0" presId="urn:microsoft.com/office/officeart/2005/8/layout/hierarchy2"/>
    <dgm:cxn modelId="{26ED22C8-878C-4205-AF16-F792F1DA6FA8}" type="presOf" srcId="{753EE19B-526B-4E02-95ED-55B4787C0F1D}" destId="{CA6296FE-04C3-428E-BDC0-EED6A52BD0DB}" srcOrd="0" destOrd="0" presId="urn:microsoft.com/office/officeart/2005/8/layout/hierarchy2"/>
    <dgm:cxn modelId="{67660AD2-9A90-4BE9-B68E-D8A29ED70B2B}" srcId="{B38B73FA-4AE7-41EA-833A-973B2BCBE27A}" destId="{C0A04A3C-F80E-46B3-9128-9FF6CADF15EB}" srcOrd="0" destOrd="0" parTransId="{38C7C3B5-85BB-45DA-85E4-BC4C4D3F225D}" sibTransId="{90818D1D-9652-4CCC-BC03-06985535E39B}"/>
    <dgm:cxn modelId="{FE35C2D6-AB81-411E-B61E-411244759166}" srcId="{306AB366-63BE-445B-B637-CABB49B23EB1}" destId="{8166AA9D-A02F-41A2-B729-175F6A88F55E}" srcOrd="0" destOrd="0" parTransId="{7746D50C-FFB4-47B0-9B7B-CA1412A2B19C}" sibTransId="{9E098235-439B-4D9E-B0A6-959B253ACC95}"/>
    <dgm:cxn modelId="{EA2BBCD9-38E7-4E4C-9B8E-4F1CFD4BCA2A}" type="presOf" srcId="{B38B73FA-4AE7-41EA-833A-973B2BCBE27A}" destId="{8444EBA0-80F7-4947-8825-F0DFD5EA2270}" srcOrd="0" destOrd="0" presId="urn:microsoft.com/office/officeart/2005/8/layout/hierarchy2"/>
    <dgm:cxn modelId="{74A7A2DE-670A-4B2F-A925-8C9AA663C9A1}" type="presOf" srcId="{8166AA9D-A02F-41A2-B729-175F6A88F55E}" destId="{7657E42C-D16F-41CA-B628-0667DB1B409E}" srcOrd="0" destOrd="0" presId="urn:microsoft.com/office/officeart/2005/8/layout/hierarchy2"/>
    <dgm:cxn modelId="{24D99EE4-A9CC-4C13-983A-9EE43A900167}" type="presOf" srcId="{B93E3CA4-083B-44CB-8E22-D890F478422E}" destId="{85292F36-09D7-4213-8328-80EC19809549}" srcOrd="0" destOrd="0" presId="urn:microsoft.com/office/officeart/2005/8/layout/hierarchy2"/>
    <dgm:cxn modelId="{98879EFC-1732-489E-9FFC-B51EB7F8C1E0}" type="presOf" srcId="{565D0A1A-4BA5-4780-984A-F1B1CCC8E47C}" destId="{166568FF-1782-44C3-A36B-C0327F663A5C}" srcOrd="0" destOrd="0" presId="urn:microsoft.com/office/officeart/2005/8/layout/hierarchy2"/>
    <dgm:cxn modelId="{7436F9FF-B1B1-4168-9B09-93EF468BEB9E}" type="presOf" srcId="{2C462BB5-6F45-409A-8071-12723A0E22BD}" destId="{7989BC59-B74D-4D4B-B243-3ED7551DDC83}" srcOrd="0" destOrd="0" presId="urn:microsoft.com/office/officeart/2005/8/layout/hierarchy2"/>
    <dgm:cxn modelId="{2718A852-C8C0-4CBC-8F5D-FA77A5939412}" type="presParOf" srcId="{8444EBA0-80F7-4947-8825-F0DFD5EA2270}" destId="{13F0A428-5849-454E-85DF-9A0D44AD66EB}" srcOrd="0" destOrd="0" presId="urn:microsoft.com/office/officeart/2005/8/layout/hierarchy2"/>
    <dgm:cxn modelId="{362507FF-7493-4416-A32F-29CDB56D4E17}" type="presParOf" srcId="{13F0A428-5849-454E-85DF-9A0D44AD66EB}" destId="{0A04E824-88EC-4D2B-8576-F41D2942472A}" srcOrd="0" destOrd="0" presId="urn:microsoft.com/office/officeart/2005/8/layout/hierarchy2"/>
    <dgm:cxn modelId="{7E3B4D32-30CB-4EC1-9AB3-87D221595D76}" type="presParOf" srcId="{13F0A428-5849-454E-85DF-9A0D44AD66EB}" destId="{FE09624F-AED6-4C02-B2E4-34C792CDC2B4}" srcOrd="1" destOrd="0" presId="urn:microsoft.com/office/officeart/2005/8/layout/hierarchy2"/>
    <dgm:cxn modelId="{7787FE66-260F-4C5B-B5E8-2334F37BD3E1}" type="presParOf" srcId="{FE09624F-AED6-4C02-B2E4-34C792CDC2B4}" destId="{166568FF-1782-44C3-A36B-C0327F663A5C}" srcOrd="0" destOrd="0" presId="urn:microsoft.com/office/officeart/2005/8/layout/hierarchy2"/>
    <dgm:cxn modelId="{0F0D5538-4F95-47B8-BE8C-253E54D88CFF}" type="presParOf" srcId="{166568FF-1782-44C3-A36B-C0327F663A5C}" destId="{8DE307E9-1002-41AF-9CB8-AC86A9AB219C}" srcOrd="0" destOrd="0" presId="urn:microsoft.com/office/officeart/2005/8/layout/hierarchy2"/>
    <dgm:cxn modelId="{B3526F9D-486E-4A26-B286-32C2D5F02E51}" type="presParOf" srcId="{FE09624F-AED6-4C02-B2E4-34C792CDC2B4}" destId="{BA191F8C-E88B-42C3-9CF9-C50F8AAABA86}" srcOrd="1" destOrd="0" presId="urn:microsoft.com/office/officeart/2005/8/layout/hierarchy2"/>
    <dgm:cxn modelId="{7094F9AE-CA8C-4FD4-9CC8-AE0EC6727880}" type="presParOf" srcId="{BA191F8C-E88B-42C3-9CF9-C50F8AAABA86}" destId="{04635BE0-780C-4FB2-A46E-78CA4E1DEE8B}" srcOrd="0" destOrd="0" presId="urn:microsoft.com/office/officeart/2005/8/layout/hierarchy2"/>
    <dgm:cxn modelId="{A95FCEE3-DE43-47F2-AAB5-D81A24BECE1F}" type="presParOf" srcId="{BA191F8C-E88B-42C3-9CF9-C50F8AAABA86}" destId="{BA888520-59C3-47C4-A2C5-17417CE3D1EF}" srcOrd="1" destOrd="0" presId="urn:microsoft.com/office/officeart/2005/8/layout/hierarchy2"/>
    <dgm:cxn modelId="{458756CD-5A3F-444F-BB18-4D5494B78A95}" type="presParOf" srcId="{BA888520-59C3-47C4-A2C5-17417CE3D1EF}" destId="{F18853DD-9C99-4D9E-AF9F-915215109F2C}" srcOrd="0" destOrd="0" presId="urn:microsoft.com/office/officeart/2005/8/layout/hierarchy2"/>
    <dgm:cxn modelId="{120590C6-D27A-41F9-BF2D-224F1D988A42}" type="presParOf" srcId="{F18853DD-9C99-4D9E-AF9F-915215109F2C}" destId="{092F380E-E6A7-4402-8791-58F138D52417}" srcOrd="0" destOrd="0" presId="urn:microsoft.com/office/officeart/2005/8/layout/hierarchy2"/>
    <dgm:cxn modelId="{693FEB6D-9D9B-4E6B-A8CE-C5DCE435FA04}" type="presParOf" srcId="{BA888520-59C3-47C4-A2C5-17417CE3D1EF}" destId="{977597DE-2E28-4210-8E0F-A49CD1323806}" srcOrd="1" destOrd="0" presId="urn:microsoft.com/office/officeart/2005/8/layout/hierarchy2"/>
    <dgm:cxn modelId="{6064747A-6457-414C-82DA-002CF7D34665}" type="presParOf" srcId="{977597DE-2E28-4210-8E0F-A49CD1323806}" destId="{7657E42C-D16F-41CA-B628-0667DB1B409E}" srcOrd="0" destOrd="0" presId="urn:microsoft.com/office/officeart/2005/8/layout/hierarchy2"/>
    <dgm:cxn modelId="{B6E0B4F7-E5B6-4E33-9837-0734556369A2}" type="presParOf" srcId="{977597DE-2E28-4210-8E0F-A49CD1323806}" destId="{BF2776A9-C0D9-4432-A9FB-9563AFFDD0F1}" srcOrd="1" destOrd="0" presId="urn:microsoft.com/office/officeart/2005/8/layout/hierarchy2"/>
    <dgm:cxn modelId="{483B2D8B-2180-4D51-BEB8-E4E9EF60288D}" type="presParOf" srcId="{BA888520-59C3-47C4-A2C5-17417CE3D1EF}" destId="{85292F36-09D7-4213-8328-80EC19809549}" srcOrd="2" destOrd="0" presId="urn:microsoft.com/office/officeart/2005/8/layout/hierarchy2"/>
    <dgm:cxn modelId="{FF613A9D-06E8-4839-8C27-90EC9129D8AF}" type="presParOf" srcId="{85292F36-09D7-4213-8328-80EC19809549}" destId="{A7A67013-F0DA-4DF1-B3BD-91C1881B3127}" srcOrd="0" destOrd="0" presId="urn:microsoft.com/office/officeart/2005/8/layout/hierarchy2"/>
    <dgm:cxn modelId="{E4D94064-339C-4ADB-835C-ABE05DC1EAD7}" type="presParOf" srcId="{BA888520-59C3-47C4-A2C5-17417CE3D1EF}" destId="{C1E6F2E1-07F0-4892-9547-8A7306038F8D}" srcOrd="3" destOrd="0" presId="urn:microsoft.com/office/officeart/2005/8/layout/hierarchy2"/>
    <dgm:cxn modelId="{E71602C4-73DF-457E-A39F-C38ABC4FE327}" type="presParOf" srcId="{C1E6F2E1-07F0-4892-9547-8A7306038F8D}" destId="{8D2397AE-6059-430D-8E13-8109AB29CA14}" srcOrd="0" destOrd="0" presId="urn:microsoft.com/office/officeart/2005/8/layout/hierarchy2"/>
    <dgm:cxn modelId="{12789B71-D0BE-404E-8C3F-6DD859814520}" type="presParOf" srcId="{C1E6F2E1-07F0-4892-9547-8A7306038F8D}" destId="{BE6FF3CD-6A28-4E50-82DC-09C6BF8549AC}" srcOrd="1" destOrd="0" presId="urn:microsoft.com/office/officeart/2005/8/layout/hierarchy2"/>
    <dgm:cxn modelId="{17F789D4-3E16-4871-BD5C-F85C78A33D75}" type="presParOf" srcId="{FE09624F-AED6-4C02-B2E4-34C792CDC2B4}" destId="{7989BC59-B74D-4D4B-B243-3ED7551DDC83}" srcOrd="2" destOrd="0" presId="urn:microsoft.com/office/officeart/2005/8/layout/hierarchy2"/>
    <dgm:cxn modelId="{451088BC-1173-4414-907F-10F7477F9516}" type="presParOf" srcId="{7989BC59-B74D-4D4B-B243-3ED7551DDC83}" destId="{45A760F8-01B9-4A5B-A2A1-C19CE97D1E67}" srcOrd="0" destOrd="0" presId="urn:microsoft.com/office/officeart/2005/8/layout/hierarchy2"/>
    <dgm:cxn modelId="{4CBFC1D2-3F89-4587-BB26-62B7CCDBF81B}" type="presParOf" srcId="{FE09624F-AED6-4C02-B2E4-34C792CDC2B4}" destId="{BFC2188C-8005-4179-93CD-2A2EEB8D21DF}" srcOrd="3" destOrd="0" presId="urn:microsoft.com/office/officeart/2005/8/layout/hierarchy2"/>
    <dgm:cxn modelId="{5345BED7-58E1-4088-8AE1-CC02DAF6172F}" type="presParOf" srcId="{BFC2188C-8005-4179-93CD-2A2EEB8D21DF}" destId="{CA6296FE-04C3-428E-BDC0-EED6A52BD0DB}" srcOrd="0" destOrd="0" presId="urn:microsoft.com/office/officeart/2005/8/layout/hierarchy2"/>
    <dgm:cxn modelId="{F8E6C76E-0B1B-417F-9591-5987EBB40ABB}" type="presParOf" srcId="{BFC2188C-8005-4179-93CD-2A2EEB8D21DF}" destId="{B2B0094F-0035-4AC9-91A0-46BD79F9946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BDB630-8E38-4229-992D-20CDB7248997}" type="doc">
      <dgm:prSet loTypeId="urn:microsoft.com/office/officeart/2005/8/layout/rings+Icon" loCatId="relationship" qsTypeId="urn:microsoft.com/office/officeart/2005/8/quickstyle/simple5" qsCatId="simple" csTypeId="urn:microsoft.com/office/officeart/2005/8/colors/colorful5" csCatId="colorful" phldr="1"/>
      <dgm:spPr/>
    </dgm:pt>
    <dgm:pt modelId="{C4F12518-BA7F-4855-8F58-07DAEBB7242F}">
      <dgm:prSet phldrT="[Text]"/>
      <dgm:spPr/>
      <dgm:t>
        <a:bodyPr/>
        <a:lstStyle/>
        <a:p>
          <a:r>
            <a:rPr lang="en-US" dirty="0"/>
            <a:t>Etika</a:t>
          </a:r>
          <a:endParaRPr lang="en-ID" dirty="0"/>
        </a:p>
      </dgm:t>
    </dgm:pt>
    <dgm:pt modelId="{0E23955C-28C5-4616-B401-5878651B021B}" type="parTrans" cxnId="{D33B8C31-5A69-4321-9E6E-58DC586C1E66}">
      <dgm:prSet/>
      <dgm:spPr/>
      <dgm:t>
        <a:bodyPr/>
        <a:lstStyle/>
        <a:p>
          <a:endParaRPr lang="en-ID"/>
        </a:p>
      </dgm:t>
    </dgm:pt>
    <dgm:pt modelId="{04004EEB-478B-4C4B-8F77-2448B936F023}" type="sibTrans" cxnId="{D33B8C31-5A69-4321-9E6E-58DC586C1E66}">
      <dgm:prSet/>
      <dgm:spPr/>
      <dgm:t>
        <a:bodyPr/>
        <a:lstStyle/>
        <a:p>
          <a:endParaRPr lang="en-ID"/>
        </a:p>
      </dgm:t>
    </dgm:pt>
    <dgm:pt modelId="{DBD0C7EB-CA99-4F6F-83FA-09E535E206EB}">
      <dgm:prSet phldrT="[Text]"/>
      <dgm:spPr/>
      <dgm:t>
        <a:bodyPr/>
        <a:lstStyle/>
        <a:p>
          <a:r>
            <a:rPr lang="en-US" dirty="0"/>
            <a:t>Hukum</a:t>
          </a:r>
          <a:endParaRPr lang="en-ID" dirty="0"/>
        </a:p>
      </dgm:t>
    </dgm:pt>
    <dgm:pt modelId="{01B79956-F8D0-48FC-B0AA-86E6AA777A80}" type="parTrans" cxnId="{34A4B0E0-D1E4-4F3A-B8D5-5987526BE0B8}">
      <dgm:prSet/>
      <dgm:spPr/>
      <dgm:t>
        <a:bodyPr/>
        <a:lstStyle/>
        <a:p>
          <a:endParaRPr lang="en-ID"/>
        </a:p>
      </dgm:t>
    </dgm:pt>
    <dgm:pt modelId="{D80E3E75-9DC6-450E-B15B-57A4CA44408D}" type="sibTrans" cxnId="{34A4B0E0-D1E4-4F3A-B8D5-5987526BE0B8}">
      <dgm:prSet/>
      <dgm:spPr/>
      <dgm:t>
        <a:bodyPr/>
        <a:lstStyle/>
        <a:p>
          <a:endParaRPr lang="en-ID"/>
        </a:p>
      </dgm:t>
    </dgm:pt>
    <dgm:pt modelId="{0DE2A782-BF01-48CA-9674-6913D5207664}">
      <dgm:prSet phldrT="[Text]"/>
      <dgm:spPr/>
      <dgm:t>
        <a:bodyPr/>
        <a:lstStyle/>
        <a:p>
          <a:r>
            <a:rPr lang="en-US" dirty="0"/>
            <a:t>Moral</a:t>
          </a:r>
          <a:endParaRPr lang="en-ID" dirty="0"/>
        </a:p>
      </dgm:t>
    </dgm:pt>
    <dgm:pt modelId="{C3C1023C-A67F-414B-974C-0C040CDE4F09}" type="parTrans" cxnId="{775A0650-9E46-401F-9A8B-EFCCA99683FC}">
      <dgm:prSet/>
      <dgm:spPr/>
      <dgm:t>
        <a:bodyPr/>
        <a:lstStyle/>
        <a:p>
          <a:endParaRPr lang="en-ID"/>
        </a:p>
      </dgm:t>
    </dgm:pt>
    <dgm:pt modelId="{2F54BB41-7068-4BFA-91BC-3355DE51BA5D}" type="sibTrans" cxnId="{775A0650-9E46-401F-9A8B-EFCCA99683FC}">
      <dgm:prSet/>
      <dgm:spPr/>
      <dgm:t>
        <a:bodyPr/>
        <a:lstStyle/>
        <a:p>
          <a:endParaRPr lang="en-ID"/>
        </a:p>
      </dgm:t>
    </dgm:pt>
    <dgm:pt modelId="{DB405E4D-810E-4D05-B039-8816B4F0B6A2}" type="pres">
      <dgm:prSet presAssocID="{37BDB630-8E38-4229-992D-20CDB7248997}" presName="Name0" presStyleCnt="0">
        <dgm:presLayoutVars>
          <dgm:chMax val="7"/>
          <dgm:dir/>
          <dgm:resizeHandles val="exact"/>
        </dgm:presLayoutVars>
      </dgm:prSet>
      <dgm:spPr/>
    </dgm:pt>
    <dgm:pt modelId="{7F20C07E-C2CB-449C-B798-82271B19D6A0}" type="pres">
      <dgm:prSet presAssocID="{37BDB630-8E38-4229-992D-20CDB7248997}" presName="ellipse1" presStyleLbl="vennNode1" presStyleIdx="0" presStyleCnt="3">
        <dgm:presLayoutVars>
          <dgm:bulletEnabled val="1"/>
        </dgm:presLayoutVars>
      </dgm:prSet>
      <dgm:spPr/>
    </dgm:pt>
    <dgm:pt modelId="{ADF2C8AD-4051-4794-AB77-46A192DA6A5D}" type="pres">
      <dgm:prSet presAssocID="{37BDB630-8E38-4229-992D-20CDB7248997}" presName="ellipse2" presStyleLbl="vennNode1" presStyleIdx="1" presStyleCnt="3">
        <dgm:presLayoutVars>
          <dgm:bulletEnabled val="1"/>
        </dgm:presLayoutVars>
      </dgm:prSet>
      <dgm:spPr/>
    </dgm:pt>
    <dgm:pt modelId="{0C6056E0-D2DF-4BF2-98E0-847C8D7BD720}" type="pres">
      <dgm:prSet presAssocID="{37BDB630-8E38-4229-992D-20CDB7248997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D33B8C31-5A69-4321-9E6E-58DC586C1E66}" srcId="{37BDB630-8E38-4229-992D-20CDB7248997}" destId="{C4F12518-BA7F-4855-8F58-07DAEBB7242F}" srcOrd="0" destOrd="0" parTransId="{0E23955C-28C5-4616-B401-5878651B021B}" sibTransId="{04004EEB-478B-4C4B-8F77-2448B936F023}"/>
    <dgm:cxn modelId="{775A0650-9E46-401F-9A8B-EFCCA99683FC}" srcId="{37BDB630-8E38-4229-992D-20CDB7248997}" destId="{0DE2A782-BF01-48CA-9674-6913D5207664}" srcOrd="2" destOrd="0" parTransId="{C3C1023C-A67F-414B-974C-0C040CDE4F09}" sibTransId="{2F54BB41-7068-4BFA-91BC-3355DE51BA5D}"/>
    <dgm:cxn modelId="{FE3AF3D5-16D6-4580-8B31-11F41B574252}" type="presOf" srcId="{37BDB630-8E38-4229-992D-20CDB7248997}" destId="{DB405E4D-810E-4D05-B039-8816B4F0B6A2}" srcOrd="0" destOrd="0" presId="urn:microsoft.com/office/officeart/2005/8/layout/rings+Icon"/>
    <dgm:cxn modelId="{F59E7FD9-33DA-4C5C-90BE-8B70ECFED93B}" type="presOf" srcId="{C4F12518-BA7F-4855-8F58-07DAEBB7242F}" destId="{7F20C07E-C2CB-449C-B798-82271B19D6A0}" srcOrd="0" destOrd="0" presId="urn:microsoft.com/office/officeart/2005/8/layout/rings+Icon"/>
    <dgm:cxn modelId="{34A4B0E0-D1E4-4F3A-B8D5-5987526BE0B8}" srcId="{37BDB630-8E38-4229-992D-20CDB7248997}" destId="{DBD0C7EB-CA99-4F6F-83FA-09E535E206EB}" srcOrd="1" destOrd="0" parTransId="{01B79956-F8D0-48FC-B0AA-86E6AA777A80}" sibTransId="{D80E3E75-9DC6-450E-B15B-57A4CA44408D}"/>
    <dgm:cxn modelId="{39F19FE2-27AF-4F48-9810-F3361371A7D8}" type="presOf" srcId="{0DE2A782-BF01-48CA-9674-6913D5207664}" destId="{0C6056E0-D2DF-4BF2-98E0-847C8D7BD720}" srcOrd="0" destOrd="0" presId="urn:microsoft.com/office/officeart/2005/8/layout/rings+Icon"/>
    <dgm:cxn modelId="{119044FC-62D5-49FA-95B7-FBE1461B380E}" type="presOf" srcId="{DBD0C7EB-CA99-4F6F-83FA-09E535E206EB}" destId="{ADF2C8AD-4051-4794-AB77-46A192DA6A5D}" srcOrd="0" destOrd="0" presId="urn:microsoft.com/office/officeart/2005/8/layout/rings+Icon"/>
    <dgm:cxn modelId="{B11B518E-6F8B-4F9B-8D88-EA6DFED41A5F}" type="presParOf" srcId="{DB405E4D-810E-4D05-B039-8816B4F0B6A2}" destId="{7F20C07E-C2CB-449C-B798-82271B19D6A0}" srcOrd="0" destOrd="0" presId="urn:microsoft.com/office/officeart/2005/8/layout/rings+Icon"/>
    <dgm:cxn modelId="{3448A488-F7D1-4425-AA31-381BDBA669CE}" type="presParOf" srcId="{DB405E4D-810E-4D05-B039-8816B4F0B6A2}" destId="{ADF2C8AD-4051-4794-AB77-46A192DA6A5D}" srcOrd="1" destOrd="0" presId="urn:microsoft.com/office/officeart/2005/8/layout/rings+Icon"/>
    <dgm:cxn modelId="{E6A917AE-7465-4B36-900F-80EE7E40E205}" type="presParOf" srcId="{DB405E4D-810E-4D05-B039-8816B4F0B6A2}" destId="{0C6056E0-D2DF-4BF2-98E0-847C8D7BD720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A330C7-3E0F-4D97-8F06-C5B3DE8D2817}" type="doc">
      <dgm:prSet loTypeId="urn:microsoft.com/office/officeart/2005/8/layout/matrix2" loCatId="matrix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69A54D83-6827-408C-9673-9C71502D2B02}">
      <dgm:prSet phldrT="[Text]"/>
      <dgm:spPr/>
      <dgm:t>
        <a:bodyPr/>
        <a:lstStyle/>
        <a:p>
          <a:r>
            <a:rPr lang="en-US" dirty="0"/>
            <a:t>Moral</a:t>
          </a:r>
          <a:endParaRPr lang="en-ID" dirty="0"/>
        </a:p>
      </dgm:t>
    </dgm:pt>
    <dgm:pt modelId="{CFD0884E-AAA6-43EF-8A1D-C35F181300E4}" type="parTrans" cxnId="{42336768-D54C-4221-AF41-04EA368C8F45}">
      <dgm:prSet/>
      <dgm:spPr/>
      <dgm:t>
        <a:bodyPr/>
        <a:lstStyle/>
        <a:p>
          <a:endParaRPr lang="en-ID"/>
        </a:p>
      </dgm:t>
    </dgm:pt>
    <dgm:pt modelId="{267B7328-815B-4379-ACF1-CBF46B02E410}" type="sibTrans" cxnId="{42336768-D54C-4221-AF41-04EA368C8F45}">
      <dgm:prSet/>
      <dgm:spPr/>
      <dgm:t>
        <a:bodyPr/>
        <a:lstStyle/>
        <a:p>
          <a:endParaRPr lang="en-ID"/>
        </a:p>
      </dgm:t>
    </dgm:pt>
    <dgm:pt modelId="{BAA44F41-052A-4A76-9058-70DF4C60655E}">
      <dgm:prSet phldrT="[Text]"/>
      <dgm:spPr/>
      <dgm:t>
        <a:bodyPr/>
        <a:lstStyle/>
        <a:p>
          <a:r>
            <a:rPr lang="en-US" dirty="0"/>
            <a:t>Etika</a:t>
          </a:r>
          <a:endParaRPr lang="en-ID" dirty="0"/>
        </a:p>
      </dgm:t>
    </dgm:pt>
    <dgm:pt modelId="{135FEFC1-F358-4E56-941C-51C64CFEABA1}" type="parTrans" cxnId="{FF894DF9-4825-4A27-B867-D1062482F071}">
      <dgm:prSet/>
      <dgm:spPr/>
      <dgm:t>
        <a:bodyPr/>
        <a:lstStyle/>
        <a:p>
          <a:endParaRPr lang="en-ID"/>
        </a:p>
      </dgm:t>
    </dgm:pt>
    <dgm:pt modelId="{319D8B02-C62C-4CDA-BEDE-9613473051CB}" type="sibTrans" cxnId="{FF894DF9-4825-4A27-B867-D1062482F071}">
      <dgm:prSet/>
      <dgm:spPr/>
      <dgm:t>
        <a:bodyPr/>
        <a:lstStyle/>
        <a:p>
          <a:endParaRPr lang="en-ID"/>
        </a:p>
      </dgm:t>
    </dgm:pt>
    <dgm:pt modelId="{15468550-D97F-49DF-BABE-9F24576ED461}">
      <dgm:prSet phldrT="[Text]"/>
      <dgm:spPr/>
      <dgm:t>
        <a:bodyPr/>
        <a:lstStyle/>
        <a:p>
          <a:r>
            <a:rPr lang="en-US" dirty="0" err="1"/>
            <a:t>Etiket</a:t>
          </a:r>
          <a:endParaRPr lang="en-ID" dirty="0"/>
        </a:p>
      </dgm:t>
    </dgm:pt>
    <dgm:pt modelId="{22567F22-C300-48BF-A820-607D4E3E7C83}" type="parTrans" cxnId="{450698DA-FABB-44AE-80C2-3F7A87E5F08F}">
      <dgm:prSet/>
      <dgm:spPr/>
      <dgm:t>
        <a:bodyPr/>
        <a:lstStyle/>
        <a:p>
          <a:endParaRPr lang="en-ID"/>
        </a:p>
      </dgm:t>
    </dgm:pt>
    <dgm:pt modelId="{DB541D0F-35CE-473C-BC51-6AAF8CE3C0EA}" type="sibTrans" cxnId="{450698DA-FABB-44AE-80C2-3F7A87E5F08F}">
      <dgm:prSet/>
      <dgm:spPr/>
      <dgm:t>
        <a:bodyPr/>
        <a:lstStyle/>
        <a:p>
          <a:endParaRPr lang="en-ID"/>
        </a:p>
      </dgm:t>
    </dgm:pt>
    <dgm:pt modelId="{0724B47D-7621-4BDF-B11B-DA3556E3BEFB}">
      <dgm:prSet phldrT="[Text]"/>
      <dgm:spPr/>
      <dgm:t>
        <a:bodyPr/>
        <a:lstStyle/>
        <a:p>
          <a:r>
            <a:rPr lang="en-US" dirty="0"/>
            <a:t>Hukum</a:t>
          </a:r>
          <a:endParaRPr lang="en-ID" dirty="0"/>
        </a:p>
      </dgm:t>
    </dgm:pt>
    <dgm:pt modelId="{AB525EB7-EA16-414D-86BE-96C0EBE279C2}" type="parTrans" cxnId="{FF5A905E-3AA8-45FC-8015-3B2E48826DDB}">
      <dgm:prSet/>
      <dgm:spPr/>
      <dgm:t>
        <a:bodyPr/>
        <a:lstStyle/>
        <a:p>
          <a:endParaRPr lang="en-ID"/>
        </a:p>
      </dgm:t>
    </dgm:pt>
    <dgm:pt modelId="{16839A72-A73D-44CB-AB26-17D3B2BFCC6A}" type="sibTrans" cxnId="{FF5A905E-3AA8-45FC-8015-3B2E48826DDB}">
      <dgm:prSet/>
      <dgm:spPr/>
      <dgm:t>
        <a:bodyPr/>
        <a:lstStyle/>
        <a:p>
          <a:endParaRPr lang="en-ID"/>
        </a:p>
      </dgm:t>
    </dgm:pt>
    <dgm:pt modelId="{51CC87B3-1487-48E8-8A7C-E48F11AD3A4D}" type="pres">
      <dgm:prSet presAssocID="{4CA330C7-3E0F-4D97-8F06-C5B3DE8D2817}" presName="matrix" presStyleCnt="0">
        <dgm:presLayoutVars>
          <dgm:chMax val="1"/>
          <dgm:dir/>
          <dgm:resizeHandles val="exact"/>
        </dgm:presLayoutVars>
      </dgm:prSet>
      <dgm:spPr/>
    </dgm:pt>
    <dgm:pt modelId="{B814AE36-F21D-403A-98E1-1A94C60DB38A}" type="pres">
      <dgm:prSet presAssocID="{4CA330C7-3E0F-4D97-8F06-C5B3DE8D2817}" presName="axisShape" presStyleLbl="bgShp" presStyleIdx="0" presStyleCnt="1"/>
      <dgm:spPr/>
    </dgm:pt>
    <dgm:pt modelId="{5F39E7FA-11BE-4C0D-A097-6707292F5A88}" type="pres">
      <dgm:prSet presAssocID="{4CA330C7-3E0F-4D97-8F06-C5B3DE8D2817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8019FF1-A0B9-46AC-818B-F79DDB398600}" type="pres">
      <dgm:prSet presAssocID="{4CA330C7-3E0F-4D97-8F06-C5B3DE8D2817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0C4A726-4C10-4243-AD00-863506AEDC5D}" type="pres">
      <dgm:prSet presAssocID="{4CA330C7-3E0F-4D97-8F06-C5B3DE8D2817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99C6047-2C46-4064-BF9C-B1338691E037}" type="pres">
      <dgm:prSet presAssocID="{4CA330C7-3E0F-4D97-8F06-C5B3DE8D2817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F3F1417-5724-47DD-B90D-1B4D563CBEBB}" type="presOf" srcId="{15468550-D97F-49DF-BABE-9F24576ED461}" destId="{60C4A726-4C10-4243-AD00-863506AEDC5D}" srcOrd="0" destOrd="0" presId="urn:microsoft.com/office/officeart/2005/8/layout/matrix2"/>
    <dgm:cxn modelId="{FF5A905E-3AA8-45FC-8015-3B2E48826DDB}" srcId="{4CA330C7-3E0F-4D97-8F06-C5B3DE8D2817}" destId="{0724B47D-7621-4BDF-B11B-DA3556E3BEFB}" srcOrd="3" destOrd="0" parTransId="{AB525EB7-EA16-414D-86BE-96C0EBE279C2}" sibTransId="{16839A72-A73D-44CB-AB26-17D3B2BFCC6A}"/>
    <dgm:cxn modelId="{1FC8F262-36F7-4ABA-9A32-1473D6D7B29E}" type="presOf" srcId="{0724B47D-7621-4BDF-B11B-DA3556E3BEFB}" destId="{899C6047-2C46-4064-BF9C-B1338691E037}" srcOrd="0" destOrd="0" presId="urn:microsoft.com/office/officeart/2005/8/layout/matrix2"/>
    <dgm:cxn modelId="{42336768-D54C-4221-AF41-04EA368C8F45}" srcId="{4CA330C7-3E0F-4D97-8F06-C5B3DE8D2817}" destId="{69A54D83-6827-408C-9673-9C71502D2B02}" srcOrd="0" destOrd="0" parTransId="{CFD0884E-AAA6-43EF-8A1D-C35F181300E4}" sibTransId="{267B7328-815B-4379-ACF1-CBF46B02E410}"/>
    <dgm:cxn modelId="{F96D4478-D14D-47D6-9026-310DBB1A0FF5}" type="presOf" srcId="{BAA44F41-052A-4A76-9058-70DF4C60655E}" destId="{58019FF1-A0B9-46AC-818B-F79DDB398600}" srcOrd="0" destOrd="0" presId="urn:microsoft.com/office/officeart/2005/8/layout/matrix2"/>
    <dgm:cxn modelId="{8EF881CF-73FB-4FBC-AAFF-981C841A8633}" type="presOf" srcId="{69A54D83-6827-408C-9673-9C71502D2B02}" destId="{5F39E7FA-11BE-4C0D-A097-6707292F5A88}" srcOrd="0" destOrd="0" presId="urn:microsoft.com/office/officeart/2005/8/layout/matrix2"/>
    <dgm:cxn modelId="{F99BE8D6-F7C6-4831-9213-D275E4F77694}" type="presOf" srcId="{4CA330C7-3E0F-4D97-8F06-C5B3DE8D2817}" destId="{51CC87B3-1487-48E8-8A7C-E48F11AD3A4D}" srcOrd="0" destOrd="0" presId="urn:microsoft.com/office/officeart/2005/8/layout/matrix2"/>
    <dgm:cxn modelId="{450698DA-FABB-44AE-80C2-3F7A87E5F08F}" srcId="{4CA330C7-3E0F-4D97-8F06-C5B3DE8D2817}" destId="{15468550-D97F-49DF-BABE-9F24576ED461}" srcOrd="2" destOrd="0" parTransId="{22567F22-C300-48BF-A820-607D4E3E7C83}" sibTransId="{DB541D0F-35CE-473C-BC51-6AAF8CE3C0EA}"/>
    <dgm:cxn modelId="{FF894DF9-4825-4A27-B867-D1062482F071}" srcId="{4CA330C7-3E0F-4D97-8F06-C5B3DE8D2817}" destId="{BAA44F41-052A-4A76-9058-70DF4C60655E}" srcOrd="1" destOrd="0" parTransId="{135FEFC1-F358-4E56-941C-51C64CFEABA1}" sibTransId="{319D8B02-C62C-4CDA-BEDE-9613473051CB}"/>
    <dgm:cxn modelId="{5A8F0F13-3DC9-4117-85A3-C924F5D273E3}" type="presParOf" srcId="{51CC87B3-1487-48E8-8A7C-E48F11AD3A4D}" destId="{B814AE36-F21D-403A-98E1-1A94C60DB38A}" srcOrd="0" destOrd="0" presId="urn:microsoft.com/office/officeart/2005/8/layout/matrix2"/>
    <dgm:cxn modelId="{A6167CF4-5344-4BEC-B80C-9F564A91AEF1}" type="presParOf" srcId="{51CC87B3-1487-48E8-8A7C-E48F11AD3A4D}" destId="{5F39E7FA-11BE-4C0D-A097-6707292F5A88}" srcOrd="1" destOrd="0" presId="urn:microsoft.com/office/officeart/2005/8/layout/matrix2"/>
    <dgm:cxn modelId="{71ECFC93-7CF6-4CED-AC83-0341D20D3884}" type="presParOf" srcId="{51CC87B3-1487-48E8-8A7C-E48F11AD3A4D}" destId="{58019FF1-A0B9-46AC-818B-F79DDB398600}" srcOrd="2" destOrd="0" presId="urn:microsoft.com/office/officeart/2005/8/layout/matrix2"/>
    <dgm:cxn modelId="{E7197D8D-39E1-4465-AE96-710FD5A10C9C}" type="presParOf" srcId="{51CC87B3-1487-48E8-8A7C-E48F11AD3A4D}" destId="{60C4A726-4C10-4243-AD00-863506AEDC5D}" srcOrd="3" destOrd="0" presId="urn:microsoft.com/office/officeart/2005/8/layout/matrix2"/>
    <dgm:cxn modelId="{856CD73D-D2D1-4EDC-9A19-5093ED8768EE}" type="presParOf" srcId="{51CC87B3-1487-48E8-8A7C-E48F11AD3A4D}" destId="{899C6047-2C46-4064-BF9C-B1338691E03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545B9A-31DF-4AAC-B98E-EAD683CE094E}" type="doc">
      <dgm:prSet loTypeId="urn:microsoft.com/office/officeart/2005/8/layout/arrow5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7209F830-29B6-447E-9226-543666D9084C}">
      <dgm:prSet phldrT="[Text]"/>
      <dgm:spPr/>
      <dgm:t>
        <a:bodyPr/>
        <a:lstStyle/>
        <a:p>
          <a:r>
            <a:rPr lang="en-US" dirty="0" err="1"/>
            <a:t>Manusia</a:t>
          </a:r>
          <a:r>
            <a:rPr lang="en-US" dirty="0"/>
            <a:t> </a:t>
          </a:r>
          <a:r>
            <a:rPr lang="en-US" dirty="0" err="1"/>
            <a:t>sbg</a:t>
          </a:r>
          <a:r>
            <a:rPr lang="en-US" dirty="0"/>
            <a:t> zoon </a:t>
          </a:r>
          <a:r>
            <a:rPr lang="en-US" dirty="0" err="1"/>
            <a:t>politicon</a:t>
          </a:r>
          <a:endParaRPr lang="en-ID" dirty="0"/>
        </a:p>
      </dgm:t>
    </dgm:pt>
    <dgm:pt modelId="{6DD08F70-FB5C-468A-B6C6-6507DD1857AC}" type="parTrans" cxnId="{1AF1C475-9580-469B-9CC3-3FFEF8979008}">
      <dgm:prSet/>
      <dgm:spPr/>
      <dgm:t>
        <a:bodyPr/>
        <a:lstStyle/>
        <a:p>
          <a:endParaRPr lang="en-ID"/>
        </a:p>
      </dgm:t>
    </dgm:pt>
    <dgm:pt modelId="{6222027D-AE1F-4745-AFC5-4B3ED8BA58D4}" type="sibTrans" cxnId="{1AF1C475-9580-469B-9CC3-3FFEF8979008}">
      <dgm:prSet/>
      <dgm:spPr/>
      <dgm:t>
        <a:bodyPr/>
        <a:lstStyle/>
        <a:p>
          <a:endParaRPr lang="en-ID"/>
        </a:p>
      </dgm:t>
    </dgm:pt>
    <dgm:pt modelId="{EE6D62BB-210D-4144-B44C-D5B21405B3AA}">
      <dgm:prSet phldrT="[Text]"/>
      <dgm:spPr/>
      <dgm:t>
        <a:bodyPr/>
        <a:lstStyle/>
        <a:p>
          <a:r>
            <a:rPr lang="en-US" dirty="0" err="1"/>
            <a:t>Manusia</a:t>
          </a:r>
          <a:r>
            <a:rPr lang="en-US" dirty="0"/>
            <a:t> </a:t>
          </a:r>
          <a:r>
            <a:rPr lang="en-US" dirty="0" err="1"/>
            <a:t>sbg</a:t>
          </a:r>
          <a:r>
            <a:rPr lang="en-US" dirty="0"/>
            <a:t> homo </a:t>
          </a:r>
          <a:r>
            <a:rPr lang="en-US" dirty="0" err="1"/>
            <a:t>homini</a:t>
          </a:r>
          <a:r>
            <a:rPr lang="en-US" dirty="0"/>
            <a:t> lupus</a:t>
          </a:r>
          <a:endParaRPr lang="en-ID" dirty="0"/>
        </a:p>
      </dgm:t>
    </dgm:pt>
    <dgm:pt modelId="{6B4C8FB8-2334-4083-B859-B9CC74DB56F0}" type="parTrans" cxnId="{E06BF9B1-C3C5-46CC-88C2-31D618B4DCE9}">
      <dgm:prSet/>
      <dgm:spPr/>
      <dgm:t>
        <a:bodyPr/>
        <a:lstStyle/>
        <a:p>
          <a:endParaRPr lang="en-ID"/>
        </a:p>
      </dgm:t>
    </dgm:pt>
    <dgm:pt modelId="{2F76B8EE-5910-4BD1-B45F-07413EBE4BED}" type="sibTrans" cxnId="{E06BF9B1-C3C5-46CC-88C2-31D618B4DCE9}">
      <dgm:prSet/>
      <dgm:spPr/>
      <dgm:t>
        <a:bodyPr/>
        <a:lstStyle/>
        <a:p>
          <a:endParaRPr lang="en-ID"/>
        </a:p>
      </dgm:t>
    </dgm:pt>
    <dgm:pt modelId="{8F7DA7DA-563B-4D96-9C12-7A90F333D21D}" type="pres">
      <dgm:prSet presAssocID="{3D545B9A-31DF-4AAC-B98E-EAD683CE094E}" presName="diagram" presStyleCnt="0">
        <dgm:presLayoutVars>
          <dgm:dir/>
          <dgm:resizeHandles val="exact"/>
        </dgm:presLayoutVars>
      </dgm:prSet>
      <dgm:spPr/>
    </dgm:pt>
    <dgm:pt modelId="{393D1DE1-38BF-46E6-94CC-2CEFFB961A5E}" type="pres">
      <dgm:prSet presAssocID="{7209F830-29B6-447E-9226-543666D9084C}" presName="arrow" presStyleLbl="node1" presStyleIdx="0" presStyleCnt="2">
        <dgm:presLayoutVars>
          <dgm:bulletEnabled val="1"/>
        </dgm:presLayoutVars>
      </dgm:prSet>
      <dgm:spPr/>
    </dgm:pt>
    <dgm:pt modelId="{2A3F1AF0-EAA5-417B-894C-0D287E458594}" type="pres">
      <dgm:prSet presAssocID="{EE6D62BB-210D-4144-B44C-D5B21405B3AA}" presName="arrow" presStyleLbl="node1" presStyleIdx="1" presStyleCnt="2">
        <dgm:presLayoutVars>
          <dgm:bulletEnabled val="1"/>
        </dgm:presLayoutVars>
      </dgm:prSet>
      <dgm:spPr/>
    </dgm:pt>
  </dgm:ptLst>
  <dgm:cxnLst>
    <dgm:cxn modelId="{D6867D15-45BA-4917-9F64-C1DE8138EFF1}" type="presOf" srcId="{7209F830-29B6-447E-9226-543666D9084C}" destId="{393D1DE1-38BF-46E6-94CC-2CEFFB961A5E}" srcOrd="0" destOrd="0" presId="urn:microsoft.com/office/officeart/2005/8/layout/arrow5"/>
    <dgm:cxn modelId="{1AF1C475-9580-469B-9CC3-3FFEF8979008}" srcId="{3D545B9A-31DF-4AAC-B98E-EAD683CE094E}" destId="{7209F830-29B6-447E-9226-543666D9084C}" srcOrd="0" destOrd="0" parTransId="{6DD08F70-FB5C-468A-B6C6-6507DD1857AC}" sibTransId="{6222027D-AE1F-4745-AFC5-4B3ED8BA58D4}"/>
    <dgm:cxn modelId="{D002119C-024B-4C28-9BAC-15BA425E3656}" type="presOf" srcId="{3D545B9A-31DF-4AAC-B98E-EAD683CE094E}" destId="{8F7DA7DA-563B-4D96-9C12-7A90F333D21D}" srcOrd="0" destOrd="0" presId="urn:microsoft.com/office/officeart/2005/8/layout/arrow5"/>
    <dgm:cxn modelId="{E06BF9B1-C3C5-46CC-88C2-31D618B4DCE9}" srcId="{3D545B9A-31DF-4AAC-B98E-EAD683CE094E}" destId="{EE6D62BB-210D-4144-B44C-D5B21405B3AA}" srcOrd="1" destOrd="0" parTransId="{6B4C8FB8-2334-4083-B859-B9CC74DB56F0}" sibTransId="{2F76B8EE-5910-4BD1-B45F-07413EBE4BED}"/>
    <dgm:cxn modelId="{DCF7CFD5-8FDA-48DB-9EB2-0B53775BBE66}" type="presOf" srcId="{EE6D62BB-210D-4144-B44C-D5B21405B3AA}" destId="{2A3F1AF0-EAA5-417B-894C-0D287E458594}" srcOrd="0" destOrd="0" presId="urn:microsoft.com/office/officeart/2005/8/layout/arrow5"/>
    <dgm:cxn modelId="{966B8785-6259-42A2-BC33-8E2731313E6D}" type="presParOf" srcId="{8F7DA7DA-563B-4D96-9C12-7A90F333D21D}" destId="{393D1DE1-38BF-46E6-94CC-2CEFFB961A5E}" srcOrd="0" destOrd="0" presId="urn:microsoft.com/office/officeart/2005/8/layout/arrow5"/>
    <dgm:cxn modelId="{E4EA1166-4C64-4EC4-8D59-A987EC1C9BE2}" type="presParOf" srcId="{8F7DA7DA-563B-4D96-9C12-7A90F333D21D}" destId="{2A3F1AF0-EAA5-417B-894C-0D287E45859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FB703-C003-4E17-BA1E-46F1A185BF33}">
      <dsp:nvSpPr>
        <dsp:cNvPr id="0" name=""/>
        <dsp:cNvSpPr/>
      </dsp:nvSpPr>
      <dsp:spPr>
        <a:xfrm>
          <a:off x="169015" y="1001515"/>
          <a:ext cx="3967010" cy="1239690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968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Hukum adalah seperangkat aturan yang mengikat dan memaksa masyarakat.</a:t>
          </a:r>
          <a:endParaRPr lang="en-ID" sz="1800" kern="1200" dirty="0"/>
        </a:p>
      </dsp:txBody>
      <dsp:txXfrm>
        <a:off x="169015" y="1001515"/>
        <a:ext cx="3967010" cy="1239690"/>
      </dsp:txXfrm>
    </dsp:sp>
    <dsp:sp modelId="{CFFC0953-667D-4FC7-8FD8-02B092F643D1}">
      <dsp:nvSpPr>
        <dsp:cNvPr id="0" name=""/>
        <dsp:cNvSpPr/>
      </dsp:nvSpPr>
      <dsp:spPr>
        <a:xfrm>
          <a:off x="3723" y="822448"/>
          <a:ext cx="867783" cy="1301675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34ABF-FCA1-4501-B6BC-AA1F494191A7}">
      <dsp:nvSpPr>
        <dsp:cNvPr id="0" name=""/>
        <dsp:cNvSpPr/>
      </dsp:nvSpPr>
      <dsp:spPr>
        <a:xfrm>
          <a:off x="4526210" y="1001515"/>
          <a:ext cx="3967010" cy="1239690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968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Proses </a:t>
          </a:r>
          <a:r>
            <a:rPr lang="en-ID" sz="1800" kern="1200" dirty="0" err="1"/>
            <a:t>pelaksanaan</a:t>
          </a:r>
          <a:r>
            <a:rPr lang="en-ID" sz="1800" kern="1200" dirty="0"/>
            <a:t> </a:t>
          </a:r>
          <a:r>
            <a:rPr lang="en-ID" sz="1800" kern="1200" dirty="0" err="1"/>
            <a:t>hukum</a:t>
          </a:r>
          <a:r>
            <a:rPr lang="en-ID" sz="1800" kern="1200" dirty="0"/>
            <a:t> </a:t>
          </a:r>
          <a:r>
            <a:rPr lang="en-ID" sz="1800" kern="1200" dirty="0" err="1"/>
            <a:t>harus</a:t>
          </a:r>
          <a:r>
            <a:rPr lang="en-ID" sz="1800" kern="1200" dirty="0"/>
            <a:t> </a:t>
          </a:r>
          <a:r>
            <a:rPr lang="en-ID" sz="1800" kern="1200" dirty="0" err="1"/>
            <a:t>dipaksakan</a:t>
          </a:r>
          <a:r>
            <a:rPr lang="en-ID" sz="1800" kern="1200" dirty="0"/>
            <a:t> </a:t>
          </a:r>
          <a:r>
            <a:rPr lang="en-ID" sz="1800" kern="1200" dirty="0" err="1"/>
            <a:t>dengan</a:t>
          </a:r>
          <a:r>
            <a:rPr lang="en-ID" sz="1800" kern="1200" dirty="0"/>
            <a:t> </a:t>
          </a:r>
          <a:r>
            <a:rPr lang="en-ID" sz="1800" kern="1200" dirty="0" err="1"/>
            <a:t>jalan</a:t>
          </a:r>
          <a:r>
            <a:rPr lang="en-ID" sz="1800" kern="1200" dirty="0"/>
            <a:t> </a:t>
          </a:r>
          <a:r>
            <a:rPr lang="en-ID" sz="1800" kern="1200" dirty="0" err="1"/>
            <a:t>menjatuhkan</a:t>
          </a:r>
          <a:r>
            <a:rPr lang="en-ID" sz="1800" kern="1200" dirty="0"/>
            <a:t> </a:t>
          </a:r>
          <a:r>
            <a:rPr lang="en-ID" sz="1800" kern="1200" dirty="0" err="1"/>
            <a:t>sanksi</a:t>
          </a:r>
          <a:r>
            <a:rPr lang="en-ID" sz="1800" kern="1200" dirty="0"/>
            <a:t> agar </a:t>
          </a:r>
          <a:r>
            <a:rPr lang="en-ID" sz="1800" kern="1200" dirty="0" err="1"/>
            <a:t>tujuan</a:t>
          </a:r>
          <a:r>
            <a:rPr lang="en-ID" sz="1800" kern="1200" dirty="0"/>
            <a:t> </a:t>
          </a:r>
          <a:r>
            <a:rPr lang="en-ID" sz="1800" kern="1200" dirty="0" err="1"/>
            <a:t>daripada</a:t>
          </a:r>
          <a:r>
            <a:rPr lang="en-ID" sz="1800" kern="1200" dirty="0"/>
            <a:t> </a:t>
          </a:r>
          <a:r>
            <a:rPr lang="en-ID" sz="1800" kern="1200" dirty="0" err="1"/>
            <a:t>hukum</a:t>
          </a:r>
          <a:r>
            <a:rPr lang="en-ID" sz="1800" kern="1200" dirty="0"/>
            <a:t> </a:t>
          </a:r>
          <a:r>
            <a:rPr lang="en-ID" sz="1800" kern="1200" dirty="0" err="1"/>
            <a:t>dapat</a:t>
          </a:r>
          <a:r>
            <a:rPr lang="en-ID" sz="1800" kern="1200" dirty="0"/>
            <a:t> </a:t>
          </a:r>
          <a:r>
            <a:rPr lang="en-ID" sz="1800" kern="1200" dirty="0" err="1"/>
            <a:t>tercapai</a:t>
          </a:r>
          <a:r>
            <a:rPr lang="en-ID" sz="1800" kern="1200" dirty="0"/>
            <a:t>.</a:t>
          </a:r>
        </a:p>
      </dsp:txBody>
      <dsp:txXfrm>
        <a:off x="4526210" y="1001515"/>
        <a:ext cx="3967010" cy="1239690"/>
      </dsp:txXfrm>
    </dsp:sp>
    <dsp:sp modelId="{F30FFDC4-2DAB-418A-A55D-1AE7F4432096}">
      <dsp:nvSpPr>
        <dsp:cNvPr id="0" name=""/>
        <dsp:cNvSpPr/>
      </dsp:nvSpPr>
      <dsp:spPr>
        <a:xfrm>
          <a:off x="4360918" y="822448"/>
          <a:ext cx="867783" cy="1301675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E6EAD-DE08-4911-AC54-5FCC8CD2DAF4}">
      <dsp:nvSpPr>
        <dsp:cNvPr id="0" name=""/>
        <dsp:cNvSpPr/>
      </dsp:nvSpPr>
      <dsp:spPr>
        <a:xfrm>
          <a:off x="2347612" y="2562148"/>
          <a:ext cx="3967010" cy="1239690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968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Hukum </a:t>
          </a:r>
          <a:r>
            <a:rPr lang="en-US" sz="1800" kern="1200" dirty="0" err="1"/>
            <a:t>bertujuan</a:t>
          </a:r>
          <a:r>
            <a:rPr lang="en-US" sz="1800" kern="1200" dirty="0"/>
            <a:t> </a:t>
          </a:r>
          <a:r>
            <a:rPr lang="en-ID" sz="1800" kern="1200" dirty="0" err="1"/>
            <a:t>menciptakan</a:t>
          </a:r>
          <a:r>
            <a:rPr lang="en-ID" sz="1800" kern="1200" dirty="0"/>
            <a:t> </a:t>
          </a:r>
          <a:r>
            <a:rPr lang="en-ID" sz="1800" kern="1200" dirty="0" err="1"/>
            <a:t>perdamaian</a:t>
          </a:r>
          <a:r>
            <a:rPr lang="en-ID" sz="1800" kern="1200" dirty="0"/>
            <a:t> dan </a:t>
          </a:r>
          <a:r>
            <a:rPr lang="en-ID" sz="1800" kern="1200" dirty="0" err="1"/>
            <a:t>ketentraman</a:t>
          </a:r>
          <a:r>
            <a:rPr lang="en-ID" sz="1800" kern="1200" dirty="0"/>
            <a:t> </a:t>
          </a:r>
          <a:r>
            <a:rPr lang="en-ID" sz="1800" kern="1200" dirty="0" err="1"/>
            <a:t>dalam</a:t>
          </a:r>
          <a:r>
            <a:rPr lang="en-ID" sz="1800" kern="1200" dirty="0"/>
            <a:t> </a:t>
          </a:r>
          <a:r>
            <a:rPr lang="en-ID" sz="1800" kern="1200" dirty="0" err="1"/>
            <a:t>lingkungan</a:t>
          </a:r>
          <a:r>
            <a:rPr lang="en-ID" sz="1800" kern="1200" dirty="0"/>
            <a:t> </a:t>
          </a:r>
          <a:r>
            <a:rPr lang="en-ID" sz="1800" kern="1200" dirty="0" err="1"/>
            <a:t>masyarakat</a:t>
          </a:r>
          <a:r>
            <a:rPr lang="en-ID" sz="1800" kern="1200" dirty="0"/>
            <a:t>.</a:t>
          </a:r>
        </a:p>
      </dsp:txBody>
      <dsp:txXfrm>
        <a:off x="2347612" y="2562148"/>
        <a:ext cx="3967010" cy="1239690"/>
      </dsp:txXfrm>
    </dsp:sp>
    <dsp:sp modelId="{99ADE85A-0F3E-4C72-BC1A-EEB1C3281415}">
      <dsp:nvSpPr>
        <dsp:cNvPr id="0" name=""/>
        <dsp:cNvSpPr/>
      </dsp:nvSpPr>
      <dsp:spPr>
        <a:xfrm>
          <a:off x="2182320" y="2383081"/>
          <a:ext cx="867783" cy="1301675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501B5-D108-47F5-958B-F67A13BD6A5E}">
      <dsp:nvSpPr>
        <dsp:cNvPr id="0" name=""/>
        <dsp:cNvSpPr/>
      </dsp:nvSpPr>
      <dsp:spPr>
        <a:xfrm>
          <a:off x="0" y="0"/>
          <a:ext cx="7344816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Hukum </a:t>
          </a:r>
          <a:r>
            <a:rPr lang="en-ID" sz="1900" kern="1200" dirty="0" err="1"/>
            <a:t>menciptakan</a:t>
          </a:r>
          <a:r>
            <a:rPr lang="en-ID" sz="1900" kern="1200" dirty="0"/>
            <a:t> </a:t>
          </a:r>
          <a:r>
            <a:rPr lang="en-ID" sz="1900" kern="1200" dirty="0" err="1"/>
            <a:t>keamanan</a:t>
          </a:r>
          <a:r>
            <a:rPr lang="en-ID" sz="1900" kern="1200" dirty="0"/>
            <a:t> dan </a:t>
          </a:r>
          <a:r>
            <a:rPr lang="en-ID" sz="1900" kern="1200" dirty="0" err="1"/>
            <a:t>ketertiban</a:t>
          </a:r>
          <a:r>
            <a:rPr lang="en-ID" sz="1900" kern="1200" dirty="0"/>
            <a:t>, </a:t>
          </a:r>
          <a:r>
            <a:rPr lang="en-ID" sz="1900" kern="1200" dirty="0" err="1"/>
            <a:t>namun</a:t>
          </a:r>
          <a:r>
            <a:rPr lang="en-ID" sz="1900" kern="1200" dirty="0"/>
            <a:t> </a:t>
          </a:r>
          <a:r>
            <a:rPr lang="en-ID" sz="1900" kern="1200" dirty="0" err="1"/>
            <a:t>dewasa</a:t>
          </a:r>
          <a:r>
            <a:rPr lang="en-ID" sz="1900" kern="1200" dirty="0"/>
            <a:t> </a:t>
          </a:r>
          <a:r>
            <a:rPr lang="en-ID" sz="1900" kern="1200" dirty="0" err="1"/>
            <a:t>ini</a:t>
          </a:r>
          <a:r>
            <a:rPr lang="en-ID" sz="1900" kern="1200" dirty="0"/>
            <a:t> </a:t>
          </a:r>
          <a:r>
            <a:rPr lang="en-ID" sz="1900" kern="1200" dirty="0" err="1"/>
            <a:t>terkadang</a:t>
          </a:r>
          <a:r>
            <a:rPr lang="en-ID" sz="1900" kern="1200" dirty="0"/>
            <a:t> </a:t>
          </a:r>
          <a:r>
            <a:rPr lang="en-ID" sz="1900" kern="1200" dirty="0" err="1"/>
            <a:t>hukum</a:t>
          </a:r>
          <a:r>
            <a:rPr lang="en-ID" sz="1900" kern="1200" dirty="0"/>
            <a:t> juga </a:t>
          </a:r>
          <a:r>
            <a:rPr lang="en-ID" sz="1900" kern="1200" dirty="0" err="1"/>
            <a:t>bisa</a:t>
          </a:r>
          <a:r>
            <a:rPr lang="en-ID" sz="1900" kern="1200" dirty="0"/>
            <a:t> </a:t>
          </a:r>
          <a:r>
            <a:rPr lang="en-ID" sz="1900" kern="1200" dirty="0" err="1"/>
            <a:t>menimbulkan</a:t>
          </a:r>
          <a:r>
            <a:rPr lang="en-ID" sz="1900" kern="1200" dirty="0"/>
            <a:t> </a:t>
          </a:r>
          <a:r>
            <a:rPr lang="en-ID" sz="1900" kern="1200" dirty="0" err="1"/>
            <a:t>masalah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masyarakat</a:t>
          </a:r>
          <a:endParaRPr lang="en-ID" sz="1900" kern="1200" dirty="0"/>
        </a:p>
      </dsp:txBody>
      <dsp:txXfrm>
        <a:off x="35709" y="35709"/>
        <a:ext cx="6029204" cy="1147782"/>
      </dsp:txXfrm>
    </dsp:sp>
    <dsp:sp modelId="{93082694-CEF1-4049-AC89-57973156175F}">
      <dsp:nvSpPr>
        <dsp:cNvPr id="0" name=""/>
        <dsp:cNvSpPr/>
      </dsp:nvSpPr>
      <dsp:spPr>
        <a:xfrm>
          <a:off x="648071" y="1422399"/>
          <a:ext cx="7344816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Kurang </a:t>
          </a:r>
          <a:r>
            <a:rPr lang="en-ID" sz="1900" kern="1200" dirty="0" err="1"/>
            <a:t>berhati-hati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membuat</a:t>
          </a:r>
          <a:r>
            <a:rPr lang="en-ID" sz="1900" kern="1200" dirty="0"/>
            <a:t> </a:t>
          </a:r>
          <a:r>
            <a:rPr lang="en-ID" sz="1900" kern="1200" dirty="0" err="1"/>
            <a:t>hukum</a:t>
          </a:r>
          <a:r>
            <a:rPr lang="en-ID" sz="1900" kern="1200" dirty="0"/>
            <a:t> </a:t>
          </a:r>
          <a:r>
            <a:rPr lang="en-ID" sz="1900" kern="1200" dirty="0" err="1"/>
            <a:t>akan</a:t>
          </a:r>
          <a:r>
            <a:rPr lang="en-ID" sz="1900" kern="1200" dirty="0"/>
            <a:t> </a:t>
          </a:r>
          <a:r>
            <a:rPr lang="en-ID" sz="1900" kern="1200" dirty="0" err="1"/>
            <a:t>menimbulkan</a:t>
          </a:r>
          <a:r>
            <a:rPr lang="en-ID" sz="1900" kern="1200" dirty="0"/>
            <a:t> </a:t>
          </a:r>
          <a:r>
            <a:rPr lang="en-ID" sz="1900" kern="1200" dirty="0" err="1"/>
            <a:t>resiko</a:t>
          </a:r>
          <a:r>
            <a:rPr lang="en-ID" sz="1900" kern="1200" dirty="0"/>
            <a:t>, </a:t>
          </a:r>
          <a:r>
            <a:rPr lang="en-ID" sz="1900" kern="1200" dirty="0" err="1"/>
            <a:t>bahwa</a:t>
          </a:r>
          <a:r>
            <a:rPr lang="en-ID" sz="1900" kern="1200" dirty="0"/>
            <a:t> </a:t>
          </a:r>
          <a:r>
            <a:rPr lang="en-ID" sz="1900" kern="1200" dirty="0" err="1"/>
            <a:t>hukum</a:t>
          </a:r>
          <a:r>
            <a:rPr lang="en-ID" sz="1900" kern="1200" dirty="0"/>
            <a:t> </a:t>
          </a:r>
          <a:r>
            <a:rPr lang="en-ID" sz="1900" kern="1200" dirty="0" err="1"/>
            <a:t>malah</a:t>
          </a:r>
          <a:r>
            <a:rPr lang="en-ID" sz="1900" kern="1200" dirty="0"/>
            <a:t> </a:t>
          </a:r>
          <a:r>
            <a:rPr lang="en-ID" sz="1900" kern="1200" dirty="0" err="1"/>
            <a:t>menyusahkan</a:t>
          </a:r>
          <a:r>
            <a:rPr lang="en-ID" sz="1900" kern="1200" dirty="0"/>
            <a:t> </a:t>
          </a:r>
          <a:r>
            <a:rPr lang="en-ID" sz="1900" kern="1200" dirty="0" err="1"/>
            <a:t>atau</a:t>
          </a:r>
          <a:r>
            <a:rPr lang="en-ID" sz="1900" kern="1200" dirty="0"/>
            <a:t> </a:t>
          </a:r>
          <a:r>
            <a:rPr lang="en-ID" sz="1900" kern="1200" dirty="0" err="1"/>
            <a:t>menimbulkan</a:t>
          </a:r>
          <a:r>
            <a:rPr lang="en-ID" sz="1900" kern="1200" dirty="0"/>
            <a:t> </a:t>
          </a:r>
          <a:r>
            <a:rPr lang="en-ID" sz="1900" kern="1200" dirty="0" err="1"/>
            <a:t>kerusakan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masyarakat</a:t>
          </a:r>
          <a:r>
            <a:rPr lang="en-ID" sz="1900" kern="1200" dirty="0"/>
            <a:t>.</a:t>
          </a:r>
        </a:p>
      </dsp:txBody>
      <dsp:txXfrm>
        <a:off x="683780" y="1458108"/>
        <a:ext cx="5832846" cy="1147782"/>
      </dsp:txXfrm>
    </dsp:sp>
    <dsp:sp modelId="{4F088493-DE3F-4DEC-9ADA-D7A235C8F571}">
      <dsp:nvSpPr>
        <dsp:cNvPr id="0" name=""/>
        <dsp:cNvSpPr/>
      </dsp:nvSpPr>
      <dsp:spPr>
        <a:xfrm>
          <a:off x="1296143" y="2844799"/>
          <a:ext cx="7344816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Hukum yang </a:t>
          </a:r>
          <a:r>
            <a:rPr lang="en-ID" sz="1900" kern="1200" dirty="0" err="1"/>
            <a:t>diberlakukan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masyarakat</a:t>
          </a:r>
          <a:r>
            <a:rPr lang="en-ID" sz="1900" kern="1200" dirty="0"/>
            <a:t> </a:t>
          </a:r>
          <a:r>
            <a:rPr lang="en-ID" sz="1900" kern="1200" dirty="0" err="1"/>
            <a:t>harus</a:t>
          </a:r>
          <a:r>
            <a:rPr lang="en-ID" sz="1900" kern="1200" dirty="0"/>
            <a:t> </a:t>
          </a:r>
          <a:r>
            <a:rPr lang="en-ID" sz="1900" kern="1200" dirty="0" err="1"/>
            <a:t>sesuai</a:t>
          </a:r>
          <a:r>
            <a:rPr lang="en-ID" sz="1900" kern="1200" dirty="0"/>
            <a:t> </a:t>
          </a:r>
          <a:r>
            <a:rPr lang="en-ID" sz="1900" kern="1200" dirty="0" err="1"/>
            <a:t>dengan</a:t>
          </a:r>
          <a:r>
            <a:rPr lang="en-ID" sz="1900" kern="1200" dirty="0"/>
            <a:t> </a:t>
          </a:r>
          <a:r>
            <a:rPr lang="en-ID" sz="1900" kern="1200" dirty="0" err="1"/>
            <a:t>nilai-nilai</a:t>
          </a:r>
          <a:r>
            <a:rPr lang="en-ID" sz="1900" kern="1200" dirty="0"/>
            <a:t> yang </a:t>
          </a:r>
          <a:r>
            <a:rPr lang="en-ID" sz="1900" kern="1200" dirty="0" err="1"/>
            <a:t>hidup</a:t>
          </a:r>
          <a:r>
            <a:rPr lang="en-ID" sz="1900" kern="1200" dirty="0"/>
            <a:t> </a:t>
          </a:r>
          <a:r>
            <a:rPr lang="en-ID" sz="1900" kern="1200" dirty="0" err="1"/>
            <a:t>dalam</a:t>
          </a:r>
          <a:r>
            <a:rPr lang="en-ID" sz="1900" kern="1200" dirty="0"/>
            <a:t> </a:t>
          </a:r>
          <a:r>
            <a:rPr lang="en-ID" sz="1900" kern="1200" dirty="0" err="1"/>
            <a:t>masyarakat</a:t>
          </a:r>
          <a:r>
            <a:rPr lang="en-ID" sz="1900" kern="1200" dirty="0"/>
            <a:t>.</a:t>
          </a:r>
        </a:p>
      </dsp:txBody>
      <dsp:txXfrm>
        <a:off x="1331852" y="2880508"/>
        <a:ext cx="5832846" cy="1147782"/>
      </dsp:txXfrm>
    </dsp:sp>
    <dsp:sp modelId="{97AF527D-236F-4041-8A91-25F371E75723}">
      <dsp:nvSpPr>
        <dsp:cNvPr id="0" name=""/>
        <dsp:cNvSpPr/>
      </dsp:nvSpPr>
      <dsp:spPr>
        <a:xfrm>
          <a:off x="6552336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6730644" y="924560"/>
        <a:ext cx="435864" cy="596341"/>
      </dsp:txXfrm>
    </dsp:sp>
    <dsp:sp modelId="{12AB65B8-9983-43EF-854E-6ABEB855D6F8}">
      <dsp:nvSpPr>
        <dsp:cNvPr id="0" name=""/>
        <dsp:cNvSpPr/>
      </dsp:nvSpPr>
      <dsp:spPr>
        <a:xfrm>
          <a:off x="7200408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7378716" y="2338832"/>
        <a:ext cx="435864" cy="596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9B94B-78C8-48A1-B1E4-C2B4BE7AD40E}">
      <dsp:nvSpPr>
        <dsp:cNvPr id="0" name=""/>
        <dsp:cNvSpPr/>
      </dsp:nvSpPr>
      <dsp:spPr>
        <a:xfrm rot="5400000">
          <a:off x="501706" y="1099941"/>
          <a:ext cx="1508404" cy="25099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EC590-C180-407F-AA41-0A10EE39EDE4}">
      <dsp:nvSpPr>
        <dsp:cNvPr id="0" name=""/>
        <dsp:cNvSpPr/>
      </dsp:nvSpPr>
      <dsp:spPr>
        <a:xfrm>
          <a:off x="249916" y="1849875"/>
          <a:ext cx="2265997" cy="198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Substansi</a:t>
          </a:r>
          <a:r>
            <a:rPr lang="en-US" sz="4000" kern="1200" dirty="0"/>
            <a:t> HK</a:t>
          </a:r>
          <a:endParaRPr lang="en-ID" sz="4000" kern="1200" dirty="0"/>
        </a:p>
      </dsp:txBody>
      <dsp:txXfrm>
        <a:off x="249916" y="1849875"/>
        <a:ext cx="2265997" cy="1986280"/>
      </dsp:txXfrm>
    </dsp:sp>
    <dsp:sp modelId="{41371E34-96B5-4BBD-9165-35CC4BBDA4E6}">
      <dsp:nvSpPr>
        <dsp:cNvPr id="0" name=""/>
        <dsp:cNvSpPr/>
      </dsp:nvSpPr>
      <dsp:spPr>
        <a:xfrm>
          <a:off x="2088367" y="915155"/>
          <a:ext cx="427546" cy="42754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DE3A3-46BD-4665-9097-8A2B80F1BE8E}">
      <dsp:nvSpPr>
        <dsp:cNvPr id="0" name=""/>
        <dsp:cNvSpPr/>
      </dsp:nvSpPr>
      <dsp:spPr>
        <a:xfrm rot="5400000">
          <a:off x="3275730" y="413506"/>
          <a:ext cx="1508404" cy="25099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629015-7BDD-45F6-81A7-07572C2A28AB}">
      <dsp:nvSpPr>
        <dsp:cNvPr id="0" name=""/>
        <dsp:cNvSpPr/>
      </dsp:nvSpPr>
      <dsp:spPr>
        <a:xfrm>
          <a:off x="3023940" y="1163440"/>
          <a:ext cx="2265997" cy="198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Struktur</a:t>
          </a:r>
          <a:r>
            <a:rPr lang="en-US" sz="4000" kern="1200" dirty="0"/>
            <a:t> HK</a:t>
          </a:r>
          <a:endParaRPr lang="en-ID" sz="4000" kern="1200" dirty="0"/>
        </a:p>
      </dsp:txBody>
      <dsp:txXfrm>
        <a:off x="3023940" y="1163440"/>
        <a:ext cx="2265997" cy="1986280"/>
      </dsp:txXfrm>
    </dsp:sp>
    <dsp:sp modelId="{816258BA-60BA-4BEC-95D3-1392F0AB2792}">
      <dsp:nvSpPr>
        <dsp:cNvPr id="0" name=""/>
        <dsp:cNvSpPr/>
      </dsp:nvSpPr>
      <dsp:spPr>
        <a:xfrm>
          <a:off x="4862391" y="228720"/>
          <a:ext cx="427546" cy="42754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00A8C6-8A78-4ACA-BA5A-AAADC4EC2801}">
      <dsp:nvSpPr>
        <dsp:cNvPr id="0" name=""/>
        <dsp:cNvSpPr/>
      </dsp:nvSpPr>
      <dsp:spPr>
        <a:xfrm rot="5400000">
          <a:off x="6049754" y="-272928"/>
          <a:ext cx="1508404" cy="25099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82B1C2-04A9-45EC-B0FD-4B8B50C73E52}">
      <dsp:nvSpPr>
        <dsp:cNvPr id="0" name=""/>
        <dsp:cNvSpPr/>
      </dsp:nvSpPr>
      <dsp:spPr>
        <a:xfrm>
          <a:off x="5797964" y="477005"/>
          <a:ext cx="2265997" cy="198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Budaya</a:t>
          </a:r>
          <a:r>
            <a:rPr lang="en-US" sz="4000" kern="1200" dirty="0"/>
            <a:t> HK</a:t>
          </a:r>
          <a:endParaRPr lang="en-ID" sz="4000" kern="1200" dirty="0"/>
        </a:p>
      </dsp:txBody>
      <dsp:txXfrm>
        <a:off x="5797964" y="477005"/>
        <a:ext cx="2265997" cy="1986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76E50-62DC-4169-8635-EF2D6773CD05}">
      <dsp:nvSpPr>
        <dsp:cNvPr id="0" name=""/>
        <dsp:cNvSpPr/>
      </dsp:nvSpPr>
      <dsp:spPr>
        <a:xfrm>
          <a:off x="5943188" y="915787"/>
          <a:ext cx="1648368" cy="3924524"/>
        </a:xfrm>
        <a:prstGeom prst="wedgeRectCallout">
          <a:avLst>
            <a:gd name="adj1" fmla="val 0"/>
            <a:gd name="adj2" fmla="val 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Hk</a:t>
          </a:r>
          <a:r>
            <a:rPr lang="en-US" sz="1600" kern="1200" dirty="0"/>
            <a:t> </a:t>
          </a:r>
          <a:r>
            <a:rPr lang="en-US" sz="1600" kern="1200" dirty="0" err="1"/>
            <a:t>sbg</a:t>
          </a:r>
          <a:r>
            <a:rPr lang="en-US" sz="1600" kern="1200" dirty="0"/>
            <a:t> </a:t>
          </a:r>
          <a:r>
            <a:rPr lang="en-US" sz="1600" kern="1200" dirty="0" err="1"/>
            <a:t>sarana</a:t>
          </a:r>
          <a:r>
            <a:rPr lang="en-US" sz="1600" kern="1200" dirty="0"/>
            <a:t> </a:t>
          </a:r>
          <a:r>
            <a:rPr lang="en-US" sz="1600" kern="1200" dirty="0" err="1"/>
            <a:t>menciptakan</a:t>
          </a:r>
          <a:r>
            <a:rPr lang="en-US" sz="1600" kern="1200" dirty="0"/>
            <a:t> </a:t>
          </a:r>
          <a:r>
            <a:rPr lang="en-US" sz="1600" kern="1200" dirty="0" err="1"/>
            <a:t>keserasian</a:t>
          </a:r>
          <a:r>
            <a:rPr lang="en-US" sz="1600" kern="1200" dirty="0"/>
            <a:t> </a:t>
          </a:r>
          <a:r>
            <a:rPr lang="en-US" sz="1600" kern="1200" dirty="0" err="1"/>
            <a:t>berbagai</a:t>
          </a:r>
          <a:r>
            <a:rPr lang="en-US" sz="1600" kern="1200" dirty="0"/>
            <a:t> </a:t>
          </a:r>
          <a:r>
            <a:rPr lang="en-US" sz="1600" kern="1200" dirty="0" err="1"/>
            <a:t>kepentingan</a:t>
          </a:r>
          <a:r>
            <a:rPr lang="en-US" sz="1600" kern="1200" dirty="0"/>
            <a:t> </a:t>
          </a:r>
          <a:r>
            <a:rPr lang="en-US" sz="1600" kern="1200" dirty="0" err="1"/>
            <a:t>masyarakat</a:t>
          </a:r>
          <a:r>
            <a:rPr lang="en-US" sz="1600" kern="1200" dirty="0"/>
            <a:t>.</a:t>
          </a:r>
          <a:endParaRPr lang="en-ID" sz="1600" kern="1200" dirty="0"/>
        </a:p>
      </dsp:txBody>
      <dsp:txXfrm>
        <a:off x="6152201" y="915787"/>
        <a:ext cx="1439355" cy="3924524"/>
      </dsp:txXfrm>
    </dsp:sp>
    <dsp:sp modelId="{6FA05DAD-7FF8-4689-A2C8-1859F9C97394}">
      <dsp:nvSpPr>
        <dsp:cNvPr id="0" name=""/>
        <dsp:cNvSpPr/>
      </dsp:nvSpPr>
      <dsp:spPr>
        <a:xfrm>
          <a:off x="5943188" y="0"/>
          <a:ext cx="1648368" cy="91578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Integrator</a:t>
          </a:r>
          <a:endParaRPr lang="en-ID" sz="1900" kern="1200" dirty="0"/>
        </a:p>
      </dsp:txBody>
      <dsp:txXfrm>
        <a:off x="5943188" y="0"/>
        <a:ext cx="1648368" cy="915787"/>
      </dsp:txXfrm>
    </dsp:sp>
    <dsp:sp modelId="{A9CF528C-A819-4ADC-BDAB-B38EA6E474D3}">
      <dsp:nvSpPr>
        <dsp:cNvPr id="0" name=""/>
        <dsp:cNvSpPr/>
      </dsp:nvSpPr>
      <dsp:spPr>
        <a:xfrm>
          <a:off x="4294820" y="915787"/>
          <a:ext cx="1648368" cy="3663148"/>
        </a:xfrm>
        <a:prstGeom prst="wedgeRectCallout">
          <a:avLst>
            <a:gd name="adj1" fmla="val 62500"/>
            <a:gd name="adj2" fmla="val 20830"/>
          </a:avLst>
        </a:prstGeom>
        <a:gradFill rotWithShape="0">
          <a:gsLst>
            <a:gs pos="0">
              <a:schemeClr val="accent1">
                <a:tint val="50000"/>
                <a:hueOff val="-4602"/>
                <a:satOff val="191"/>
                <a:lumOff val="-711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-4602"/>
                <a:satOff val="191"/>
                <a:lumOff val="-711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-4602"/>
                <a:satOff val="191"/>
                <a:lumOff val="-7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Untuk memperkokoh kekuasaan politik atau mengefektifkan pelaksanaan kekuasaan negara.</a:t>
          </a:r>
          <a:endParaRPr lang="en-ID" sz="1600" kern="1200" dirty="0"/>
        </a:p>
      </dsp:txBody>
      <dsp:txXfrm>
        <a:off x="4503833" y="915787"/>
        <a:ext cx="1439355" cy="3663148"/>
      </dsp:txXfrm>
    </dsp:sp>
    <dsp:sp modelId="{ECE17C12-2E94-49FB-A235-D42EBBA656ED}">
      <dsp:nvSpPr>
        <dsp:cNvPr id="0" name=""/>
        <dsp:cNvSpPr/>
      </dsp:nvSpPr>
      <dsp:spPr>
        <a:xfrm>
          <a:off x="4294820" y="133108"/>
          <a:ext cx="1648368" cy="785098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Sarana </a:t>
          </a:r>
          <a:r>
            <a:rPr lang="en-US" sz="1900" kern="1200" dirty="0" err="1"/>
            <a:t>politik</a:t>
          </a:r>
          <a:endParaRPr lang="en-ID" sz="1900" kern="1200" dirty="0"/>
        </a:p>
      </dsp:txBody>
      <dsp:txXfrm>
        <a:off x="4294820" y="133108"/>
        <a:ext cx="1648368" cy="785098"/>
      </dsp:txXfrm>
    </dsp:sp>
    <dsp:sp modelId="{6306390F-1E9A-44DC-A1F3-3E4463138798}">
      <dsp:nvSpPr>
        <dsp:cNvPr id="0" name=""/>
        <dsp:cNvSpPr/>
      </dsp:nvSpPr>
      <dsp:spPr>
        <a:xfrm>
          <a:off x="2646451" y="915787"/>
          <a:ext cx="1648368" cy="3401287"/>
        </a:xfrm>
        <a:prstGeom prst="wedgeRectCallout">
          <a:avLst>
            <a:gd name="adj1" fmla="val 62500"/>
            <a:gd name="adj2" fmla="val 20830"/>
          </a:avLst>
        </a:prstGeom>
        <a:gradFill rotWithShape="0">
          <a:gsLst>
            <a:gs pos="0">
              <a:schemeClr val="accent1">
                <a:tint val="50000"/>
                <a:hueOff val="-9204"/>
                <a:satOff val="383"/>
                <a:lumOff val="-1422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-9204"/>
                <a:satOff val="383"/>
                <a:lumOff val="-1422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-9204"/>
                <a:satOff val="383"/>
                <a:lumOff val="-14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Mengubah</a:t>
          </a:r>
          <a:r>
            <a:rPr lang="en-ID" sz="1600" kern="1200" dirty="0"/>
            <a:t> </a:t>
          </a:r>
          <a:r>
            <a:rPr lang="en-ID" sz="1600" kern="1200" dirty="0" err="1"/>
            <a:t>masyarakat</a:t>
          </a:r>
          <a:r>
            <a:rPr lang="en-ID" sz="1600" kern="1200" dirty="0"/>
            <a:t> </a:t>
          </a:r>
          <a:r>
            <a:rPr lang="en-ID" sz="1600" kern="1200" dirty="0" err="1"/>
            <a:t>dengan</a:t>
          </a:r>
          <a:r>
            <a:rPr lang="en-ID" sz="1600" kern="1200" dirty="0"/>
            <a:t> </a:t>
          </a:r>
          <a:r>
            <a:rPr lang="en-ID" sz="1600" kern="1200" dirty="0" err="1"/>
            <a:t>menciptakan</a:t>
          </a:r>
          <a:r>
            <a:rPr lang="en-ID" sz="1600" kern="1200" dirty="0"/>
            <a:t> </a:t>
          </a:r>
          <a:r>
            <a:rPr lang="en-ID" sz="1600" kern="1200" dirty="0" err="1"/>
            <a:t>perubahan-perubahan</a:t>
          </a:r>
          <a:r>
            <a:rPr lang="en-ID" sz="1600" kern="1200" dirty="0"/>
            <a:t> </a:t>
          </a:r>
          <a:r>
            <a:rPr lang="en-ID" sz="1600" kern="1200" dirty="0" err="1"/>
            <a:t>dalam</a:t>
          </a:r>
          <a:r>
            <a:rPr lang="en-ID" sz="1600" kern="1200" dirty="0"/>
            <a:t> </a:t>
          </a:r>
          <a:r>
            <a:rPr lang="en-ID" sz="1600" kern="1200" dirty="0" err="1"/>
            <a:t>masyarakat</a:t>
          </a:r>
          <a:r>
            <a:rPr lang="en-ID" sz="1600" kern="1200" dirty="0"/>
            <a:t> </a:t>
          </a:r>
          <a:r>
            <a:rPr lang="en-ID" sz="1600" kern="1200" dirty="0" err="1"/>
            <a:t>menuju</a:t>
          </a:r>
          <a:r>
            <a:rPr lang="en-ID" sz="1600" kern="1200" dirty="0"/>
            <a:t> </a:t>
          </a:r>
          <a:r>
            <a:rPr lang="en-ID" sz="1600" kern="1200" dirty="0" err="1"/>
            <a:t>kemajuan</a:t>
          </a:r>
          <a:r>
            <a:rPr lang="en-ID" sz="1600" kern="1200" dirty="0"/>
            <a:t> yang </a:t>
          </a:r>
          <a:r>
            <a:rPr lang="en-ID" sz="1600" kern="1200" dirty="0" err="1"/>
            <a:t>terencana</a:t>
          </a:r>
          <a:endParaRPr lang="en-ID" sz="1600" kern="1200" dirty="0"/>
        </a:p>
      </dsp:txBody>
      <dsp:txXfrm>
        <a:off x="2855464" y="915787"/>
        <a:ext cx="1439355" cy="3401287"/>
      </dsp:txXfrm>
    </dsp:sp>
    <dsp:sp modelId="{48ED0A06-7CEC-4682-B4FA-22B592A07F2A}">
      <dsp:nvSpPr>
        <dsp:cNvPr id="0" name=""/>
        <dsp:cNvSpPr/>
      </dsp:nvSpPr>
      <dsp:spPr>
        <a:xfrm>
          <a:off x="2646451" y="261860"/>
          <a:ext cx="1648368" cy="653926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Rekayasan</a:t>
          </a:r>
          <a:r>
            <a:rPr lang="en-US" sz="1900" kern="1200" dirty="0"/>
            <a:t> </a:t>
          </a:r>
          <a:r>
            <a:rPr lang="en-US" sz="1900" kern="1200" dirty="0" err="1"/>
            <a:t>sosial</a:t>
          </a:r>
          <a:endParaRPr lang="en-ID" sz="1900" kern="1200" dirty="0"/>
        </a:p>
      </dsp:txBody>
      <dsp:txXfrm>
        <a:off x="2646451" y="261860"/>
        <a:ext cx="1648368" cy="653926"/>
      </dsp:txXfrm>
    </dsp:sp>
    <dsp:sp modelId="{B9B086E1-99F2-4E05-9C00-2D354B45BC27}">
      <dsp:nvSpPr>
        <dsp:cNvPr id="0" name=""/>
        <dsp:cNvSpPr/>
      </dsp:nvSpPr>
      <dsp:spPr>
        <a:xfrm>
          <a:off x="998083" y="915787"/>
          <a:ext cx="1648368" cy="3139426"/>
        </a:xfrm>
        <a:prstGeom prst="wedgeRectCallout">
          <a:avLst>
            <a:gd name="adj1" fmla="val 62500"/>
            <a:gd name="adj2" fmla="val 20830"/>
          </a:avLst>
        </a:prstGeom>
        <a:gradFill rotWithShape="0">
          <a:gsLst>
            <a:gs pos="0">
              <a:schemeClr val="accent1">
                <a:tint val="50000"/>
                <a:hueOff val="-13806"/>
                <a:satOff val="574"/>
                <a:lumOff val="-2133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-13806"/>
                <a:satOff val="574"/>
                <a:lumOff val="-2133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-13806"/>
                <a:satOff val="574"/>
                <a:lumOff val="-21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Untuk</a:t>
          </a:r>
          <a:r>
            <a:rPr lang="en-ID" sz="1600" kern="1200" dirty="0"/>
            <a:t> </a:t>
          </a:r>
          <a:r>
            <a:rPr lang="en-ID" sz="1600" kern="1200" dirty="0" err="1"/>
            <a:t>memberikan</a:t>
          </a:r>
          <a:r>
            <a:rPr lang="en-ID" sz="1600" kern="1200" dirty="0"/>
            <a:t> </a:t>
          </a:r>
          <a:r>
            <a:rPr lang="en-ID" sz="1600" kern="1200" dirty="0" err="1"/>
            <a:t>suatu</a:t>
          </a:r>
          <a:r>
            <a:rPr lang="en-ID" sz="1600" kern="1200" dirty="0"/>
            <a:t> </a:t>
          </a:r>
          <a:r>
            <a:rPr lang="en-ID" sz="1600" kern="1200" dirty="0" err="1"/>
            <a:t>batasan</a:t>
          </a:r>
          <a:r>
            <a:rPr lang="en-ID" sz="1600" kern="1200" dirty="0"/>
            <a:t> </a:t>
          </a:r>
          <a:r>
            <a:rPr lang="en-ID" sz="1600" kern="1200" dirty="0" err="1"/>
            <a:t>tingkah</a:t>
          </a:r>
          <a:r>
            <a:rPr lang="en-ID" sz="1600" kern="1200" dirty="0"/>
            <a:t> </a:t>
          </a:r>
          <a:r>
            <a:rPr lang="en-ID" sz="1600" kern="1200" dirty="0" err="1"/>
            <a:t>laku</a:t>
          </a:r>
          <a:r>
            <a:rPr lang="en-ID" sz="1600" kern="1200" dirty="0"/>
            <a:t> </a:t>
          </a:r>
          <a:r>
            <a:rPr lang="en-ID" sz="1600" kern="1200" dirty="0" err="1"/>
            <a:t>masyarakat</a:t>
          </a:r>
          <a:r>
            <a:rPr lang="en-ID" sz="1600" kern="1200" dirty="0"/>
            <a:t> yang </a:t>
          </a:r>
          <a:r>
            <a:rPr lang="en-ID" sz="1600" kern="1200" dirty="0" err="1"/>
            <a:t>menyimpang</a:t>
          </a:r>
          <a:r>
            <a:rPr lang="en-ID" sz="1600" kern="1200" dirty="0"/>
            <a:t> dan </a:t>
          </a:r>
          <a:r>
            <a:rPr lang="en-ID" sz="1600" kern="1200" dirty="0" err="1"/>
            <a:t>akibat</a:t>
          </a:r>
          <a:r>
            <a:rPr lang="en-ID" sz="1600" kern="1200" dirty="0"/>
            <a:t> yang </a:t>
          </a:r>
          <a:r>
            <a:rPr lang="en-ID" sz="1600" kern="1200" dirty="0" err="1"/>
            <a:t>harus</a:t>
          </a:r>
          <a:r>
            <a:rPr lang="en-ID" sz="1600" kern="1200" dirty="0"/>
            <a:t> </a:t>
          </a:r>
          <a:r>
            <a:rPr lang="en-ID" sz="1600" kern="1200" dirty="0" err="1"/>
            <a:t>diterima</a:t>
          </a:r>
          <a:r>
            <a:rPr lang="en-ID" sz="1600" kern="1200" dirty="0"/>
            <a:t> </a:t>
          </a:r>
          <a:r>
            <a:rPr lang="en-ID" sz="1600" kern="1200" dirty="0" err="1"/>
            <a:t>dari</a:t>
          </a:r>
          <a:r>
            <a:rPr lang="en-ID" sz="1600" kern="1200" dirty="0"/>
            <a:t> </a:t>
          </a:r>
          <a:r>
            <a:rPr lang="en-ID" sz="1600" kern="1200" dirty="0" err="1"/>
            <a:t>penyimpangan</a:t>
          </a:r>
          <a:r>
            <a:rPr lang="en-ID" sz="1600" kern="1200" dirty="0"/>
            <a:t> </a:t>
          </a:r>
          <a:r>
            <a:rPr lang="en-ID" sz="1600" kern="1200" dirty="0" err="1"/>
            <a:t>itu</a:t>
          </a:r>
          <a:r>
            <a:rPr lang="en-ID" sz="1600" kern="1200" dirty="0"/>
            <a:t>.</a:t>
          </a:r>
        </a:p>
      </dsp:txBody>
      <dsp:txXfrm>
        <a:off x="1207096" y="915787"/>
        <a:ext cx="1439355" cy="3139426"/>
      </dsp:txXfrm>
    </dsp:sp>
    <dsp:sp modelId="{F3E2A483-4BCB-4CE5-A277-21745A4EDDBF}">
      <dsp:nvSpPr>
        <dsp:cNvPr id="0" name=""/>
        <dsp:cNvSpPr/>
      </dsp:nvSpPr>
      <dsp:spPr>
        <a:xfrm>
          <a:off x="998083" y="392549"/>
          <a:ext cx="1648368" cy="52323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Social control</a:t>
          </a:r>
        </a:p>
      </dsp:txBody>
      <dsp:txXfrm>
        <a:off x="998083" y="392549"/>
        <a:ext cx="1648368" cy="5232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4E824-88EC-4D2B-8576-F41D2942472A}">
      <dsp:nvSpPr>
        <dsp:cNvPr id="0" name=""/>
        <dsp:cNvSpPr/>
      </dsp:nvSpPr>
      <dsp:spPr>
        <a:xfrm>
          <a:off x="2886" y="3002653"/>
          <a:ext cx="2237240" cy="1118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Perumusan</a:t>
          </a:r>
          <a:r>
            <a:rPr lang="en-US" sz="2400" kern="1200" dirty="0"/>
            <a:t> </a:t>
          </a:r>
          <a:r>
            <a:rPr lang="en-US" sz="2400" kern="1200" dirty="0" err="1"/>
            <a:t>Kaidah</a:t>
          </a:r>
          <a:r>
            <a:rPr lang="en-US" sz="2400" kern="1200" dirty="0"/>
            <a:t> HK</a:t>
          </a:r>
          <a:endParaRPr lang="en-ID" sz="2400" kern="1200" dirty="0"/>
        </a:p>
      </dsp:txBody>
      <dsp:txXfrm>
        <a:off x="35649" y="3035416"/>
        <a:ext cx="2171714" cy="1053094"/>
      </dsp:txXfrm>
    </dsp:sp>
    <dsp:sp modelId="{166568FF-1782-44C3-A36B-C0327F663A5C}">
      <dsp:nvSpPr>
        <dsp:cNvPr id="0" name=""/>
        <dsp:cNvSpPr/>
      </dsp:nvSpPr>
      <dsp:spPr>
        <a:xfrm rot="19457599">
          <a:off x="2136541" y="3224825"/>
          <a:ext cx="1102068" cy="31069"/>
        </a:xfrm>
        <a:custGeom>
          <a:avLst/>
          <a:gdLst/>
          <a:ahLst/>
          <a:cxnLst/>
          <a:rect l="0" t="0" r="0" b="0"/>
          <a:pathLst>
            <a:path>
              <a:moveTo>
                <a:pt x="0" y="15534"/>
              </a:moveTo>
              <a:lnTo>
                <a:pt x="1102068" y="1553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2660023" y="3212808"/>
        <a:ext cx="55103" cy="55103"/>
      </dsp:txXfrm>
    </dsp:sp>
    <dsp:sp modelId="{04635BE0-780C-4FB2-A46E-78CA4E1DEE8B}">
      <dsp:nvSpPr>
        <dsp:cNvPr id="0" name=""/>
        <dsp:cNvSpPr/>
      </dsp:nvSpPr>
      <dsp:spPr>
        <a:xfrm>
          <a:off x="3135023" y="2359446"/>
          <a:ext cx="2237240" cy="1118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Hipotesis</a:t>
          </a:r>
          <a:endParaRPr lang="en-ID" sz="2400" kern="1200" dirty="0"/>
        </a:p>
      </dsp:txBody>
      <dsp:txXfrm>
        <a:off x="3167786" y="2392209"/>
        <a:ext cx="2171714" cy="1053094"/>
      </dsp:txXfrm>
    </dsp:sp>
    <dsp:sp modelId="{F18853DD-9C99-4D9E-AF9F-915215109F2C}">
      <dsp:nvSpPr>
        <dsp:cNvPr id="0" name=""/>
        <dsp:cNvSpPr/>
      </dsp:nvSpPr>
      <dsp:spPr>
        <a:xfrm rot="19457599">
          <a:off x="5268678" y="2581618"/>
          <a:ext cx="1102068" cy="31069"/>
        </a:xfrm>
        <a:custGeom>
          <a:avLst/>
          <a:gdLst/>
          <a:ahLst/>
          <a:cxnLst/>
          <a:rect l="0" t="0" r="0" b="0"/>
          <a:pathLst>
            <a:path>
              <a:moveTo>
                <a:pt x="0" y="15534"/>
              </a:moveTo>
              <a:lnTo>
                <a:pt x="1102068" y="155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5792160" y="2569601"/>
        <a:ext cx="55103" cy="55103"/>
      </dsp:txXfrm>
    </dsp:sp>
    <dsp:sp modelId="{7657E42C-D16F-41CA-B628-0667DB1B409E}">
      <dsp:nvSpPr>
        <dsp:cNvPr id="0" name=""/>
        <dsp:cNvSpPr/>
      </dsp:nvSpPr>
      <dsp:spPr>
        <a:xfrm>
          <a:off x="6267160" y="1716239"/>
          <a:ext cx="2237240" cy="1118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Kausalitas</a:t>
          </a:r>
          <a:endParaRPr lang="en-ID" sz="2400" kern="1200" dirty="0"/>
        </a:p>
      </dsp:txBody>
      <dsp:txXfrm>
        <a:off x="6299923" y="1749002"/>
        <a:ext cx="2171714" cy="1053094"/>
      </dsp:txXfrm>
    </dsp:sp>
    <dsp:sp modelId="{85292F36-09D7-4213-8328-80EC19809549}">
      <dsp:nvSpPr>
        <dsp:cNvPr id="0" name=""/>
        <dsp:cNvSpPr/>
      </dsp:nvSpPr>
      <dsp:spPr>
        <a:xfrm rot="2142401">
          <a:off x="5268678" y="3224825"/>
          <a:ext cx="1102068" cy="31069"/>
        </a:xfrm>
        <a:custGeom>
          <a:avLst/>
          <a:gdLst/>
          <a:ahLst/>
          <a:cxnLst/>
          <a:rect l="0" t="0" r="0" b="0"/>
          <a:pathLst>
            <a:path>
              <a:moveTo>
                <a:pt x="0" y="15534"/>
              </a:moveTo>
              <a:lnTo>
                <a:pt x="1102068" y="155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5792160" y="3212808"/>
        <a:ext cx="55103" cy="55103"/>
      </dsp:txXfrm>
    </dsp:sp>
    <dsp:sp modelId="{8D2397AE-6059-430D-8E13-8109AB29CA14}">
      <dsp:nvSpPr>
        <dsp:cNvPr id="0" name=""/>
        <dsp:cNvSpPr/>
      </dsp:nvSpPr>
      <dsp:spPr>
        <a:xfrm>
          <a:off x="6267160" y="3002653"/>
          <a:ext cx="2237240" cy="1118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Imputasi</a:t>
          </a:r>
          <a:r>
            <a:rPr lang="en-US" sz="2400" kern="1200" dirty="0"/>
            <a:t> (</a:t>
          </a:r>
          <a:r>
            <a:rPr lang="en-US" sz="2400" kern="1200" dirty="0" err="1"/>
            <a:t>Kondisi-Konsekuensi</a:t>
          </a:r>
          <a:r>
            <a:rPr lang="en-US" sz="2400" kern="1200" dirty="0"/>
            <a:t>)</a:t>
          </a:r>
          <a:endParaRPr lang="en-ID" sz="2400" kern="1200" dirty="0"/>
        </a:p>
      </dsp:txBody>
      <dsp:txXfrm>
        <a:off x="6299923" y="3035416"/>
        <a:ext cx="2171714" cy="1053094"/>
      </dsp:txXfrm>
    </dsp:sp>
    <dsp:sp modelId="{7989BC59-B74D-4D4B-B243-3ED7551DDC83}">
      <dsp:nvSpPr>
        <dsp:cNvPr id="0" name=""/>
        <dsp:cNvSpPr/>
      </dsp:nvSpPr>
      <dsp:spPr>
        <a:xfrm rot="2142401">
          <a:off x="2136541" y="3868032"/>
          <a:ext cx="1102068" cy="31069"/>
        </a:xfrm>
        <a:custGeom>
          <a:avLst/>
          <a:gdLst/>
          <a:ahLst/>
          <a:cxnLst/>
          <a:rect l="0" t="0" r="0" b="0"/>
          <a:pathLst>
            <a:path>
              <a:moveTo>
                <a:pt x="0" y="15534"/>
              </a:moveTo>
              <a:lnTo>
                <a:pt x="1102068" y="1553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2660023" y="3856015"/>
        <a:ext cx="55103" cy="55103"/>
      </dsp:txXfrm>
    </dsp:sp>
    <dsp:sp modelId="{CA6296FE-04C3-428E-BDC0-EED6A52BD0DB}">
      <dsp:nvSpPr>
        <dsp:cNvPr id="0" name=""/>
        <dsp:cNvSpPr/>
      </dsp:nvSpPr>
      <dsp:spPr>
        <a:xfrm>
          <a:off x="3135023" y="3645859"/>
          <a:ext cx="2237240" cy="1118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Kategoris</a:t>
          </a:r>
          <a:endParaRPr lang="en-ID" sz="2400" kern="1200" dirty="0"/>
        </a:p>
      </dsp:txBody>
      <dsp:txXfrm>
        <a:off x="3167786" y="3678622"/>
        <a:ext cx="2171714" cy="10530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0C07E-C2CB-449C-B798-82271B19D6A0}">
      <dsp:nvSpPr>
        <dsp:cNvPr id="0" name=""/>
        <dsp:cNvSpPr/>
      </dsp:nvSpPr>
      <dsp:spPr>
        <a:xfrm>
          <a:off x="1343276" y="0"/>
          <a:ext cx="2438028" cy="243799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Etika</a:t>
          </a:r>
          <a:endParaRPr lang="en-ID" sz="3800" kern="1200" dirty="0"/>
        </a:p>
      </dsp:txBody>
      <dsp:txXfrm>
        <a:off x="1700317" y="357036"/>
        <a:ext cx="1723946" cy="1723921"/>
      </dsp:txXfrm>
    </dsp:sp>
    <dsp:sp modelId="{ADF2C8AD-4051-4794-AB77-46A192DA6A5D}">
      <dsp:nvSpPr>
        <dsp:cNvPr id="0" name=""/>
        <dsp:cNvSpPr/>
      </dsp:nvSpPr>
      <dsp:spPr>
        <a:xfrm>
          <a:off x="2598151" y="1626006"/>
          <a:ext cx="2438028" cy="243799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Hukum</a:t>
          </a:r>
          <a:endParaRPr lang="en-ID" sz="3800" kern="1200" dirty="0"/>
        </a:p>
      </dsp:txBody>
      <dsp:txXfrm>
        <a:off x="2955192" y="1983042"/>
        <a:ext cx="1723946" cy="1723921"/>
      </dsp:txXfrm>
    </dsp:sp>
    <dsp:sp modelId="{0C6056E0-D2DF-4BF2-98E0-847C8D7BD720}">
      <dsp:nvSpPr>
        <dsp:cNvPr id="0" name=""/>
        <dsp:cNvSpPr/>
      </dsp:nvSpPr>
      <dsp:spPr>
        <a:xfrm>
          <a:off x="3851542" y="0"/>
          <a:ext cx="2438028" cy="243799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Moral</a:t>
          </a:r>
          <a:endParaRPr lang="en-ID" sz="3800" kern="1200" dirty="0"/>
        </a:p>
      </dsp:txBody>
      <dsp:txXfrm>
        <a:off x="4208583" y="357036"/>
        <a:ext cx="1723946" cy="17239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AE36-F21D-403A-98E1-1A94C60DB38A}">
      <dsp:nvSpPr>
        <dsp:cNvPr id="0" name=""/>
        <dsp:cNvSpPr/>
      </dsp:nvSpPr>
      <dsp:spPr>
        <a:xfrm>
          <a:off x="1548172" y="0"/>
          <a:ext cx="5472608" cy="547260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39E7FA-11BE-4C0D-A097-6707292F5A88}">
      <dsp:nvSpPr>
        <dsp:cNvPr id="0" name=""/>
        <dsp:cNvSpPr/>
      </dsp:nvSpPr>
      <dsp:spPr>
        <a:xfrm>
          <a:off x="1903891" y="355719"/>
          <a:ext cx="2189043" cy="21890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Moral</a:t>
          </a:r>
          <a:endParaRPr lang="en-ID" sz="4400" kern="1200" dirty="0"/>
        </a:p>
      </dsp:txBody>
      <dsp:txXfrm>
        <a:off x="2010751" y="462579"/>
        <a:ext cx="1975323" cy="1975323"/>
      </dsp:txXfrm>
    </dsp:sp>
    <dsp:sp modelId="{58019FF1-A0B9-46AC-818B-F79DDB398600}">
      <dsp:nvSpPr>
        <dsp:cNvPr id="0" name=""/>
        <dsp:cNvSpPr/>
      </dsp:nvSpPr>
      <dsp:spPr>
        <a:xfrm>
          <a:off x="4476017" y="355719"/>
          <a:ext cx="2189043" cy="21890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Etika</a:t>
          </a:r>
          <a:endParaRPr lang="en-ID" sz="4400" kern="1200" dirty="0"/>
        </a:p>
      </dsp:txBody>
      <dsp:txXfrm>
        <a:off x="4582877" y="462579"/>
        <a:ext cx="1975323" cy="1975323"/>
      </dsp:txXfrm>
    </dsp:sp>
    <dsp:sp modelId="{60C4A726-4C10-4243-AD00-863506AEDC5D}">
      <dsp:nvSpPr>
        <dsp:cNvPr id="0" name=""/>
        <dsp:cNvSpPr/>
      </dsp:nvSpPr>
      <dsp:spPr>
        <a:xfrm>
          <a:off x="1903891" y="2927845"/>
          <a:ext cx="2189043" cy="218904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Etiket</a:t>
          </a:r>
          <a:endParaRPr lang="en-ID" sz="4400" kern="1200" dirty="0"/>
        </a:p>
      </dsp:txBody>
      <dsp:txXfrm>
        <a:off x="2010751" y="3034705"/>
        <a:ext cx="1975323" cy="1975323"/>
      </dsp:txXfrm>
    </dsp:sp>
    <dsp:sp modelId="{899C6047-2C46-4064-BF9C-B1338691E037}">
      <dsp:nvSpPr>
        <dsp:cNvPr id="0" name=""/>
        <dsp:cNvSpPr/>
      </dsp:nvSpPr>
      <dsp:spPr>
        <a:xfrm>
          <a:off x="4476017" y="2927845"/>
          <a:ext cx="2189043" cy="218904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Hukum</a:t>
          </a:r>
          <a:endParaRPr lang="en-ID" sz="4400" kern="1200" dirty="0"/>
        </a:p>
      </dsp:txBody>
      <dsp:txXfrm>
        <a:off x="4582877" y="3034705"/>
        <a:ext cx="1975323" cy="19753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D1DE1-38BF-46E6-94CC-2CEFFB961A5E}">
      <dsp:nvSpPr>
        <dsp:cNvPr id="0" name=""/>
        <dsp:cNvSpPr/>
      </dsp:nvSpPr>
      <dsp:spPr>
        <a:xfrm rot="16200000">
          <a:off x="789" y="81993"/>
          <a:ext cx="3900012" cy="390001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Manusia</a:t>
          </a:r>
          <a:r>
            <a:rPr lang="en-US" sz="3400" kern="1200" dirty="0"/>
            <a:t> </a:t>
          </a:r>
          <a:r>
            <a:rPr lang="en-US" sz="3400" kern="1200" dirty="0" err="1"/>
            <a:t>sbg</a:t>
          </a:r>
          <a:r>
            <a:rPr lang="en-US" sz="3400" kern="1200" dirty="0"/>
            <a:t> zoon </a:t>
          </a:r>
          <a:r>
            <a:rPr lang="en-US" sz="3400" kern="1200" dirty="0" err="1"/>
            <a:t>politicon</a:t>
          </a:r>
          <a:endParaRPr lang="en-ID" sz="3400" kern="1200" dirty="0"/>
        </a:p>
      </dsp:txBody>
      <dsp:txXfrm rot="5400000">
        <a:off x="789" y="1056996"/>
        <a:ext cx="3217510" cy="1950006"/>
      </dsp:txXfrm>
    </dsp:sp>
    <dsp:sp modelId="{2A3F1AF0-EAA5-417B-894C-0D287E458594}">
      <dsp:nvSpPr>
        <dsp:cNvPr id="0" name=""/>
        <dsp:cNvSpPr/>
      </dsp:nvSpPr>
      <dsp:spPr>
        <a:xfrm rot="5400000">
          <a:off x="4102430" y="81993"/>
          <a:ext cx="3900012" cy="390001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Manusia</a:t>
          </a:r>
          <a:r>
            <a:rPr lang="en-US" sz="3400" kern="1200" dirty="0"/>
            <a:t> </a:t>
          </a:r>
          <a:r>
            <a:rPr lang="en-US" sz="3400" kern="1200" dirty="0" err="1"/>
            <a:t>sbg</a:t>
          </a:r>
          <a:r>
            <a:rPr lang="en-US" sz="3400" kern="1200" dirty="0"/>
            <a:t> homo </a:t>
          </a:r>
          <a:r>
            <a:rPr lang="en-US" sz="3400" kern="1200" dirty="0" err="1"/>
            <a:t>homini</a:t>
          </a:r>
          <a:r>
            <a:rPr lang="en-US" sz="3400" kern="1200" dirty="0"/>
            <a:t> lupus</a:t>
          </a:r>
          <a:endParaRPr lang="en-ID" sz="3400" kern="1200" dirty="0"/>
        </a:p>
      </dsp:txBody>
      <dsp:txXfrm rot="-5400000">
        <a:off x="4784932" y="1056996"/>
        <a:ext cx="3217510" cy="1950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20486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n-NO" sz="3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HUKUM DAN MANUSIA SEBAGAI MAKHLUK SOSIAL</a:t>
            </a: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D3F5FE-63A0-48B7-AF84-42ECBA9C545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07504" y="4366845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Dinda Anna Zatika,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01AE25-87DB-48D4-8722-95ECBDF53970}"/>
              </a:ext>
            </a:extLst>
          </p:cNvPr>
          <p:cNvSpPr/>
          <p:nvPr/>
        </p:nvSpPr>
        <p:spPr>
          <a:xfrm>
            <a:off x="2987824" y="764704"/>
            <a:ext cx="3096344" cy="8640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</a:rPr>
              <a:t>Penyimpangan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Terhadap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Kaidah</a:t>
            </a:r>
            <a:r>
              <a:rPr lang="en-US" b="1" dirty="0">
                <a:latin typeface="Cambria" panose="02040503050406030204" pitchFamily="18" charset="0"/>
              </a:rPr>
              <a:t> Hukum</a:t>
            </a:r>
            <a:endParaRPr lang="id-ID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300438-C77A-4E16-B903-926995A02CD3}"/>
              </a:ext>
            </a:extLst>
          </p:cNvPr>
          <p:cNvCxnSpPr>
            <a:cxnSpLocks/>
          </p:cNvCxnSpPr>
          <p:nvPr/>
        </p:nvCxnSpPr>
        <p:spPr>
          <a:xfrm>
            <a:off x="4572000" y="1628800"/>
            <a:ext cx="0" cy="3623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994A9C-B1C9-4C6B-A234-86997B5B317C}"/>
              </a:ext>
            </a:extLst>
          </p:cNvPr>
          <p:cNvCxnSpPr>
            <a:cxnSpLocks/>
          </p:cNvCxnSpPr>
          <p:nvPr/>
        </p:nvCxnSpPr>
        <p:spPr>
          <a:xfrm>
            <a:off x="2987824" y="1991122"/>
            <a:ext cx="309634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10140A-9E82-4F68-9FD0-F1C71B181C70}"/>
              </a:ext>
            </a:extLst>
          </p:cNvPr>
          <p:cNvCxnSpPr>
            <a:cxnSpLocks/>
          </p:cNvCxnSpPr>
          <p:nvPr/>
        </p:nvCxnSpPr>
        <p:spPr>
          <a:xfrm>
            <a:off x="6084168" y="1997224"/>
            <a:ext cx="0" cy="2796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A47B1B-FB64-410D-AB6D-2D4E2ECB2624}"/>
              </a:ext>
            </a:extLst>
          </p:cNvPr>
          <p:cNvCxnSpPr>
            <a:cxnSpLocks/>
          </p:cNvCxnSpPr>
          <p:nvPr/>
        </p:nvCxnSpPr>
        <p:spPr>
          <a:xfrm>
            <a:off x="2987824" y="1997224"/>
            <a:ext cx="0" cy="2796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E8B0BB5-7F3F-4F17-8C8F-3564C55D0130}"/>
              </a:ext>
            </a:extLst>
          </p:cNvPr>
          <p:cNvSpPr/>
          <p:nvPr/>
        </p:nvSpPr>
        <p:spPr>
          <a:xfrm>
            <a:off x="2087724" y="2251564"/>
            <a:ext cx="1800200" cy="504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Penyelewengan</a:t>
            </a:r>
            <a:endParaRPr lang="en-ID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B3B760-38DB-4E16-BF47-151913C5B130}"/>
              </a:ext>
            </a:extLst>
          </p:cNvPr>
          <p:cNvSpPr/>
          <p:nvPr/>
        </p:nvSpPr>
        <p:spPr>
          <a:xfrm>
            <a:off x="5220072" y="2276872"/>
            <a:ext cx="1800200" cy="504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Pengecualian</a:t>
            </a:r>
            <a:endParaRPr lang="en-US" dirty="0"/>
          </a:p>
          <a:p>
            <a:pPr algn="ctr"/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Dispensasi</a:t>
            </a:r>
            <a:endParaRPr lang="en-ID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E20355-CECE-419A-8AAC-B862E55A24B7}"/>
              </a:ext>
            </a:extLst>
          </p:cNvPr>
          <p:cNvSpPr/>
          <p:nvPr/>
        </p:nvSpPr>
        <p:spPr>
          <a:xfrm>
            <a:off x="2087724" y="2956490"/>
            <a:ext cx="1728192" cy="67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PMH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AC943C-2E19-485A-AEE9-B925AF2224BC}"/>
              </a:ext>
            </a:extLst>
          </p:cNvPr>
          <p:cNvSpPr/>
          <p:nvPr/>
        </p:nvSpPr>
        <p:spPr>
          <a:xfrm>
            <a:off x="2080905" y="3629872"/>
            <a:ext cx="1728192" cy="67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Delik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E85836-2C70-44AD-A0F3-36D8B8B043C1}"/>
              </a:ext>
            </a:extLst>
          </p:cNvPr>
          <p:cNvSpPr/>
          <p:nvPr/>
        </p:nvSpPr>
        <p:spPr>
          <a:xfrm>
            <a:off x="2074086" y="4293096"/>
            <a:ext cx="1728192" cy="67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Melampaui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wewenang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F00945-1394-49E1-AF2A-5CA3BAF3D302}"/>
              </a:ext>
            </a:extLst>
          </p:cNvPr>
          <p:cNvSpPr/>
          <p:nvPr/>
        </p:nvSpPr>
        <p:spPr>
          <a:xfrm>
            <a:off x="2080905" y="4952268"/>
            <a:ext cx="1728192" cy="67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Penyalahgunaan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kekuasaan</a:t>
            </a:r>
            <a:endParaRPr lang="en-ID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71BC26-BBAB-41B4-B401-C43B573213B8}"/>
              </a:ext>
            </a:extLst>
          </p:cNvPr>
          <p:cNvCxnSpPr>
            <a:cxnSpLocks/>
          </p:cNvCxnSpPr>
          <p:nvPr/>
        </p:nvCxnSpPr>
        <p:spPr>
          <a:xfrm>
            <a:off x="6084168" y="2780926"/>
            <a:ext cx="0" cy="2796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09F1FF2-28FF-4865-979C-B2B1AE750BB0}"/>
              </a:ext>
            </a:extLst>
          </p:cNvPr>
          <p:cNvCxnSpPr>
            <a:cxnSpLocks/>
          </p:cNvCxnSpPr>
          <p:nvPr/>
        </p:nvCxnSpPr>
        <p:spPr>
          <a:xfrm>
            <a:off x="5220072" y="3060574"/>
            <a:ext cx="1800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ECA53C-4763-4BA9-85A0-24D4081A3F7D}"/>
              </a:ext>
            </a:extLst>
          </p:cNvPr>
          <p:cNvCxnSpPr>
            <a:cxnSpLocks/>
          </p:cNvCxnSpPr>
          <p:nvPr/>
        </p:nvCxnSpPr>
        <p:spPr>
          <a:xfrm>
            <a:off x="7020272" y="3060574"/>
            <a:ext cx="0" cy="2796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175CF0-E823-414B-A4C1-B4A3556DB403}"/>
              </a:ext>
            </a:extLst>
          </p:cNvPr>
          <p:cNvCxnSpPr>
            <a:cxnSpLocks/>
          </p:cNvCxnSpPr>
          <p:nvPr/>
        </p:nvCxnSpPr>
        <p:spPr>
          <a:xfrm>
            <a:off x="5227984" y="3060574"/>
            <a:ext cx="0" cy="2796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6DDA518-AA1A-4E07-B48C-4F6EE3AF1C26}"/>
              </a:ext>
            </a:extLst>
          </p:cNvPr>
          <p:cNvSpPr/>
          <p:nvPr/>
        </p:nvSpPr>
        <p:spPr>
          <a:xfrm>
            <a:off x="4499992" y="3340222"/>
            <a:ext cx="1476162" cy="5040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Pembenaran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49C2AE-E4B7-455C-8A24-63726E59F66D}"/>
              </a:ext>
            </a:extLst>
          </p:cNvPr>
          <p:cNvSpPr/>
          <p:nvPr/>
        </p:nvSpPr>
        <p:spPr>
          <a:xfrm>
            <a:off x="6300192" y="3356995"/>
            <a:ext cx="1476162" cy="5040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Bebas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kesalahan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F91F47-1D07-469D-85E4-B48C4B1F9BB5}"/>
              </a:ext>
            </a:extLst>
          </p:cNvPr>
          <p:cNvSpPr txBox="1"/>
          <p:nvPr/>
        </p:nvSpPr>
        <p:spPr>
          <a:xfrm>
            <a:off x="4436070" y="3821417"/>
            <a:ext cx="1720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Keadaan</a:t>
            </a:r>
            <a:r>
              <a:rPr lang="en-US" sz="1400" dirty="0"/>
              <a:t> </a:t>
            </a:r>
            <a:r>
              <a:rPr lang="en-US" sz="1400" dirty="0" err="1"/>
              <a:t>memaksa</a:t>
            </a:r>
            <a:endParaRPr lang="en-ID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61F687-E284-477F-9EC4-E15609997D43}"/>
              </a:ext>
            </a:extLst>
          </p:cNvPr>
          <p:cNvSpPr txBox="1"/>
          <p:nvPr/>
        </p:nvSpPr>
        <p:spPr>
          <a:xfrm>
            <a:off x="6203042" y="3841303"/>
            <a:ext cx="1720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overmacht</a:t>
            </a:r>
            <a:endParaRPr lang="en-ID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302B65-0D63-4A22-B532-97986E22A5EC}"/>
              </a:ext>
            </a:extLst>
          </p:cNvPr>
          <p:cNvSpPr txBox="1"/>
          <p:nvPr/>
        </p:nvSpPr>
        <p:spPr>
          <a:xfrm>
            <a:off x="4499992" y="4129335"/>
            <a:ext cx="172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Melaksanakan</a:t>
            </a:r>
            <a:r>
              <a:rPr lang="en-US" sz="1400" dirty="0"/>
              <a:t> </a:t>
            </a:r>
            <a:r>
              <a:rPr lang="en-US" sz="1400" dirty="0" err="1"/>
              <a:t>perintah</a:t>
            </a:r>
            <a:r>
              <a:rPr lang="en-US" sz="1400" dirty="0"/>
              <a:t> UU</a:t>
            </a:r>
            <a:endParaRPr lang="en-ID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A9BB2DE-2E4F-483A-B220-715E36B17DF3}"/>
              </a:ext>
            </a:extLst>
          </p:cNvPr>
          <p:cNvSpPr/>
          <p:nvPr/>
        </p:nvSpPr>
        <p:spPr>
          <a:xfrm>
            <a:off x="5292080" y="5589242"/>
            <a:ext cx="1800200" cy="504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Dasar </a:t>
            </a:r>
            <a:r>
              <a:rPr lang="en-US" dirty="0" err="1"/>
              <a:t>Penghapus</a:t>
            </a:r>
            <a:r>
              <a:rPr lang="en-US" dirty="0"/>
              <a:t> </a:t>
            </a:r>
            <a:r>
              <a:rPr lang="en-US" dirty="0" err="1"/>
              <a:t>Hukuman</a:t>
            </a:r>
            <a:endParaRPr lang="en-ID" dirty="0"/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F4A84B7A-A93B-4C92-ACAD-03305538A43D}"/>
              </a:ext>
            </a:extLst>
          </p:cNvPr>
          <p:cNvSpPr/>
          <p:nvPr/>
        </p:nvSpPr>
        <p:spPr>
          <a:xfrm rot="16200000">
            <a:off x="5725575" y="4220507"/>
            <a:ext cx="936104" cy="18002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5600240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MORAL DAN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7D0FC16-2A03-45DB-9221-F512DB621B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857159"/>
              </p:ext>
            </p:extLst>
          </p:nvPr>
        </p:nvGraphicFramePr>
        <p:xfrm>
          <a:off x="827584" y="1124744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887C37-91AD-434C-942D-4CB3B3A063D3}"/>
              </a:ext>
            </a:extLst>
          </p:cNvPr>
          <p:cNvSpPr txBox="1"/>
          <p:nvPr/>
        </p:nvSpPr>
        <p:spPr>
          <a:xfrm>
            <a:off x="971600" y="2251937"/>
            <a:ext cx="1278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Kesusilaan</a:t>
            </a:r>
            <a:endParaRPr lang="en-ID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B7379-2544-4B04-8589-97DB75A8CA0F}"/>
              </a:ext>
            </a:extLst>
          </p:cNvPr>
          <p:cNvSpPr txBox="1"/>
          <p:nvPr/>
        </p:nvSpPr>
        <p:spPr>
          <a:xfrm>
            <a:off x="7067265" y="2132856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Nilai</a:t>
            </a:r>
            <a:endParaRPr lang="en-ID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7A9E2-4E38-4892-B9B3-A637C3ABCF9D}"/>
              </a:ext>
            </a:extLst>
          </p:cNvPr>
          <p:cNvSpPr txBox="1"/>
          <p:nvPr/>
        </p:nvSpPr>
        <p:spPr>
          <a:xfrm>
            <a:off x="3419872" y="5153009"/>
            <a:ext cx="2612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Ketentuan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memaksa</a:t>
            </a:r>
            <a:endParaRPr lang="en-ID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97ACEA-D4C1-43E6-AF17-173656E58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93" b="89590" l="3424" r="95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73016"/>
            <a:ext cx="302433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02901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C55B765-31C8-401A-9C24-207194D44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575118"/>
              </p:ext>
            </p:extLst>
          </p:nvPr>
        </p:nvGraphicFramePr>
        <p:xfrm>
          <a:off x="251520" y="836712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D968286-DB84-4C9A-B9C4-2E9730198CFF}"/>
              </a:ext>
            </a:extLst>
          </p:cNvPr>
          <p:cNvSpPr txBox="1"/>
          <p:nvPr/>
        </p:nvSpPr>
        <p:spPr>
          <a:xfrm>
            <a:off x="683568" y="1628800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perbuatan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 dan salah</a:t>
            </a:r>
            <a:endParaRPr lang="en-ID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5D2671-C71A-4256-8F44-AF2EE02794B8}"/>
              </a:ext>
            </a:extLst>
          </p:cNvPr>
          <p:cNvSpPr txBox="1"/>
          <p:nvPr/>
        </p:nvSpPr>
        <p:spPr>
          <a:xfrm>
            <a:off x="6876256" y="1628799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disepakati</a:t>
            </a:r>
            <a:r>
              <a:rPr lang="en-US" sz="2000" dirty="0"/>
              <a:t> </a:t>
            </a:r>
            <a:r>
              <a:rPr lang="en-US" sz="2000" dirty="0" err="1"/>
              <a:t>sbg</a:t>
            </a:r>
            <a:r>
              <a:rPr lang="en-US" sz="2000" dirty="0"/>
              <a:t> </a:t>
            </a:r>
            <a:r>
              <a:rPr lang="en-US" sz="2000" dirty="0" err="1"/>
              <a:t>disiplin</a:t>
            </a:r>
            <a:r>
              <a:rPr lang="en-US" sz="2000" dirty="0"/>
              <a:t> </a:t>
            </a:r>
            <a:r>
              <a:rPr lang="en-US" sz="2000" dirty="0" err="1"/>
              <a:t>perilaku</a:t>
            </a:r>
            <a:r>
              <a:rPr lang="en-US" sz="2000" dirty="0"/>
              <a:t> moral</a:t>
            </a:r>
            <a:endParaRPr lang="en-ID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86378B-BF89-47EA-B491-94296CF46822}"/>
              </a:ext>
            </a:extLst>
          </p:cNvPr>
          <p:cNvSpPr txBox="1"/>
          <p:nvPr/>
        </p:nvSpPr>
        <p:spPr>
          <a:xfrm>
            <a:off x="179512" y="458112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tt</a:t>
            </a:r>
            <a:r>
              <a:rPr lang="en-US" sz="2000" dirty="0"/>
              <a:t> </a:t>
            </a:r>
            <a:r>
              <a:rPr lang="en-US" sz="2000" dirty="0" err="1"/>
              <a:t>sopan</a:t>
            </a:r>
            <a:r>
              <a:rPr lang="en-US" sz="2000" dirty="0"/>
              <a:t> </a:t>
            </a:r>
            <a:r>
              <a:rPr lang="en-US" sz="2000" dirty="0" err="1"/>
              <a:t>santun</a:t>
            </a:r>
            <a:endParaRPr lang="en-ID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D60F2F-CE80-4433-924D-9B3A3E601274}"/>
              </a:ext>
            </a:extLst>
          </p:cNvPr>
          <p:cNvSpPr txBox="1"/>
          <p:nvPr/>
        </p:nvSpPr>
        <p:spPr>
          <a:xfrm>
            <a:off x="6948264" y="4521315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Peraturan</a:t>
            </a:r>
            <a:r>
              <a:rPr lang="en-US" sz="2000" dirty="0"/>
              <a:t> dan </a:t>
            </a:r>
            <a:r>
              <a:rPr lang="en-US" sz="2000" dirty="0" err="1"/>
              <a:t>hukuman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03689893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dijiwai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moralitas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Kekaisaran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Roma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istilah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“quid leges sine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moribus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arti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moralitas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)”;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Moral juga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butuh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berakar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903990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DAN MANUSIA SEBAGAI MAHLUK SOSIAL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AAEA3B5-022F-4B9D-BCE8-4EB319DC5F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724632"/>
              </p:ext>
            </p:extLst>
          </p:nvPr>
        </p:nvGraphicFramePr>
        <p:xfrm>
          <a:off x="663670" y="1700808"/>
          <a:ext cx="80032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112D4D1-E177-4142-B2DD-4FDCB9389DD4}"/>
              </a:ext>
            </a:extLst>
          </p:cNvPr>
          <p:cNvSpPr txBox="1"/>
          <p:nvPr/>
        </p:nvSpPr>
        <p:spPr>
          <a:xfrm>
            <a:off x="3886258" y="4653136"/>
            <a:ext cx="1558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HUKUM</a:t>
            </a:r>
            <a:endParaRPr lang="en-ID" sz="3200" b="1" dirty="0"/>
          </a:p>
        </p:txBody>
      </p:sp>
    </p:spTree>
    <p:extLst>
      <p:ext uri="{BB962C8B-B14F-4D97-AF65-F5344CB8AC3E}">
        <p14:creationId xmlns:p14="http://schemas.microsoft.com/office/powerpoint/2010/main" val="378072594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AF23C6-3CD1-44BE-A413-634745D99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34468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A4359F-C264-48B2-BEBA-36754FB38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07653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ABA61E-3D3D-4451-A5E7-B758D887E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09166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MASYARAKAT DAN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2E459B-E939-491C-8454-DABDC4DD5064}"/>
              </a:ext>
            </a:extLst>
          </p:cNvPr>
          <p:cNvGraphicFramePr/>
          <p:nvPr/>
        </p:nvGraphicFramePr>
        <p:xfrm>
          <a:off x="323528" y="1397000"/>
          <a:ext cx="8496944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29FCD17-95B4-4675-AB24-F65B65D5D9EE}"/>
              </a:ext>
            </a:extLst>
          </p:cNvPr>
          <p:cNvSpPr txBox="1"/>
          <p:nvPr/>
        </p:nvSpPr>
        <p:spPr>
          <a:xfrm>
            <a:off x="2123728" y="151614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UBI SOCIETAS IBI IUS</a:t>
            </a:r>
            <a:endParaRPr kumimoji="0" lang="id-ID" sz="1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19132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3C969C6-3862-4429-A44E-1EA60D261C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693359"/>
              </p:ext>
            </p:extLst>
          </p:nvPr>
        </p:nvGraphicFramePr>
        <p:xfrm>
          <a:off x="251520" y="139700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76470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Faktor terlaksananya ketertiban dalam masyarakat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6B26CB-AB0E-401C-85A4-655FCDA57D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285094"/>
              </p:ext>
            </p:extLst>
          </p:nvPr>
        </p:nvGraphicFramePr>
        <p:xfrm>
          <a:off x="611560" y="1397000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675761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76470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 Hukum Dalam Masyarakat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CCDC211-6603-45E1-843E-1919282BF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381375"/>
              </p:ext>
            </p:extLst>
          </p:nvPr>
        </p:nvGraphicFramePr>
        <p:xfrm>
          <a:off x="251520" y="1397000"/>
          <a:ext cx="858964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3266300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KAIDAH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983ABD-E3AF-43CD-BCB4-9E5DAC1F87DE}"/>
              </a:ext>
            </a:extLst>
          </p:cNvPr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Kaidah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perumusan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bagaimana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seharusnya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bersikap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bertindak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50755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Muatan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Kaidah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</a:t>
            </a:r>
            <a:endParaRPr kumimoji="0" lang="id-ID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8172FE-FAD2-4D36-8257-BDBA284D49A8}"/>
              </a:ext>
            </a:extLst>
          </p:cNvPr>
          <p:cNvSpPr/>
          <p:nvPr/>
        </p:nvSpPr>
        <p:spPr>
          <a:xfrm>
            <a:off x="755576" y="2708920"/>
            <a:ext cx="1728192" cy="1143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KAIDAH HUKUM</a:t>
            </a:r>
            <a:endParaRPr lang="en-ID" b="1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CD2B3E-BD04-41A8-8778-12EFCF79ADE6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483768" y="3284984"/>
            <a:ext cx="576064" cy="228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376B6C-67A9-4D61-81B1-0BD87C90122C}"/>
              </a:ext>
            </a:extLst>
          </p:cNvPr>
          <p:cNvCxnSpPr/>
          <p:nvPr/>
        </p:nvCxnSpPr>
        <p:spPr>
          <a:xfrm>
            <a:off x="2771800" y="2276872"/>
            <a:ext cx="0" cy="20882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37C088-9D42-4441-9487-2334F0378BE0}"/>
              </a:ext>
            </a:extLst>
          </p:cNvPr>
          <p:cNvCxnSpPr>
            <a:cxnSpLocks/>
          </p:cNvCxnSpPr>
          <p:nvPr/>
        </p:nvCxnSpPr>
        <p:spPr>
          <a:xfrm>
            <a:off x="2771800" y="2276872"/>
            <a:ext cx="288032" cy="456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70596-E79A-48A2-B4E6-530464E32EF7}"/>
              </a:ext>
            </a:extLst>
          </p:cNvPr>
          <p:cNvCxnSpPr>
            <a:cxnSpLocks/>
          </p:cNvCxnSpPr>
          <p:nvPr/>
        </p:nvCxnSpPr>
        <p:spPr>
          <a:xfrm>
            <a:off x="2771800" y="4360540"/>
            <a:ext cx="288032" cy="456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676F209-986A-4C59-801F-1E23074B5A41}"/>
              </a:ext>
            </a:extLst>
          </p:cNvPr>
          <p:cNvSpPr/>
          <p:nvPr/>
        </p:nvSpPr>
        <p:spPr>
          <a:xfrm>
            <a:off x="3059831" y="1940095"/>
            <a:ext cx="1191025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Suruhan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5A1A1-BF52-46A6-82EA-7D3029638F69}"/>
              </a:ext>
            </a:extLst>
          </p:cNvPr>
          <p:cNvSpPr/>
          <p:nvPr/>
        </p:nvSpPr>
        <p:spPr>
          <a:xfrm>
            <a:off x="3059832" y="2950489"/>
            <a:ext cx="1191026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Larangan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E2E98E-6C91-420A-AE34-B77D036939A1}"/>
              </a:ext>
            </a:extLst>
          </p:cNvPr>
          <p:cNvSpPr/>
          <p:nvPr/>
        </p:nvSpPr>
        <p:spPr>
          <a:xfrm>
            <a:off x="3020932" y="4023763"/>
            <a:ext cx="1191028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Kebolehan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F04D2F69-DEFE-48E0-96B1-68AA20B966AE}"/>
              </a:ext>
            </a:extLst>
          </p:cNvPr>
          <p:cNvSpPr/>
          <p:nvPr/>
        </p:nvSpPr>
        <p:spPr>
          <a:xfrm>
            <a:off x="4250864" y="2276872"/>
            <a:ext cx="465152" cy="1008112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BC2EE-EF6F-4082-AA6B-9EE28AF8FF0F}"/>
              </a:ext>
            </a:extLst>
          </p:cNvPr>
          <p:cNvSpPr/>
          <p:nvPr/>
        </p:nvSpPr>
        <p:spPr>
          <a:xfrm>
            <a:off x="5292080" y="2440695"/>
            <a:ext cx="1191025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Imperatif</a:t>
            </a:r>
            <a:endParaRPr lang="en-ID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C647DA-B6A2-497C-8CEA-45B08557372D}"/>
              </a:ext>
            </a:extLst>
          </p:cNvPr>
          <p:cNvCxnSpPr>
            <a:stCxn id="20" idx="2"/>
          </p:cNvCxnSpPr>
          <p:nvPr/>
        </p:nvCxnSpPr>
        <p:spPr>
          <a:xfrm flipV="1">
            <a:off x="4716016" y="2777472"/>
            <a:ext cx="576064" cy="3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F488DB-8363-4BEF-A888-6C1E5DD98898}"/>
              </a:ext>
            </a:extLst>
          </p:cNvPr>
          <p:cNvCxnSpPr>
            <a:cxnSpLocks/>
            <a:stCxn id="15" idx="3"/>
            <a:endCxn id="25" idx="1"/>
          </p:cNvCxnSpPr>
          <p:nvPr/>
        </p:nvCxnSpPr>
        <p:spPr>
          <a:xfrm flipV="1">
            <a:off x="4211960" y="4360539"/>
            <a:ext cx="108012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3D468A9-BDC9-4AF8-81FB-025D20694BBA}"/>
              </a:ext>
            </a:extLst>
          </p:cNvPr>
          <p:cNvSpPr/>
          <p:nvPr/>
        </p:nvSpPr>
        <p:spPr>
          <a:xfrm>
            <a:off x="5292080" y="4023762"/>
            <a:ext cx="1191025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Fakultatif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1C4A28F6-226F-4DAA-8360-023181153810}"/>
              </a:ext>
            </a:extLst>
          </p:cNvPr>
          <p:cNvSpPr/>
          <p:nvPr/>
        </p:nvSpPr>
        <p:spPr>
          <a:xfrm>
            <a:off x="6488643" y="2777473"/>
            <a:ext cx="465152" cy="1583066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F4DB8C-7C24-446A-AB1E-095A2FC160D1}"/>
              </a:ext>
            </a:extLst>
          </p:cNvPr>
          <p:cNvCxnSpPr>
            <a:cxnSpLocks/>
          </p:cNvCxnSpPr>
          <p:nvPr/>
        </p:nvCxnSpPr>
        <p:spPr>
          <a:xfrm>
            <a:off x="6953795" y="3619478"/>
            <a:ext cx="288032" cy="456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395874D-0018-47D2-9B0A-46BE322A27A8}"/>
              </a:ext>
            </a:extLst>
          </p:cNvPr>
          <p:cNvSpPr/>
          <p:nvPr/>
        </p:nvSpPr>
        <p:spPr>
          <a:xfrm>
            <a:off x="7236296" y="3284984"/>
            <a:ext cx="1459660" cy="673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Sifat </a:t>
            </a:r>
            <a:r>
              <a:rPr lang="en-US" dirty="0" err="1">
                <a:solidFill>
                  <a:schemeClr val="tx1"/>
                </a:solidFill>
              </a:rPr>
              <a:t>Kaidah</a:t>
            </a:r>
            <a:r>
              <a:rPr lang="en-US" dirty="0">
                <a:solidFill>
                  <a:schemeClr val="tx1"/>
                </a:solidFill>
              </a:rPr>
              <a:t> Hukum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3781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 dirty="0" err="1">
                <a:latin typeface="Cambria" panose="02040503050406030204" pitchFamily="18" charset="0"/>
              </a:rPr>
              <a:t>Contoh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perumusan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kaidah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hukum</a:t>
            </a:r>
            <a:endParaRPr lang="id-ID" b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Ps. 2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UU 1/1974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Perkawinan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Perkawinan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masingmasing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agamanya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kepercayaannya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Ps. 15 UU 8/1999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Perlindungan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menawarkan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dan/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dilarang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pemaksaan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yang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menimbulkan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gangguan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psikis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Ps. 25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UU 20/2016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Sertifikat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diterbitkan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Menteri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terdaftar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0997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92E1517-3706-4FCA-8038-466791FED3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235932"/>
              </p:ext>
            </p:extLst>
          </p:nvPr>
        </p:nvGraphicFramePr>
        <p:xfrm>
          <a:off x="179512" y="260648"/>
          <a:ext cx="850728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9948510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427</Words>
  <Application>Microsoft Office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Dinda Anna Zatika</cp:lastModifiedBy>
  <cp:revision>482</cp:revision>
  <cp:lastPrinted>2017-08-29T02:54:51Z</cp:lastPrinted>
  <dcterms:created xsi:type="dcterms:W3CDTF">2010-04-18T12:06:30Z</dcterms:created>
  <dcterms:modified xsi:type="dcterms:W3CDTF">2024-10-09T00:51:21Z</dcterms:modified>
</cp:coreProperties>
</file>